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Perbandingan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Pemerintahan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</a:p>
        <a:p>
          <a:pPr algn="ctr"/>
          <a:r>
            <a:rPr lang="en-US" sz="2800" smtClean="0">
              <a:solidFill>
                <a:schemeClr val="accent6"/>
              </a:solidFill>
            </a:rPr>
            <a:t>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0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59399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423" y="830499"/>
          <a:ext cx="1750888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Quiz</a:t>
          </a:r>
          <a:endParaRPr lang="en-US" sz="2400" kern="1200" dirty="0"/>
        </a:p>
      </dsp:txBody>
      <dsp:txXfrm>
        <a:off x="3423" y="830499"/>
        <a:ext cx="1750888" cy="475200"/>
      </dsp:txXfrm>
    </dsp:sp>
    <dsp:sp modelId="{DDF5E764-A215-46A5-B5E4-1577C2934865}">
      <dsp:nvSpPr>
        <dsp:cNvPr id="0" name=""/>
        <dsp:cNvSpPr/>
      </dsp:nvSpPr>
      <dsp:spPr>
        <a:xfrm>
          <a:off x="1754311" y="281049"/>
          <a:ext cx="350177" cy="15741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244560" y="281049"/>
          <a:ext cx="4762416" cy="15741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Tanpa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pemberitahuan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susulan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Minimal 1 x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satu</a:t>
          </a:r>
          <a:r>
            <a:rPr lang="en-US" sz="2400" kern="1200" dirty="0" smtClean="0"/>
            <a:t> semester</a:t>
          </a:r>
          <a:endParaRPr lang="en-US" sz="2400" kern="1200" dirty="0"/>
        </a:p>
      </dsp:txBody>
      <dsp:txXfrm>
        <a:off x="2244560" y="281049"/>
        <a:ext cx="4762416" cy="1574100"/>
      </dsp:txXfrm>
    </dsp:sp>
    <dsp:sp modelId="{A2D5D430-1E0D-471C-BB0F-6D041B00482A}">
      <dsp:nvSpPr>
        <dsp:cNvPr id="0" name=""/>
        <dsp:cNvSpPr/>
      </dsp:nvSpPr>
      <dsp:spPr>
        <a:xfrm>
          <a:off x="3423" y="2624650"/>
          <a:ext cx="1750888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Tugas</a:t>
          </a:r>
          <a:endParaRPr lang="en-US" sz="2400" kern="1200" dirty="0"/>
        </a:p>
      </dsp:txBody>
      <dsp:txXfrm>
        <a:off x="3423" y="2624650"/>
        <a:ext cx="1750888" cy="475200"/>
      </dsp:txXfrm>
    </dsp:sp>
    <dsp:sp modelId="{0C8097C0-41F6-4831-A83C-73ED0DEA9E6A}">
      <dsp:nvSpPr>
        <dsp:cNvPr id="0" name=""/>
        <dsp:cNvSpPr/>
      </dsp:nvSpPr>
      <dsp:spPr>
        <a:xfrm>
          <a:off x="1754311" y="1941550"/>
          <a:ext cx="350177" cy="1841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244560" y="1941550"/>
          <a:ext cx="4762416" cy="1841400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Mandiri</a:t>
          </a:r>
          <a:r>
            <a:rPr lang="en-US" sz="2400" kern="1200" dirty="0" smtClean="0"/>
            <a:t> via email: deawfapurwantara@gmail.com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Kelompok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Buat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Makalah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Perbandingan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Sistem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Pemerintahan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dipresentasikan</a:t>
          </a:r>
          <a:endParaRPr lang="en-US" sz="2400" kern="1200" dirty="0"/>
        </a:p>
      </dsp:txBody>
      <dsp:txXfrm>
        <a:off x="2244560" y="1941550"/>
        <a:ext cx="4762416" cy="1841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141488"/>
          <a:ext cx="3124200" cy="1787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accent6"/>
              </a:solidFill>
            </a:rPr>
            <a:t>022-91606793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87243" y="228731"/>
        <a:ext cx="2949714" cy="1612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077200" cy="2438400"/>
          </a:xfrm>
        </p:spPr>
        <p:txBody>
          <a:bodyPr/>
          <a:lstStyle/>
          <a:p>
            <a:r>
              <a:rPr lang="en-US" dirty="0" smtClean="0"/>
              <a:t>PERBANDINGAN SISTEM </a:t>
            </a:r>
            <a:r>
              <a:rPr lang="en-US" dirty="0" smtClean="0"/>
              <a:t>PEMERINTAHAN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35875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07.00 - 08.30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.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Jeans </a:t>
            </a:r>
            <a:r>
              <a:rPr lang="en-US" dirty="0" err="1"/>
              <a:t>B</a:t>
            </a:r>
            <a:r>
              <a:rPr lang="en-US" dirty="0" err="1" smtClean="0"/>
              <a:t>olong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Sepatu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tertata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permen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Keep silent </a:t>
            </a:r>
            <a:r>
              <a:rPr lang="en-US" dirty="0" smtClean="0"/>
              <a:t>HP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595389"/>
              </p:ext>
            </p:extLst>
          </p:nvPr>
        </p:nvGraphicFramePr>
        <p:xfrm>
          <a:off x="457200" y="1295400"/>
          <a:ext cx="8305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62662885"/>
              </p:ext>
            </p:extLst>
          </p:nvPr>
        </p:nvGraphicFramePr>
        <p:xfrm>
          <a:off x="228600" y="23622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 err="1"/>
              <a:t>Blondel</a:t>
            </a:r>
            <a:r>
              <a:rPr lang="en-US" sz="2000" dirty="0"/>
              <a:t>. J. 1995. </a:t>
            </a:r>
            <a:r>
              <a:rPr lang="en-US" sz="2000" i="1" dirty="0"/>
              <a:t>Comparative Government</a:t>
            </a:r>
            <a:r>
              <a:rPr lang="en-US" sz="2000" dirty="0"/>
              <a:t>. </a:t>
            </a:r>
            <a:r>
              <a:rPr lang="en-US" sz="2000" dirty="0" err="1"/>
              <a:t>Britain:Prentice</a:t>
            </a:r>
            <a:r>
              <a:rPr lang="en-US" sz="2000" dirty="0"/>
              <a:t> Hall. </a:t>
            </a:r>
          </a:p>
          <a:p>
            <a:pPr lvl="0"/>
            <a:r>
              <a:rPr lang="en-US" sz="2000" dirty="0"/>
              <a:t>Curtis, etc. 1997. </a:t>
            </a:r>
            <a:r>
              <a:rPr lang="en-US" sz="2000" i="1" dirty="0"/>
              <a:t>Comparative Government</a:t>
            </a:r>
            <a:r>
              <a:rPr lang="en-US" sz="2000" dirty="0"/>
              <a:t>. New </a:t>
            </a:r>
            <a:r>
              <a:rPr lang="en-US" sz="2000" dirty="0" err="1"/>
              <a:t>York:Longman</a:t>
            </a:r>
            <a:r>
              <a:rPr lang="en-US" sz="2000" dirty="0"/>
              <a:t>. </a:t>
            </a:r>
          </a:p>
          <a:p>
            <a:pPr lvl="0"/>
            <a:r>
              <a:rPr lang="de-DE" sz="2000" dirty="0"/>
              <a:t>Johari, J.C. 1985. </a:t>
            </a:r>
            <a:r>
              <a:rPr lang="en-US" sz="2000" i="1" dirty="0"/>
              <a:t>Comparative Politics</a:t>
            </a:r>
            <a:r>
              <a:rPr lang="en-US" sz="2000" dirty="0"/>
              <a:t>. New </a:t>
            </a:r>
            <a:r>
              <a:rPr lang="en-US" sz="2000" dirty="0" err="1"/>
              <a:t>Delhi:Sterling</a:t>
            </a:r>
            <a:r>
              <a:rPr lang="en-US" sz="2000" dirty="0"/>
              <a:t> Publishers. </a:t>
            </a:r>
          </a:p>
          <a:p>
            <a:pPr lvl="0"/>
            <a:r>
              <a:rPr lang="en-US" sz="2000" dirty="0" err="1" smtClean="0"/>
              <a:t>Kencana</a:t>
            </a:r>
            <a:r>
              <a:rPr lang="en-US" sz="2000" dirty="0" smtClean="0"/>
              <a:t> </a:t>
            </a:r>
            <a:r>
              <a:rPr lang="en-US" sz="2000" dirty="0" err="1" smtClean="0"/>
              <a:t>Syafiie</a:t>
            </a:r>
            <a:r>
              <a:rPr lang="en-US" sz="2000" dirty="0" smtClean="0"/>
              <a:t>, </a:t>
            </a:r>
            <a:r>
              <a:rPr lang="en-US" sz="2000" dirty="0" err="1" smtClean="0"/>
              <a:t>Inu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Andi</a:t>
            </a:r>
            <a:r>
              <a:rPr lang="en-US" sz="2000" dirty="0"/>
              <a:t> </a:t>
            </a:r>
            <a:r>
              <a:rPr lang="en-US" sz="2000" dirty="0" err="1" smtClean="0"/>
              <a:t>Azikin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Perbandingan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Pemerintahan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Bandung:Refika</a:t>
            </a:r>
            <a:r>
              <a:rPr lang="en-US" sz="2000" dirty="0" smtClean="0"/>
              <a:t> </a:t>
            </a:r>
            <a:r>
              <a:rPr lang="en-US" sz="2000" dirty="0" err="1" smtClean="0"/>
              <a:t>Aditama</a:t>
            </a:r>
            <a:r>
              <a:rPr lang="en-US" sz="2000" dirty="0" smtClean="0"/>
              <a:t>.</a:t>
            </a:r>
            <a:endParaRPr lang="en-US" sz="2000" i="1" dirty="0"/>
          </a:p>
          <a:p>
            <a:pPr lvl="0"/>
            <a:r>
              <a:rPr lang="en-US" sz="2000" dirty="0" err="1" smtClean="0"/>
              <a:t>Mas’oed</a:t>
            </a:r>
            <a:r>
              <a:rPr lang="en-US" sz="2000" dirty="0"/>
              <a:t>, </a:t>
            </a:r>
            <a:r>
              <a:rPr lang="en-US" sz="2000" dirty="0" err="1"/>
              <a:t>Mohtar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Colin Mac Andrews. </a:t>
            </a:r>
            <a:r>
              <a:rPr lang="de-DE" sz="2000" dirty="0"/>
              <a:t>2001. </a:t>
            </a:r>
            <a:r>
              <a:rPr lang="de-DE" sz="2000" i="1" dirty="0"/>
              <a:t>Perbandingan Sistem Politik</a:t>
            </a:r>
            <a:r>
              <a:rPr lang="de-DE" sz="2000" dirty="0"/>
              <a:t>. Yogyakarta:Gadjah Mada University Press.</a:t>
            </a:r>
            <a:endParaRPr lang="en-US" sz="2000" dirty="0"/>
          </a:p>
          <a:p>
            <a:pPr lvl="0"/>
            <a:r>
              <a:rPr lang="en-US" sz="2000" dirty="0"/>
              <a:t>Price, J.H. 1975. </a:t>
            </a:r>
            <a:r>
              <a:rPr lang="en-US" sz="2000" i="1" dirty="0"/>
              <a:t>Comparative Government</a:t>
            </a:r>
            <a:r>
              <a:rPr lang="en-US" sz="2000" dirty="0"/>
              <a:t>. </a:t>
            </a:r>
            <a:r>
              <a:rPr lang="en-US" sz="2000" dirty="0" err="1"/>
              <a:t>London:Hutchinson</a:t>
            </a:r>
            <a:r>
              <a:rPr lang="en-US" sz="2000" dirty="0"/>
              <a:t> &amp; Co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Bill, James </a:t>
            </a:r>
            <a:r>
              <a:rPr lang="en-US" sz="2000" dirty="0"/>
              <a:t>A</a:t>
            </a:r>
            <a:r>
              <a:rPr lang="en-US" sz="2000" dirty="0" smtClean="0"/>
              <a:t>. </a:t>
            </a:r>
            <a:r>
              <a:rPr lang="en-US" sz="2000" i="1" dirty="0" smtClean="0"/>
              <a:t>Comparative Politics The Quest For Theory</a:t>
            </a:r>
            <a:r>
              <a:rPr lang="en-US" sz="2000" dirty="0" smtClean="0"/>
              <a:t>. </a:t>
            </a:r>
            <a:r>
              <a:rPr lang="en-US" sz="2000" dirty="0" err="1" smtClean="0"/>
              <a:t>Austin:University</a:t>
            </a:r>
            <a:r>
              <a:rPr lang="en-US" sz="2000" dirty="0" smtClean="0"/>
              <a:t> of Texas.</a:t>
            </a:r>
          </a:p>
          <a:p>
            <a:r>
              <a:rPr lang="en-US" sz="2000" dirty="0" smtClean="0"/>
              <a:t>Wang, James </a:t>
            </a:r>
            <a:r>
              <a:rPr lang="en-US" sz="2000" dirty="0"/>
              <a:t>C.F. </a:t>
            </a:r>
            <a:r>
              <a:rPr lang="en-US" sz="2000" i="1" dirty="0" smtClean="0"/>
              <a:t>Comparative </a:t>
            </a:r>
            <a:r>
              <a:rPr lang="en-US" sz="2000" i="1" dirty="0"/>
              <a:t>Asian </a:t>
            </a:r>
            <a:r>
              <a:rPr lang="en-US" sz="2000" i="1" dirty="0" smtClean="0"/>
              <a:t>Politics: Power </a:t>
            </a:r>
            <a:r>
              <a:rPr lang="en-US" sz="2000" i="1" dirty="0"/>
              <a:t>, Policy, And </a:t>
            </a:r>
            <a:r>
              <a:rPr lang="en-US" sz="2000" i="1" dirty="0" smtClean="0"/>
              <a:t>Change</a:t>
            </a:r>
            <a:r>
              <a:rPr lang="en-US" sz="2000" dirty="0" smtClean="0"/>
              <a:t>. </a:t>
            </a:r>
            <a:r>
              <a:rPr lang="en-US" sz="2000" dirty="0" err="1" smtClean="0"/>
              <a:t>Hilo:Universitas</a:t>
            </a:r>
            <a:r>
              <a:rPr lang="en-US" sz="2000" dirty="0" smtClean="0"/>
              <a:t> Of Hawaii.</a:t>
            </a:r>
          </a:p>
          <a:p>
            <a:r>
              <a:rPr lang="en-US" sz="2000" dirty="0" err="1"/>
              <a:t>Ronanld</a:t>
            </a:r>
            <a:r>
              <a:rPr lang="en-US" sz="2000" dirty="0"/>
              <a:t> </a:t>
            </a:r>
            <a:r>
              <a:rPr lang="en-US" sz="2000" dirty="0" smtClean="0"/>
              <a:t>H. Theory </a:t>
            </a:r>
            <a:r>
              <a:rPr lang="en-US" sz="2000" dirty="0"/>
              <a:t>of </a:t>
            </a:r>
            <a:r>
              <a:rPr lang="en-US" sz="2000" dirty="0" smtClean="0"/>
              <a:t>Comparative Politics: The Search </a:t>
            </a:r>
            <a:r>
              <a:rPr lang="en-US" sz="2000" dirty="0"/>
              <a:t>for a </a:t>
            </a:r>
            <a:r>
              <a:rPr lang="en-US" sz="2000" dirty="0" smtClean="0"/>
              <a:t>Paradigm.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 err="1" smtClean="0"/>
              <a:t>Mclennan</a:t>
            </a:r>
            <a:r>
              <a:rPr lang="en-US" sz="2000" dirty="0" smtClean="0"/>
              <a:t>, </a:t>
            </a:r>
            <a:r>
              <a:rPr lang="en-US" sz="2000" dirty="0"/>
              <a:t>Barbara N. </a:t>
            </a:r>
            <a:r>
              <a:rPr lang="en-US" sz="2000" i="1" dirty="0" smtClean="0"/>
              <a:t>Comparative </a:t>
            </a:r>
            <a:r>
              <a:rPr lang="en-US" sz="2000" i="1" dirty="0"/>
              <a:t>Politics and Public </a:t>
            </a:r>
            <a:r>
              <a:rPr lang="en-US" sz="2000" i="1" dirty="0" smtClean="0"/>
              <a:t>Policy.</a:t>
            </a:r>
          </a:p>
          <a:p>
            <a:r>
              <a:rPr lang="id-ID" sz="2000" dirty="0" smtClean="0"/>
              <a:t>Almond</a:t>
            </a:r>
            <a:r>
              <a:rPr lang="en-US" sz="2000" dirty="0" smtClean="0"/>
              <a:t>, </a:t>
            </a:r>
            <a:r>
              <a:rPr lang="id-ID" sz="2000" dirty="0" smtClean="0"/>
              <a:t>Gabriel 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id-ID" sz="2000" dirty="0"/>
              <a:t>G. Bingham Powell, </a:t>
            </a:r>
            <a:r>
              <a:rPr lang="id-ID" sz="2000" dirty="0" smtClean="0"/>
              <a:t>JR</a:t>
            </a:r>
            <a:r>
              <a:rPr lang="en-US" sz="2000" dirty="0" smtClean="0"/>
              <a:t>. </a:t>
            </a:r>
            <a:r>
              <a:rPr lang="id-ID" sz="2000" i="1" dirty="0" smtClean="0"/>
              <a:t>Comparative Politics Today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4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4406674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211</TotalTime>
  <Words>340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Wingdings</vt:lpstr>
      <vt:lpstr>cdb2004223l</vt:lpstr>
      <vt:lpstr>PERBANDINGAN SISTEM PEMERINTAHAN (Aturan Perkuliahan)</vt:lpstr>
      <vt:lpstr>WAKTU PERKULIAHAN</vt:lpstr>
      <vt:lpstr>PERFORMANCE MAHASISWA</vt:lpstr>
      <vt:lpstr>KOMPONEN NILAI AKHIR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19</cp:revision>
  <dcterms:created xsi:type="dcterms:W3CDTF">2012-02-28T03:21:09Z</dcterms:created>
  <dcterms:modified xsi:type="dcterms:W3CDTF">2014-03-04T00:10:07Z</dcterms:modified>
</cp:coreProperties>
</file>