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smtClean="0"/>
            <a:t>UP yang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DE2FB79A-1376-4DC3-8FC2-984722B530C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77CE2606-0D1F-4508-BC7E-858DD3A412FC}" type="parTrans" cxnId="{06FB6E9E-9D00-41DA-98A2-4F015AD6F844}">
      <dgm:prSet/>
      <dgm:spPr/>
      <dgm:t>
        <a:bodyPr/>
        <a:lstStyle/>
        <a:p>
          <a:endParaRPr lang="en-US"/>
        </a:p>
      </dgm:t>
    </dgm:pt>
    <dgm:pt modelId="{BE53833E-504F-4BE1-AA20-AAD586B45381}" type="sibTrans" cxnId="{06FB6E9E-9D00-41DA-98A2-4F015AD6F844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2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204AAB17-EA40-4C3C-9326-94CFA46B07E3}" type="presOf" srcId="{DE2FB79A-1376-4DC3-8FC2-984722B530CC}" destId="{9A4C50C3-7F68-4FEF-BEB2-A80E38B2E649}" srcOrd="0" destOrd="1" presId="urn:diagrams.loki3.com/BracketList+Icon"/>
    <dgm:cxn modelId="{45B8EC8E-E166-44E8-958C-58F101B8016B}" srcId="{9401CD92-31D5-4519-8BFB-E35503A926B7}" destId="{1C5ED0A0-E400-43B9-9A26-8589925A7CAE}" srcOrd="2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06FB6E9E-9D00-41DA-98A2-4F015AD6F844}" srcId="{9401CD92-31D5-4519-8BFB-E35503A926B7}" destId="{DE2FB79A-1376-4DC3-8FC2-984722B530CC}" srcOrd="1" destOrd="0" parTransId="{77CE2606-0D1F-4508-BC7E-858DD3A412FC}" sibTransId="{BE53833E-504F-4BE1-AA20-AAD586B4538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08122390598/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022-91606793</a:t>
          </a: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097631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097631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16862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16862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16862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69800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69800"/>
          <a:ext cx="4141231" cy="13773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Penelitian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Lapangan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UP yang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69800"/>
        <a:ext cx="4141231" cy="1377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141488"/>
          <a:ext cx="3124200" cy="1787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08122390598/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022-91606793</a:t>
          </a:r>
        </a:p>
      </dsp:txBody>
      <dsp:txXfrm>
        <a:off x="87243" y="228731"/>
        <a:ext cx="2949714" cy="161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METODOLOGI  ILMU  PEMERINTAHAN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700" dirty="0" err="1" smtClean="0"/>
              <a:t>Jadwal</a:t>
            </a:r>
            <a:r>
              <a:rPr lang="en-US" sz="2700" dirty="0" smtClean="0"/>
              <a:t> </a:t>
            </a:r>
            <a:r>
              <a:rPr lang="en-US" sz="2700" dirty="0" err="1" smtClean="0"/>
              <a:t>Kuliah</a:t>
            </a:r>
            <a:r>
              <a:rPr lang="en-US" sz="2700" dirty="0" smtClean="0"/>
              <a:t>: </a:t>
            </a:r>
            <a:r>
              <a:rPr lang="en-US" sz="2700" dirty="0" err="1" smtClean="0"/>
              <a:t>Rabu</a:t>
            </a:r>
            <a:r>
              <a:rPr lang="en-US" sz="2700" dirty="0" smtClean="0"/>
              <a:t>, 07.00 </a:t>
            </a:r>
            <a:r>
              <a:rPr lang="en-US" sz="2700" dirty="0" smtClean="0"/>
              <a:t>– </a:t>
            </a:r>
            <a:r>
              <a:rPr lang="en-US" sz="2700" dirty="0" smtClean="0"/>
              <a:t>08</a:t>
            </a:r>
            <a:r>
              <a:rPr lang="en-US" sz="2700" dirty="0" smtClean="0"/>
              <a:t>.30 </a:t>
            </a:r>
            <a:r>
              <a:rPr lang="en-US" sz="2700" dirty="0" smtClean="0"/>
              <a:t>(3 SKS), </a:t>
            </a:r>
            <a:r>
              <a:rPr lang="en-US" sz="2700" dirty="0" err="1" smtClean="0"/>
              <a:t>Teori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Praktik</a:t>
            </a:r>
            <a:endParaRPr lang="en-US" sz="2700" dirty="0" smtClean="0"/>
          </a:p>
          <a:p>
            <a:r>
              <a:rPr lang="en-US" sz="2700" dirty="0" err="1" smtClean="0"/>
              <a:t>Toleransi</a:t>
            </a:r>
            <a:r>
              <a:rPr lang="en-US" sz="2700" dirty="0" smtClean="0"/>
              <a:t> </a:t>
            </a:r>
            <a:r>
              <a:rPr lang="en-US" sz="2700" dirty="0" err="1" smtClean="0"/>
              <a:t>kehadiran</a:t>
            </a:r>
            <a:r>
              <a:rPr lang="en-US" sz="2700" dirty="0" smtClean="0"/>
              <a:t> di </a:t>
            </a:r>
            <a:r>
              <a:rPr lang="en-US" sz="2700" dirty="0" err="1" smtClean="0"/>
              <a:t>kelas</a:t>
            </a:r>
            <a:r>
              <a:rPr lang="en-US" sz="2700" dirty="0" smtClean="0"/>
              <a:t> 15 </a:t>
            </a:r>
            <a:r>
              <a:rPr lang="en-US" sz="2700" dirty="0" err="1" smtClean="0"/>
              <a:t>menit</a:t>
            </a:r>
            <a:r>
              <a:rPr lang="en-US" sz="2700" dirty="0" smtClean="0"/>
              <a:t>, </a:t>
            </a:r>
            <a:r>
              <a:rPr lang="en-US" sz="2700" dirty="0" err="1" smtClean="0"/>
              <a:t>konsekuensi</a:t>
            </a:r>
            <a:r>
              <a:rPr lang="en-US" sz="27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terlambat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diperkenankan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, </a:t>
            </a:r>
            <a:r>
              <a:rPr lang="en-US" sz="2700" dirty="0" err="1" smtClean="0"/>
              <a:t>tetapi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</a:t>
            </a:r>
            <a:r>
              <a:rPr lang="en-US" sz="2700" dirty="0" err="1" smtClean="0"/>
              <a:t>tetap</a:t>
            </a:r>
            <a:r>
              <a:rPr lang="en-US" sz="2700" dirty="0" smtClean="0"/>
              <a:t> </a:t>
            </a:r>
            <a:r>
              <a:rPr lang="en-US" sz="2700" dirty="0" err="1" smtClean="0"/>
              <a:t>diakui</a:t>
            </a:r>
            <a:endParaRPr lang="en-US" sz="2700" dirty="0" smtClean="0"/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Dosen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err="1" smtClean="0"/>
              <a:t>tanpa</a:t>
            </a:r>
            <a:r>
              <a:rPr lang="en-US" sz="2700" dirty="0" smtClean="0"/>
              <a:t> </a:t>
            </a:r>
            <a:r>
              <a:rPr lang="en-US" sz="2700" dirty="0" err="1" smtClean="0"/>
              <a:t>pemberitahuan</a:t>
            </a:r>
            <a:r>
              <a:rPr lang="en-US" sz="2700" dirty="0" smtClean="0"/>
              <a:t>,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boleh</a:t>
            </a:r>
            <a:r>
              <a:rPr lang="en-US" sz="2700" dirty="0" smtClean="0"/>
              <a:t> </a:t>
            </a:r>
            <a:r>
              <a:rPr lang="en-US" sz="2700" dirty="0" err="1" smtClean="0"/>
              <a:t>pulang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manual </a:t>
            </a:r>
            <a:r>
              <a:rPr lang="en-US" sz="2700" dirty="0" err="1" smtClean="0"/>
              <a:t>diserahkan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sekretariat</a:t>
            </a:r>
            <a:r>
              <a:rPr lang="en-US" sz="2700" dirty="0" smtClean="0"/>
              <a:t> Prodi.</a:t>
            </a:r>
          </a:p>
          <a:p>
            <a:r>
              <a:rPr lang="en-US" sz="2700" dirty="0" err="1" smtClean="0"/>
              <a:t>Kehadiran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80 %, </a:t>
            </a:r>
            <a:r>
              <a:rPr lang="en-US" sz="2700" dirty="0" err="1" smtClean="0"/>
              <a:t>selama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semester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 smtClean="0"/>
          </a:p>
          <a:p>
            <a:r>
              <a:rPr lang="en-US" dirty="0" err="1" smtClean="0"/>
              <a:t>Matikan</a:t>
            </a:r>
            <a:r>
              <a:rPr lang="en-US" dirty="0" smtClean="0"/>
              <a:t> HP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7598012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 smtClean="0"/>
              <a:t>Ndraha</a:t>
            </a:r>
            <a:r>
              <a:rPr lang="en-US" sz="2000" dirty="0"/>
              <a:t>, </a:t>
            </a:r>
            <a:r>
              <a:rPr lang="en-US" sz="2000" dirty="0" err="1"/>
              <a:t>Taliziduhu</a:t>
            </a:r>
            <a:r>
              <a:rPr lang="en-US" sz="2000" dirty="0"/>
              <a:t>. 1993.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i="1" dirty="0"/>
              <a:t> Indonesia</a:t>
            </a:r>
            <a:r>
              <a:rPr lang="en-US" sz="2000" dirty="0"/>
              <a:t>. </a:t>
            </a:r>
            <a:r>
              <a:rPr lang="en-US" sz="2000" dirty="0" err="1"/>
              <a:t>Jakarta:Bina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 err="1" smtClean="0"/>
              <a:t>Ndraha</a:t>
            </a:r>
            <a:r>
              <a:rPr lang="en-US" sz="2000" dirty="0"/>
              <a:t>, Taliziduhu.1997.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 smtClean="0"/>
              <a:t>Ilmu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Pemerintahan</a:t>
            </a:r>
            <a:r>
              <a:rPr lang="en-US" sz="2000" dirty="0" err="1" smtClean="0"/>
              <a:t>.Jakarta:Rineka</a:t>
            </a:r>
            <a:r>
              <a:rPr lang="en-US" sz="2000" dirty="0" smtClean="0"/>
              <a:t> </a:t>
            </a:r>
            <a:r>
              <a:rPr lang="en-US" sz="2000" dirty="0" err="1"/>
              <a:t>Cipta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Garna</a:t>
            </a:r>
            <a:r>
              <a:rPr lang="en-US" sz="2000" dirty="0"/>
              <a:t>, </a:t>
            </a:r>
            <a:r>
              <a:rPr lang="en-US" sz="2000" dirty="0" err="1"/>
              <a:t>Judistira</a:t>
            </a:r>
            <a:r>
              <a:rPr lang="en-US" sz="2000" dirty="0"/>
              <a:t> K. 2007.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i="1" dirty="0"/>
              <a:t>: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dirty="0"/>
              <a:t>. </a:t>
            </a:r>
            <a:r>
              <a:rPr lang="en-US" sz="2000" dirty="0" err="1"/>
              <a:t>Bandung:Primaco</a:t>
            </a:r>
            <a:r>
              <a:rPr lang="en-US" sz="2000" dirty="0"/>
              <a:t> </a:t>
            </a:r>
            <a:r>
              <a:rPr lang="en-US" sz="2000" dirty="0" err="1"/>
              <a:t>Akademika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Soehartono</a:t>
            </a:r>
            <a:r>
              <a:rPr lang="en-US" sz="2000" dirty="0"/>
              <a:t>, </a:t>
            </a:r>
            <a:r>
              <a:rPr lang="en-US" sz="2000" dirty="0" err="1"/>
              <a:t>Irawan</a:t>
            </a:r>
            <a:r>
              <a:rPr lang="en-US" sz="2000" dirty="0"/>
              <a:t>. 1995.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Bandung:Remaja</a:t>
            </a:r>
            <a:r>
              <a:rPr lang="en-US" sz="2000" dirty="0"/>
              <a:t> </a:t>
            </a:r>
            <a:r>
              <a:rPr lang="en-US" sz="2000" dirty="0" err="1"/>
              <a:t>Rosdakarya</a:t>
            </a:r>
            <a:r>
              <a:rPr lang="en-US" sz="2000" dirty="0"/>
              <a:t>. BAB I.</a:t>
            </a:r>
          </a:p>
          <a:p>
            <a:pPr lvl="0"/>
            <a:r>
              <a:rPr lang="en-US" sz="2000" dirty="0" err="1" smtClean="0"/>
              <a:t>Usman</a:t>
            </a:r>
            <a:r>
              <a:rPr lang="en-US" sz="2000" dirty="0"/>
              <a:t>, </a:t>
            </a:r>
            <a:r>
              <a:rPr lang="en-US" sz="2000" dirty="0" err="1"/>
              <a:t>Husaini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Purnomo</a:t>
            </a:r>
            <a:r>
              <a:rPr lang="en-US" sz="2000" dirty="0"/>
              <a:t> S.A. 1996.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 BAB I.</a:t>
            </a:r>
          </a:p>
          <a:p>
            <a:pPr lvl="0"/>
            <a:r>
              <a:rPr lang="en-US" sz="2000" dirty="0" err="1" smtClean="0"/>
              <a:t>Kerlinger</a:t>
            </a:r>
            <a:r>
              <a:rPr lang="en-US" sz="2000" dirty="0"/>
              <a:t>, Fred. N. 2002. </a:t>
            </a:r>
            <a:r>
              <a:rPr lang="en-US" sz="2000" i="1" dirty="0" err="1"/>
              <a:t>Asas-asas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Behavioral</a:t>
            </a:r>
            <a:r>
              <a:rPr lang="en-US" sz="2000" dirty="0"/>
              <a:t>. </a:t>
            </a:r>
            <a:r>
              <a:rPr lang="en-US" sz="2000" dirty="0" err="1"/>
              <a:t>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 smtClean="0"/>
              <a:t>Singarimbun</a:t>
            </a:r>
            <a:r>
              <a:rPr lang="en-US" sz="2000" dirty="0"/>
              <a:t>, </a:t>
            </a:r>
            <a:r>
              <a:rPr lang="en-US" sz="2000" dirty="0" err="1"/>
              <a:t>Masri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Sofian</a:t>
            </a:r>
            <a:r>
              <a:rPr lang="en-US" sz="2000" dirty="0"/>
              <a:t> Effendi. 1989.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Survei</a:t>
            </a:r>
            <a:r>
              <a:rPr lang="en-US" sz="2000" dirty="0"/>
              <a:t>. Jakarta:LP3ES. BAGIAN I.</a:t>
            </a:r>
          </a:p>
          <a:p>
            <a:pPr lvl="0"/>
            <a:r>
              <a:rPr lang="en-US" sz="2000" dirty="0" err="1" smtClean="0"/>
              <a:t>Nawawi</a:t>
            </a:r>
            <a:r>
              <a:rPr lang="en-US" sz="2000" dirty="0"/>
              <a:t>, </a:t>
            </a:r>
            <a:r>
              <a:rPr lang="en-US" sz="2000" dirty="0" err="1"/>
              <a:t>Hadari</a:t>
            </a:r>
            <a:r>
              <a:rPr lang="en-US" sz="2000" dirty="0"/>
              <a:t>. 2001.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Yogyakarta:Gadjah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pPr lvl="0"/>
            <a:r>
              <a:rPr lang="en-US" sz="2000" dirty="0" err="1" smtClean="0"/>
              <a:t>Eriyanto</a:t>
            </a:r>
            <a:r>
              <a:rPr lang="en-US" sz="2000" dirty="0"/>
              <a:t>. 2001.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Wacana</a:t>
            </a:r>
            <a:r>
              <a:rPr lang="en-US" sz="2000" i="1" dirty="0"/>
              <a:t>, </a:t>
            </a:r>
            <a:r>
              <a:rPr lang="en-US" sz="2000" i="1" dirty="0" err="1"/>
              <a:t>Pengantar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Teks</a:t>
            </a:r>
            <a:r>
              <a:rPr lang="en-US" sz="2000" i="1" dirty="0"/>
              <a:t> Media</a:t>
            </a:r>
            <a:r>
              <a:rPr lang="en-US" sz="2000" dirty="0"/>
              <a:t>. </a:t>
            </a:r>
            <a:r>
              <a:rPr lang="en-US" sz="2000" dirty="0" err="1"/>
              <a:t>Yogyakarta:LKiS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Sarantakos</a:t>
            </a:r>
            <a:r>
              <a:rPr lang="en-US" sz="2000" dirty="0"/>
              <a:t>, </a:t>
            </a:r>
            <a:r>
              <a:rPr lang="en-US" sz="2000" dirty="0" err="1"/>
              <a:t>Sotirios</a:t>
            </a:r>
            <a:r>
              <a:rPr lang="en-US" sz="2000" dirty="0"/>
              <a:t>. 1993. </a:t>
            </a:r>
            <a:r>
              <a:rPr lang="en-US" sz="2000" i="1" dirty="0"/>
              <a:t>Social Research</a:t>
            </a:r>
            <a:r>
              <a:rPr lang="en-US" sz="2000" dirty="0"/>
              <a:t>. </a:t>
            </a:r>
            <a:r>
              <a:rPr lang="en-US" sz="2000" dirty="0" err="1"/>
              <a:t>Australia:MacMillan</a:t>
            </a:r>
            <a:r>
              <a:rPr lang="en-US" sz="2000" dirty="0"/>
              <a:t> Education.</a:t>
            </a:r>
          </a:p>
          <a:p>
            <a:pPr lvl="0"/>
            <a:r>
              <a:rPr lang="en-US" sz="2000" dirty="0" err="1" smtClean="0"/>
              <a:t>Neuman</a:t>
            </a:r>
            <a:r>
              <a:rPr lang="en-US" sz="2000" dirty="0"/>
              <a:t>, Lawrence W. 1997. </a:t>
            </a:r>
            <a:r>
              <a:rPr lang="en-US" sz="2000" i="1" dirty="0"/>
              <a:t>Social Research Methods : Qualitative and Quantitative Approaches</a:t>
            </a:r>
            <a:r>
              <a:rPr lang="en-US" sz="2000" dirty="0"/>
              <a:t>. </a:t>
            </a:r>
            <a:r>
              <a:rPr lang="en-US" sz="2000" dirty="0" err="1"/>
              <a:t>USA:Allyn</a:t>
            </a:r>
            <a:r>
              <a:rPr lang="en-US" sz="2000" dirty="0"/>
              <a:t> and Bacon.</a:t>
            </a:r>
          </a:p>
          <a:p>
            <a:pPr lvl="0"/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/>
              <a:t>Skripsi</a:t>
            </a:r>
            <a:r>
              <a:rPr lang="en-US" sz="2000" dirty="0"/>
              <a:t> FISIP </a:t>
            </a:r>
            <a:r>
              <a:rPr lang="en-US" sz="2000" dirty="0" err="1"/>
              <a:t>Unikom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552722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67</TotalTime>
  <Words>352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cdb2004223l</vt:lpstr>
      <vt:lpstr>METODOLOGI  ILMU  PEMERINTAHAN (Aturan Perkuliahan)</vt:lpstr>
      <vt:lpstr>WAKTU PERKULIAHAN</vt:lpstr>
      <vt:lpstr>PERFORMANCE MAHASISWA</vt:lpstr>
      <vt:lpstr>KOMPONEN NILAI AKHIR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11</cp:revision>
  <dcterms:created xsi:type="dcterms:W3CDTF">2012-02-28T03:21:09Z</dcterms:created>
  <dcterms:modified xsi:type="dcterms:W3CDTF">2013-03-05T10:01:20Z</dcterms:modified>
</cp:coreProperties>
</file>