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1" r:id="rId5"/>
    <p:sldId id="259" r:id="rId6"/>
    <p:sldId id="262" r:id="rId7"/>
    <p:sldId id="263" r:id="rId8"/>
    <p:sldId id="264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1206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7D9D-A073-483E-A80D-3436C7ABE2B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1A67-E559-49CA-94E5-8DBF595BB37B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7D9D-A073-483E-A80D-3436C7ABE2B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1A67-E559-49CA-94E5-8DBF595BB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7D9D-A073-483E-A80D-3436C7ABE2B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1A67-E559-49CA-94E5-8DBF595BB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7D9D-A073-483E-A80D-3436C7ABE2B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1A67-E559-49CA-94E5-8DBF595BB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7D9D-A073-483E-A80D-3436C7ABE2B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1A67-E559-49CA-94E5-8DBF595BB3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7D9D-A073-483E-A80D-3436C7ABE2B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1A67-E559-49CA-94E5-8DBF595BB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7D9D-A073-483E-A80D-3436C7ABE2B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1A67-E559-49CA-94E5-8DBF595BB37B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7D9D-A073-483E-A80D-3436C7ABE2B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1A67-E559-49CA-94E5-8DBF595BB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7D9D-A073-483E-A80D-3436C7ABE2B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1A67-E559-49CA-94E5-8DBF595BB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7D9D-A073-483E-A80D-3436C7ABE2B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1A67-E559-49CA-94E5-8DBF595BB37B}" type="slidenum">
              <a:rPr lang="en-US" smtClean="0"/>
              <a:t>‹#›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4E7D9D-A073-483E-A80D-3436C7ABE2B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7DA1A67-E559-49CA-94E5-8DBF595BB37B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8D4E7D9D-A073-483E-A80D-3436C7ABE2B6}" type="datetimeFigureOut">
              <a:rPr lang="en-US" smtClean="0"/>
              <a:t>3/25/2014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7DA1A67-E559-49CA-94E5-8DBF595BB37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4000" dirty="0" smtClean="0">
                <a:cs typeface="Aharoni" pitchFamily="2" charset="-79"/>
              </a:rPr>
              <a:t>PENDEKATAN PSIKOLOGI KOMUNIKASI</a:t>
            </a:r>
            <a:endParaRPr lang="en-US" sz="4000" dirty="0">
              <a:cs typeface="Aharoni" pitchFamily="2" charset="-79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>
                <a:cs typeface="Aharoni" pitchFamily="2" charset="-79"/>
              </a:rPr>
              <a:t>MELLY MAULIN P.</a:t>
            </a:r>
            <a:endParaRPr lang="en-US" dirty="0">
              <a:cs typeface="Aharoni" pitchFamily="2" charset="-79"/>
            </a:endParaRPr>
          </a:p>
        </p:txBody>
      </p:sp>
    </p:spTree>
    <p:extLst>
      <p:ext uri="{BB962C8B-B14F-4D97-AF65-F5344CB8AC3E}">
        <p14:creationId xmlns:p14="http://schemas.microsoft.com/office/powerpoint/2010/main" val="27714236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5576" y="4581128"/>
            <a:ext cx="6781800" cy="1600200"/>
          </a:xfrm>
        </p:spPr>
        <p:txBody>
          <a:bodyPr>
            <a:normAutofit/>
          </a:bodyPr>
          <a:lstStyle/>
          <a:p>
            <a:r>
              <a:rPr lang="en-US" sz="3600" dirty="0" err="1" smtClean="0"/>
              <a:t>Pendekatan</a:t>
            </a:r>
            <a:r>
              <a:rPr lang="en-US" sz="3600" dirty="0" smtClean="0"/>
              <a:t> </a:t>
            </a:r>
            <a:r>
              <a:rPr lang="en-US" sz="3600" dirty="0" err="1" smtClean="0"/>
              <a:t>Psikologi</a:t>
            </a:r>
            <a:r>
              <a:rPr lang="en-US" sz="3600" dirty="0" smtClean="0"/>
              <a:t> </a:t>
            </a:r>
            <a:r>
              <a:rPr lang="en-US" sz="3600" dirty="0" err="1" smtClean="0"/>
              <a:t>Pada</a:t>
            </a:r>
            <a:r>
              <a:rPr lang="en-US" sz="3600" dirty="0" smtClean="0"/>
              <a:t> </a:t>
            </a:r>
            <a:r>
              <a:rPr lang="en-US" sz="3600" dirty="0" err="1" smtClean="0"/>
              <a:t>Komunikasi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konsep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ilmu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Komunikasi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keterkaitan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psikologi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memang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tidak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bisa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ditinggalkan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Bahkan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Bapak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Komunikasi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tiga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diantaranya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adalah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pakar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psikologi</a:t>
            </a:r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: Kurt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Lewin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Paul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Lazarzfeld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Carl I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Hovland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r>
              <a:rPr lang="en-US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Komunikasi</a:t>
            </a:r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bukanlah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subdisiplin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psikologi</a:t>
            </a:r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Komunikasi</a:t>
            </a:r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sebagai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sebuah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ilmu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tersendiri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memang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menembus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banyak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disiplin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ilmu</a:t>
            </a:r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Bagaimanapun</a:t>
            </a:r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komunikasi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merupakan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bagian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essensial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buat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pertumbuhan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kepribadian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manusia</a:t>
            </a:r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58800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PENDEKATAN PSIKOLOGI PADA KOMUNIKASI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Dalam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psikologi</a:t>
            </a:r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en-US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komunikasi</a:t>
            </a:r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mempunyai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makna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sangat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luas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meliputi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segala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penyampaian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energi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gelombang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suara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tanda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diantara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tempat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sistem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organisme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endParaRPr lang="en-US" dirty="0" smtClean="0">
              <a:latin typeface="Arial" panose="020B0604020202020204" pitchFamily="34" charset="0"/>
              <a:ea typeface="Times New Roman"/>
              <a:cs typeface="Arial" panose="020B0604020202020204" pitchFamily="34" charset="0"/>
            </a:endParaRPr>
          </a:p>
          <a:p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Kata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komunikasi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sendiri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dipergunakan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sebagai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proses,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sebagai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pesan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,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sebagai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pengaruh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secara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khusus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sebagai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pesan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pasien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dalam</a:t>
            </a:r>
            <a:r>
              <a:rPr lang="en-US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psikoterapi</a:t>
            </a:r>
            <a: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</a:t>
            </a:r>
            <a:br>
              <a:rPr lang="en-US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</a:b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6750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i-FI" sz="3600" dirty="0" smtClean="0"/>
              <a:t>EMPAT CIRI PENDEKATAN PSIKOLOGI PADA KOMUNIKASI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Fisher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menyebutkan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empat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ciri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pendekatan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psikologi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pada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Penerimaan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stimuli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secara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inderawi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Proses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mengantarai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stimuli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respons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Prediksi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respons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Peneguhan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respons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respons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lingkungan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feedback.</a:t>
            </a:r>
          </a:p>
        </p:txBody>
      </p:sp>
    </p:spTree>
    <p:extLst>
      <p:ext uri="{BB962C8B-B14F-4D97-AF65-F5344CB8AC3E}">
        <p14:creationId xmlns:p14="http://schemas.microsoft.com/office/powerpoint/2010/main" val="810801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DEFINISI PSIKOLOGI KOMUNIKASI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543400"/>
          </a:xfrm>
        </p:spPr>
        <p:txBody>
          <a:bodyPr>
            <a:normAutofit/>
          </a:bodyPr>
          <a:lstStyle/>
          <a:p>
            <a:pPr algn="just"/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George A. Miller,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definisi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psikologi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Ilmu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berusaha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menguraikan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meramalkan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mengendalikan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peristiwa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mental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behavioral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sz="2800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28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Peristiwa</a:t>
            </a:r>
            <a:r>
              <a:rPr lang="en-US" sz="2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mental </a:t>
            </a:r>
            <a:r>
              <a:rPr lang="en-US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adalah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i="1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internal mediation of stimuli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sebagai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akibat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berlangsungnya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komunikasi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(</a:t>
            </a:r>
            <a:r>
              <a:rPr lang="en-US" sz="2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Fisher), </a:t>
            </a:r>
            <a:r>
              <a:rPr lang="en-US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s</a:t>
            </a:r>
            <a:r>
              <a:rPr lang="en-US" sz="2800" dirty="0" err="1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ementara</a:t>
            </a:r>
            <a:r>
              <a:rPr lang="en-US" sz="2800" dirty="0" smtClean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peristiwa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behavioral </a:t>
            </a:r>
            <a:r>
              <a:rPr lang="en-US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adalah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apa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yang </a:t>
            </a:r>
            <a:r>
              <a:rPr lang="en-US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nampak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</a:t>
            </a:r>
            <a:r>
              <a:rPr lang="en-US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ketika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 orang </a:t>
            </a:r>
            <a:r>
              <a:rPr lang="en-US" sz="2800" dirty="0" err="1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berkomunikasi</a:t>
            </a:r>
            <a:r>
              <a:rPr lang="en-US" sz="2800" dirty="0">
                <a:latin typeface="Arial" panose="020B0604020202020204" pitchFamily="34" charset="0"/>
                <a:ea typeface="Times New Roman"/>
                <a:cs typeface="Arial" panose="020B0604020202020204" pitchFamily="34" charset="0"/>
              </a:rPr>
              <a:t>. 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736206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KEGUNAAN PSIKOM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08720"/>
            <a:ext cx="7543800" cy="3886200"/>
          </a:xfrm>
        </p:spPr>
        <p:txBody>
          <a:bodyPr/>
          <a:lstStyle/>
          <a:p>
            <a:pPr marL="0" indent="0" algn="just">
              <a:buNone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Inti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penggunaan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psikologi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efektif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marL="0" indent="0" algn="just">
              <a:buNone/>
            </a:pPr>
            <a:r>
              <a:rPr lang="en-US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Stewart l. Tubbs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Sylvia Moss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efektif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menimbulkan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: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Pengertian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Kesenangan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fatis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Mempengaruhi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sikap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Hubungan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sosial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baik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Tindakan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44920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CARA-CARA PSIKOLOGI KOMUNIKASI MENGANALISA PERISTIWA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Bila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x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maka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y</a:t>
            </a:r>
          </a:p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Menguraikan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kejadian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menjadi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satuan-satuan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kecil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dianalisis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Memahami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peristiwa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komunikasi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menganalisa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keadaan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internal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suasana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batiniah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individu</a:t>
            </a:r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73378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3200" dirty="0" smtClean="0">
                <a:latin typeface="+mj-lt"/>
              </a:rPr>
              <a:t>HATUR NUHUN</a:t>
            </a:r>
            <a:endParaRPr lang="en-US" sz="32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4088571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27</TotalTime>
  <Words>275</Words>
  <Application>Microsoft Office PowerPoint</Application>
  <PresentationFormat>On-screen Show (4:3)</PresentationFormat>
  <Paragraphs>31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NewsPrint</vt:lpstr>
      <vt:lpstr>PENDEKATAN PSIKOLOGI KOMUNIKASI</vt:lpstr>
      <vt:lpstr>Pendekatan Psikologi Pada Komunikasi</vt:lpstr>
      <vt:lpstr>PENDEKATAN PSIKOLOGI PADA KOMUNIKASI</vt:lpstr>
      <vt:lpstr>EMPAT CIRI PENDEKATAN PSIKOLOGI PADA KOMUNIKASI</vt:lpstr>
      <vt:lpstr>DEFINISI PSIKOLOGI KOMUNIKASI</vt:lpstr>
      <vt:lpstr>KEGUNAAN PSIKOM</vt:lpstr>
      <vt:lpstr>CARA-CARA PSIKOLOGI KOMUNIKASI MENGANALISA PERISTIWA </vt:lpstr>
      <vt:lpstr>PowerPoint Presentation</vt:lpstr>
    </vt:vector>
  </TitlesOfParts>
  <Company>Acer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PENDEKATAN PSIKOLOGI KOMUNIKASI</dc:title>
  <dc:creator>Valued Acer Customer</dc:creator>
  <cp:lastModifiedBy>Valued Acer Customer</cp:lastModifiedBy>
  <cp:revision>4</cp:revision>
  <dcterms:created xsi:type="dcterms:W3CDTF">2014-03-24T18:30:55Z</dcterms:created>
  <dcterms:modified xsi:type="dcterms:W3CDTF">2014-03-24T18:58:07Z</dcterms:modified>
</cp:coreProperties>
</file>