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309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8" r:id="rId14"/>
    <p:sldId id="339" r:id="rId15"/>
    <p:sldId id="333" r:id="rId16"/>
    <p:sldId id="340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72" r:id="rId27"/>
    <p:sldId id="353" r:id="rId28"/>
    <p:sldId id="352" r:id="rId29"/>
    <p:sldId id="355" r:id="rId30"/>
    <p:sldId id="357" r:id="rId31"/>
    <p:sldId id="359" r:id="rId32"/>
    <p:sldId id="360" r:id="rId33"/>
    <p:sldId id="371" r:id="rId34"/>
    <p:sldId id="362" r:id="rId35"/>
    <p:sldId id="363" r:id="rId36"/>
    <p:sldId id="366" r:id="rId37"/>
    <p:sldId id="367" r:id="rId38"/>
    <p:sldId id="369" r:id="rId39"/>
    <p:sldId id="374" r:id="rId40"/>
    <p:sldId id="289" r:id="rId4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93305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39144" y="257328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12294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994844" y="2865676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9444" y="3335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16994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06810" y="3573016"/>
            <a:ext cx="2287165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3912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488504" y="3467471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467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208" y="25530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7954" y="377068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28454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284834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00159"/>
            <a:chOff x="2070100" y="3505198"/>
            <a:chExt cx="5778500" cy="1524001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8504" y="2492897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185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070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57279" y="2785283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Review </a:t>
            </a:r>
            <a:r>
              <a:rPr lang="en-US" sz="4200" b="1" dirty="0" err="1" smtClean="0"/>
              <a:t>Penyisipan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2785284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2492896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331096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3673485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4659847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3712096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407296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2492896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42634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335206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412523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2802459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sequential search</a:t>
            </a:r>
            <a:r>
              <a:rPr lang="en-US" sz="2800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4254346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515945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632178" y="2786058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Misalkan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pointer bantu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ke-2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776914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4071942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6027469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4243057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504656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0725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/ 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24108" y="309352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10256" y="306896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58963" y="4560515"/>
            <a:ext cx="1223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phapus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38" y="3330570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7700" y="5426060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660399" cy="63784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 </a:t>
            </a:r>
            <a:r>
              <a:rPr lang="en-US" sz="3200" b="1" dirty="0" err="1" smtClean="0"/>
              <a:t>Penghapusan</a:t>
            </a:r>
            <a:r>
              <a:rPr lang="en-US" sz="3200" b="1" dirty="0" smtClean="0"/>
              <a:t> di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822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depan</a:t>
            </a:r>
            <a:r>
              <a:rPr lang="en-US" sz="3200" dirty="0" smtClean="0"/>
              <a:t>/di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76536" y="4797152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9384" y="51919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6676" y="4756792"/>
            <a:ext cx="4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1400" dirty="0" err="1" smtClean="0">
                <a:latin typeface="Arial Narrow" pitchFamily="34" charset="0"/>
              </a:rPr>
              <a:t>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0525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2"/>
            <a:chOff x="624922" y="1628800"/>
            <a:chExt cx="4592654" cy="1462302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51341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430549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54576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50975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89261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737546"/>
            <a:ext cx="501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861048"/>
            <a:ext cx="36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29856" y="3875336"/>
            <a:ext cx="60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69926" y="2574206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80526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</a:rPr>
              <a:t>akhir</a:t>
            </a:r>
            <a:r>
              <a:rPr lang="en-US" sz="28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6200025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</a:t>
            </a:r>
            <a:r>
              <a:rPr lang="en-US" sz="3600" b="1" dirty="0" err="1" smtClean="0"/>
              <a:t>Penghapusan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520" y="1500174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/di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2860629" y="3108432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3070620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304681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325500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845734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918355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3046818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359873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306052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32206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370042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929291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4136240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18064" y="4909520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60912" y="530428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8204" y="4912024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  <p:bldP spid="30" grpId="0" animBg="1"/>
      <p:bldP spid="31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000" dirty="0" err="1" smtClean="0">
                <a:latin typeface="Arial Narrow" pitchFamily="34" charset="0"/>
              </a:rPr>
              <a:t>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81458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65313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856926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297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4502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80694" y="3697890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94740" y="411621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8926" y="3126680"/>
            <a:ext cx="144459" cy="727766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87752" y="454166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002608" y="499401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344488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74800" y="3082680"/>
            <a:ext cx="9328150" cy="1702481"/>
            <a:chOff x="412751" y="4150386"/>
            <a:chExt cx="9328150" cy="1702481"/>
          </a:xfrm>
        </p:grpSpPr>
        <p:grpSp>
          <p:nvGrpSpPr>
            <p:cNvPr id="67" name="Group 3"/>
            <p:cNvGrpSpPr/>
            <p:nvPr/>
          </p:nvGrpSpPr>
          <p:grpSpPr>
            <a:xfrm>
              <a:off x="7346951" y="5244163"/>
              <a:ext cx="1568450" cy="608704"/>
              <a:chOff x="1752600" y="3352800"/>
              <a:chExt cx="1219200" cy="5341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84189" y="4150386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241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4944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16"/>
            <p:cNvSpPr txBox="1"/>
            <p:nvPr/>
          </p:nvSpPr>
          <p:spPr>
            <a:xfrm>
              <a:off x="759460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543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8585201" y="4500191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6" name="Shape 65"/>
            <p:cNvCxnSpPr>
              <a:endCxn id="93" idx="0"/>
            </p:cNvCxnSpPr>
            <p:nvPr/>
          </p:nvCxnSpPr>
          <p:spPr>
            <a:xfrm rot="10800000" flipV="1">
              <a:off x="8131176" y="4759710"/>
              <a:ext cx="4540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27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1830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29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7335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rot="5400000">
            <a:off x="4664499" y="4817336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67400" y="5020393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6894131" y="4817414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96250" y="4614590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9550" y="4619704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207000" y="4457288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197600" y="4186753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73096" y="3429000"/>
            <a:ext cx="6983414" cy="1352676"/>
            <a:chOff x="577850" y="4564623"/>
            <a:chExt cx="6983414" cy="135267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7850" y="4564623"/>
              <a:ext cx="6983414" cy="1352676"/>
              <a:chOff x="412751" y="4500191"/>
              <a:chExt cx="6983414" cy="1352676"/>
            </a:xfrm>
          </p:grpSpPr>
          <p:cxnSp>
            <p:nvCxnSpPr>
              <p:cNvPr id="110" name="Shape 109"/>
              <p:cNvCxnSpPr/>
              <p:nvPr/>
            </p:nvCxnSpPr>
            <p:spPr>
              <a:xfrm rot="10800000" flipV="1">
                <a:off x="1238251" y="4792760"/>
                <a:ext cx="6191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1" name="Group 3"/>
              <p:cNvGrpSpPr/>
              <p:nvPr/>
            </p:nvGrpSpPr>
            <p:grpSpPr>
              <a:xfrm>
                <a:off x="5059407" y="5244163"/>
                <a:ext cx="1568450" cy="608704"/>
                <a:chOff x="-25571" y="3352800"/>
                <a:chExt cx="1219200" cy="534194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-25571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501472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691972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TextBox 111"/>
              <p:cNvSpPr txBox="1"/>
              <p:nvPr/>
            </p:nvSpPr>
            <p:spPr>
              <a:xfrm>
                <a:off x="1816101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TextBox 16"/>
              <p:cNvSpPr txBox="1"/>
              <p:nvPr/>
            </p:nvSpPr>
            <p:spPr>
              <a:xfrm>
                <a:off x="5249865" y="5311797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7" name="TextBox 9"/>
              <p:cNvSpPr txBox="1"/>
              <p:nvPr/>
            </p:nvSpPr>
            <p:spPr>
              <a:xfrm>
                <a:off x="6240465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118" name="Shape 117"/>
              <p:cNvCxnSpPr>
                <a:endCxn id="123" idx="0"/>
              </p:cNvCxnSpPr>
              <p:nvPr/>
            </p:nvCxnSpPr>
            <p:spPr>
              <a:xfrm rot="10800000" flipV="1">
                <a:off x="5843632" y="4759710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33551" y="5514698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Arrow Connector 130"/>
            <p:cNvCxnSpPr/>
            <p:nvPr/>
          </p:nvCxnSpPr>
          <p:spPr>
            <a:xfrm>
              <a:off x="4210050" y="5579130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074998" y="2895800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07499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58" name="Straight Arrow Connector 57"/>
          <p:cNvCxnSpPr>
            <a:stCxn id="68" idx="2"/>
          </p:cNvCxnSpPr>
          <p:nvPr/>
        </p:nvCxnSpPr>
        <p:spPr>
          <a:xfrm rot="5400000">
            <a:off x="944648" y="3874810"/>
            <a:ext cx="552534" cy="6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1" idx="1"/>
          </p:cNvCxnSpPr>
          <p:nvPr/>
        </p:nvCxnSpPr>
        <p:spPr>
          <a:xfrm rot="10800000" flipV="1">
            <a:off x="1574934" y="3166273"/>
            <a:ext cx="500065" cy="998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51" idx="3"/>
          </p:cNvCxnSpPr>
          <p:nvPr/>
        </p:nvCxnSpPr>
        <p:spPr>
          <a:xfrm>
            <a:off x="3360882" y="3166273"/>
            <a:ext cx="433369" cy="10101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74998" y="2526310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127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361278" y="2878662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5932650" y="3262401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935048" y="3097536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577858" y="3368009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  <a:endCxn id="87" idx="0"/>
          </p:cNvCxnSpPr>
          <p:nvPr/>
        </p:nvCxnSpPr>
        <p:spPr>
          <a:xfrm>
            <a:off x="3006618" y="3368009"/>
            <a:ext cx="663807" cy="8084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0472" y="1467941"/>
            <a:ext cx="9577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617664" y="5185768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560512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7804" y="518827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73" grpId="0"/>
      <p:bldP spid="73" grpId="1"/>
      <p:bldP spid="74" grpId="0"/>
      <p:bldP spid="74" grpId="1"/>
      <p:bldP spid="76" grpId="0"/>
      <p:bldP spid="76" grpId="1"/>
      <p:bldP spid="78" grpId="0"/>
      <p:bldP spid="78" grpId="1"/>
      <p:bldP spid="63" grpId="0"/>
      <p:bldP spid="69" grpId="0" animBg="1"/>
      <p:bldP spid="71" grpId="0"/>
      <p:bldP spid="7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6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NamaPointer</a:t>
            </a:r>
            <a:r>
              <a:rPr lang="en-US" sz="2800" dirty="0" smtClean="0"/>
              <a:t> = ↑</a:t>
            </a:r>
            <a:r>
              <a:rPr lang="en-US" sz="2800" dirty="0" err="1" smtClean="0"/>
              <a:t>Simpul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pt-BR" sz="2800" dirty="0" smtClean="0"/>
              <a:t>Simpul  = </a:t>
            </a:r>
            <a:r>
              <a:rPr lang="pt-BR" sz="2800" b="1" u="sng" dirty="0" smtClean="0"/>
              <a:t>Record</a:t>
            </a:r>
            <a:endParaRPr lang="en-US" sz="2800" b="1" dirty="0" smtClean="0"/>
          </a:p>
          <a:p>
            <a:pPr>
              <a:buNone/>
            </a:pPr>
            <a:r>
              <a:rPr lang="pt-BR" sz="2800" dirty="0" smtClean="0"/>
              <a:t>      MedanData  : tipedata,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/>
              <a:t> </a:t>
            </a:r>
            <a:r>
              <a:rPr lang="pt-BR" sz="2800" dirty="0" smtClean="0"/>
              <a:t>  </a:t>
            </a:r>
            <a:r>
              <a:rPr lang="en-US" sz="2800" dirty="0" err="1" smtClean="0"/>
              <a:t>MedanSambungan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NamaVarPointer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	Data  = </a:t>
            </a:r>
            <a:r>
              <a:rPr lang="en-US" sz="2800" b="1" u="sng" dirty="0" smtClean="0"/>
              <a:t>Record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Info   : </a:t>
            </a:r>
            <a:r>
              <a:rPr lang="en-US" sz="2800" b="1" u="sng" dirty="0" smtClean="0"/>
              <a:t>char</a:t>
            </a:r>
            <a:r>
              <a:rPr lang="en-US" sz="2800" dirty="0" smtClean="0"/>
              <a:t> ,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 defTabSz="914400">
              <a:buFont typeface="Wingdings"/>
              <a:buNone/>
            </a:pPr>
            <a:endParaRPr lang="en-US" sz="2800" dirty="0" smtClean="0"/>
          </a:p>
          <a:p>
            <a:pPr defTabSz="914400">
              <a:buFont typeface="Wingdings"/>
              <a:buNone/>
            </a:pPr>
            <a:r>
              <a:rPr lang="en-US" sz="2800" dirty="0" err="1" smtClean="0"/>
              <a:t>awal</a:t>
            </a:r>
            <a:r>
              <a:rPr lang="en-US" sz="2800" dirty="0" smtClean="0"/>
              <a:t>, </a:t>
            </a:r>
            <a:r>
              <a:rPr lang="en-US" sz="2800" dirty="0" err="1" smtClean="0"/>
              <a:t>akhir</a:t>
            </a:r>
            <a:r>
              <a:rPr lang="en-US" sz="2800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 smtClean="0"/>
              <a:t>create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 smtClean="0"/>
              <a:t>destroy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/>
              <a:t>d</a:t>
            </a:r>
            <a:r>
              <a:rPr lang="en-US" dirty="0" err="1" smtClean="0"/>
              <a:t>epan</a:t>
            </a:r>
            <a:r>
              <a:rPr lang="en-US" dirty="0" smtClean="0"/>
              <a:t>/di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2610</TotalTime>
  <Words>1459</Words>
  <Application>Microsoft Office PowerPoint</Application>
  <PresentationFormat>A4 Paper (210x297 mm)</PresentationFormat>
  <Paragraphs>449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Review Penyisipan di Depan (lanjutan)</vt:lpstr>
      <vt:lpstr>Algoritma Penyisipan di Depan</vt:lpstr>
      <vt:lpstr>Penyisipan di Belakang</vt:lpstr>
      <vt:lpstr>Penyisipan di Belakang (lanjutan)</vt:lpstr>
      <vt:lpstr>Review 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Review Penyisipan di Tengah (lanjutan)</vt:lpstr>
      <vt:lpstr>Algoritma Penyisipan di Tengah</vt:lpstr>
      <vt:lpstr>Algoritma Penyisipan di Tengah (lanjutan)</vt:lpstr>
      <vt:lpstr>Algoritma Penyisipan di Tengah (lanjutan)</vt:lpstr>
      <vt:lpstr>Penghapusan</vt:lpstr>
      <vt:lpstr>Penghapusan di Depan</vt:lpstr>
      <vt:lpstr>Penghapusan di Depan (lanjutan)</vt:lpstr>
      <vt:lpstr>Review Penghapusan di Depan (lanjutan)</vt:lpstr>
      <vt:lpstr>Algoritma Penghapusan di Depan</vt:lpstr>
      <vt:lpstr>Penghapusan di Belakang</vt:lpstr>
      <vt:lpstr>Penghapusan di Belakang (lanjutan)</vt:lpstr>
      <vt:lpstr>Review 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PowerPoint Presentation</vt:lpstr>
      <vt:lpstr>Latihan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628</cp:revision>
  <dcterms:created xsi:type="dcterms:W3CDTF">2010-02-18T01:05:10Z</dcterms:created>
  <dcterms:modified xsi:type="dcterms:W3CDTF">2014-03-16T08:37:37Z</dcterms:modified>
</cp:coreProperties>
</file>