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8" r:id="rId2"/>
  </p:sldMasterIdLst>
  <p:notesMasterIdLst>
    <p:notesMasterId r:id="rId38"/>
  </p:notesMasterIdLst>
  <p:handoutMasterIdLst>
    <p:handoutMasterId r:id="rId39"/>
  </p:handoutMasterIdLst>
  <p:sldIdLst>
    <p:sldId id="260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331" r:id="rId11"/>
    <p:sldId id="289" r:id="rId12"/>
    <p:sldId id="290" r:id="rId13"/>
    <p:sldId id="291" r:id="rId14"/>
    <p:sldId id="292" r:id="rId15"/>
    <p:sldId id="332" r:id="rId16"/>
    <p:sldId id="293" r:id="rId17"/>
    <p:sldId id="294" r:id="rId18"/>
    <p:sldId id="295" r:id="rId19"/>
    <p:sldId id="333" r:id="rId20"/>
    <p:sldId id="296" r:id="rId21"/>
    <p:sldId id="297" r:id="rId22"/>
    <p:sldId id="334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4" r:id="rId31"/>
    <p:sldId id="343" r:id="rId32"/>
    <p:sldId id="345" r:id="rId33"/>
    <p:sldId id="298" r:id="rId34"/>
    <p:sldId id="299" r:id="rId35"/>
    <p:sldId id="300" r:id="rId36"/>
    <p:sldId id="34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032" autoAdjust="0"/>
  </p:normalViewPr>
  <p:slideViewPr>
    <p:cSldViewPr>
      <p:cViewPr varScale="1">
        <p:scale>
          <a:sx n="47" d="100"/>
          <a:sy n="47" d="100"/>
        </p:scale>
        <p:origin x="-11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A251C-380D-40C3-916D-87999848640D}" type="datetimeFigureOut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38686-C003-4DD9-91AB-FE42C7799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2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9E82-5260-4A25-9037-9A6841D8FF0F}" type="datetimeFigureOut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FB1B6-7DB8-42D5-AA29-1ED549327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2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06DF2-87A9-4D1E-BF9D-A270376243A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F416CD-67A3-4CF0-A210-F6AF31AC147F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257800"/>
            <a:ext cx="6019800" cy="677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953570"/>
            <a:ext cx="6019800" cy="542544"/>
          </a:xfrm>
          <a:effectLst/>
        </p:spPr>
        <p:txBody>
          <a:bodyPr lIns="91440" tIns="45720" rIns="91440" bIns="4572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800" y="3581400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04800" y="3886200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4188023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4492823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14299"/>
            <a:ext cx="6553200" cy="704088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wrap="square" tIns="45720" bIns="45720" anchor="ctr" anchorCtr="0">
            <a:norm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F416CD-67A3-4CF0-A210-F6AF31AC147F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982345" y="1717743"/>
            <a:ext cx="1035122" cy="674493"/>
          </a:xfrm>
          <a:prstGeom prst="roundRect">
            <a:avLst>
              <a:gd name="adj" fmla="val 6615"/>
            </a:avLst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983196" y="917038"/>
            <a:ext cx="1033831" cy="690944"/>
          </a:xfrm>
          <a:prstGeom prst="roundRect">
            <a:avLst>
              <a:gd name="adj" fmla="val 6615"/>
            </a:avLst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7989319" y="124559"/>
            <a:ext cx="1021173" cy="690943"/>
          </a:xfrm>
          <a:prstGeom prst="roundRect">
            <a:avLst>
              <a:gd name="adj" fmla="val 6615"/>
            </a:avLst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6831128" y="138419"/>
            <a:ext cx="1035605" cy="663222"/>
          </a:xfrm>
          <a:prstGeom prst="roundRect">
            <a:avLst>
              <a:gd name="adj" fmla="val 6615"/>
            </a:avLst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4E5B69FA-8946-4AB6-B074-D84083315D6A}" type="datetime1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650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www.delp.go.id/ie/peta/peta%20teritorial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88640"/>
            <a:ext cx="8587680" cy="5746268"/>
          </a:xfrm>
        </p:spPr>
        <p:txBody>
          <a:bodyPr>
            <a:noAutofit/>
          </a:bodyPr>
          <a:lstStyle/>
          <a:p>
            <a:r>
              <a:rPr lang="en-US" sz="13800" smtClean="0">
                <a:solidFill>
                  <a:schemeClr val="tx1"/>
                </a:solidFill>
              </a:rPr>
              <a:t>NEGARA</a:t>
            </a:r>
            <a:endParaRPr lang="en-US" sz="1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KEWARGANEGARAAN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179512" y="309572"/>
            <a:ext cx="5943600" cy="400110"/>
          </a:xfrm>
        </p:spPr>
        <p:txBody>
          <a:bodyPr/>
          <a:lstStyle/>
          <a:p>
            <a:pPr lvl="0"/>
            <a:r>
              <a:rPr lang="en-US" sz="2000" smtClean="0">
                <a:solidFill>
                  <a:srgbClr val="FF0000"/>
                </a:solidFill>
              </a:rPr>
              <a:t>H. BUDI MULYANA, S.IP., M.SI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5525C9-04F3-4924-BAD4-684C9E627E07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580C1C-FED4-4B5E-8E1D-00517F43782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530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b="1"/>
              <a:t>NEGARA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17525" y="1184275"/>
            <a:ext cx="3338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Istilah Negara :</a:t>
            </a:r>
          </a:p>
          <a:p>
            <a:r>
              <a:rPr lang="en-US" altLang="en-US"/>
              <a:t>Staat	(Belanda/Jerman) </a:t>
            </a:r>
          </a:p>
          <a:p>
            <a:r>
              <a:rPr lang="en-US" altLang="en-US"/>
              <a:t>State 	(Inggris)</a:t>
            </a:r>
          </a:p>
          <a:p>
            <a:r>
              <a:rPr lang="en-US" altLang="en-US"/>
              <a:t>Etat	(Perancis) 	</a:t>
            </a:r>
            <a:r>
              <a:rPr lang="en-US" altLang="en-US">
                <a:sym typeface="Wingdings" pitchFamily="2" charset="2"/>
              </a:rPr>
              <a:t>  </a:t>
            </a:r>
            <a:endParaRPr lang="en-US" alt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3962400" y="1143000"/>
            <a:ext cx="5181600" cy="16764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Status /statum:</a:t>
            </a:r>
          </a:p>
          <a:p>
            <a:pPr algn="ctr"/>
            <a:r>
              <a:rPr lang="en-US" altLang="en-US"/>
              <a:t>“menempatkan dlm berdiri,</a:t>
            </a:r>
          </a:p>
          <a:p>
            <a:pPr algn="ctr"/>
            <a:r>
              <a:rPr lang="en-US" altLang="en-US"/>
              <a:t>membuat berdiri,dan menempatkan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1524000" y="2667000"/>
            <a:ext cx="4953000" cy="1219200"/>
          </a:xfrm>
          <a:prstGeom prst="curvedUpArrow">
            <a:avLst>
              <a:gd name="adj1" fmla="val 81250"/>
              <a:gd name="adj2" fmla="val 162500"/>
              <a:gd name="adj3" fmla="val 33333"/>
            </a:avLst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667000" y="3352800"/>
            <a:ext cx="197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FFFF00"/>
                </a:solidFill>
              </a:rPr>
              <a:t>Berakar dr </a:t>
            </a:r>
            <a:r>
              <a:rPr lang="en-US" altLang="en-US" sz="1600">
                <a:solidFill>
                  <a:srgbClr val="FFFF00"/>
                </a:solidFill>
              </a:rPr>
              <a:t>bhs Latin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04800" y="4495800"/>
            <a:ext cx="81994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Pengertian Negara :</a:t>
            </a:r>
          </a:p>
          <a:p>
            <a:r>
              <a:rPr lang="en-US" altLang="en-US">
                <a:solidFill>
                  <a:srgbClr val="FFFF00"/>
                </a:solidFill>
              </a:rPr>
              <a:t>Organisasi yang didalamnya ada rakyat, wilayah yang permanen, </a:t>
            </a:r>
          </a:p>
          <a:p>
            <a:r>
              <a:rPr lang="en-US" altLang="en-US">
                <a:solidFill>
                  <a:srgbClr val="FFFF00"/>
                </a:solidFill>
              </a:rPr>
              <a:t>dan pemerintah yang berdaulat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2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/>
      <p:bldP spid="37893" grpId="0" animBg="1"/>
      <p:bldP spid="37894" grpId="0" animBg="1"/>
      <p:bldP spid="37895" grpId="0"/>
      <p:bldP spid="378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650C47-4A61-40E1-A9F1-A1AB3F77ECF3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B7F5E3-7009-433C-ACAF-8435C847F29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04800" y="152400"/>
            <a:ext cx="5410200" cy="685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BEBERAPA PENGERTIAN NEGARA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81000" y="1600200"/>
            <a:ext cx="72390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Negara adl organisasi kekuasaan dari sekelompok</a:t>
            </a:r>
          </a:p>
          <a:p>
            <a:pPr algn="ctr"/>
            <a:r>
              <a:rPr lang="en-US" altLang="en-US" b="1">
                <a:solidFill>
                  <a:srgbClr val="000000"/>
                </a:solidFill>
              </a:rPr>
              <a:t>manusia yg mendiami wilayah tertentu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1981200" y="1219200"/>
            <a:ext cx="4114800" cy="609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George Jellinek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85800" y="3657600"/>
            <a:ext cx="7924800" cy="14478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bg1"/>
              </a:gs>
            </a:gsLst>
            <a:lin ang="0" scaled="1"/>
          </a:gradFill>
          <a:ln w="9525">
            <a:pattFill prst="pct75">
              <a:fgClr>
                <a:schemeClr val="bg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66"/>
                </a:solidFill>
              </a:rPr>
              <a:t>Negara adl organisasi kesusilaan yg muncul sbg</a:t>
            </a:r>
          </a:p>
          <a:p>
            <a:pPr algn="ctr"/>
            <a:r>
              <a:rPr lang="en-US" altLang="en-US" b="1">
                <a:solidFill>
                  <a:srgbClr val="FF0066"/>
                </a:solidFill>
              </a:rPr>
              <a:t>sintetis dari kemerdekaan individual dan</a:t>
            </a:r>
          </a:p>
          <a:p>
            <a:pPr algn="ctr"/>
            <a:r>
              <a:rPr lang="en-US" altLang="en-US" b="1">
                <a:solidFill>
                  <a:srgbClr val="FF0066"/>
                </a:solidFill>
              </a:rPr>
              <a:t>kemerdekaan universal</a:t>
            </a:r>
            <a:endParaRPr lang="en-US" altLang="en-US">
              <a:solidFill>
                <a:srgbClr val="FF0066"/>
              </a:solidFill>
            </a:endParaRP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5791200" y="3276600"/>
            <a:ext cx="2667000" cy="609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66"/>
                </a:solidFill>
              </a:rPr>
              <a:t>Hegel</a:t>
            </a:r>
          </a:p>
        </p:txBody>
      </p:sp>
    </p:spTree>
    <p:extLst>
      <p:ext uri="{BB962C8B-B14F-4D97-AF65-F5344CB8AC3E}">
        <p14:creationId xmlns:p14="http://schemas.microsoft.com/office/powerpoint/2010/main" val="1610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P spid="86022" grpId="0" animBg="1"/>
      <p:bldP spid="86023" grpId="0" animBg="1"/>
      <p:bldP spid="86025" grpId="0" animBg="1"/>
      <p:bldP spid="860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BD042A-4FC3-4B83-8E12-53213C8E4872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24A451-430B-4159-B1B6-9DDE5B2E5C7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04800" y="152400"/>
            <a:ext cx="5410200" cy="685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BEBERAPA PENGERTIAN NEGARA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81000" y="1600200"/>
            <a:ext cx="72390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Negara adl suatu organisasi yg timbul karena adanya</a:t>
            </a:r>
          </a:p>
          <a:p>
            <a:pPr algn="ctr"/>
            <a:r>
              <a:rPr lang="en-US" altLang="en-US" b="1">
                <a:solidFill>
                  <a:srgbClr val="000000"/>
                </a:solidFill>
              </a:rPr>
              <a:t>kehendak dari suatu golongan atau bangsa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981200" y="1219200"/>
            <a:ext cx="4114800" cy="609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Kranenburg 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295400" y="3657600"/>
            <a:ext cx="7315200" cy="10668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bg1"/>
              </a:gs>
            </a:gsLst>
            <a:lin ang="0" scaled="1"/>
          </a:gradFill>
          <a:ln w="9525">
            <a:pattFill prst="pct75">
              <a:fgClr>
                <a:schemeClr val="bg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Negara adl alat kelas yg berkuasa untuk menindas atau</a:t>
            </a:r>
          </a:p>
          <a:p>
            <a:pPr algn="ctr"/>
            <a:r>
              <a:rPr lang="en-US" altLang="en-US">
                <a:solidFill>
                  <a:srgbClr val="FF0066"/>
                </a:solidFill>
              </a:rPr>
              <a:t>mengeksploitasi kelas yg lain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5791200" y="3276600"/>
            <a:ext cx="2667000" cy="609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66"/>
                </a:solidFill>
              </a:rPr>
              <a:t>Karl Marx</a:t>
            </a:r>
          </a:p>
        </p:txBody>
      </p:sp>
    </p:spTree>
    <p:extLst>
      <p:ext uri="{BB962C8B-B14F-4D97-AF65-F5344CB8AC3E}">
        <p14:creationId xmlns:p14="http://schemas.microsoft.com/office/powerpoint/2010/main" val="283095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  <p:bldP spid="87043" grpId="0" animBg="1"/>
      <p:bldP spid="87044" grpId="0" animBg="1"/>
      <p:bldP spid="87045" grpId="0" animBg="1"/>
      <p:bldP spid="870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80CB52-503D-4FE8-BFA7-012E34ED583D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6E0AD6-545F-460F-82DC-66D7F62BFDE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4800" y="152400"/>
            <a:ext cx="5410200" cy="685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BEBERAPA PENGERTIAN NEGARA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81000" y="1600200"/>
            <a:ext cx="7924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000000"/>
                </a:solidFill>
              </a:rPr>
              <a:t>Organisasi kemasyarakatan (ikatan kerja) yg mempunyai tujuan </a:t>
            </a:r>
          </a:p>
          <a:p>
            <a:pPr algn="ctr"/>
            <a:r>
              <a:rPr lang="en-US" altLang="en-US">
                <a:solidFill>
                  <a:srgbClr val="000000"/>
                </a:solidFill>
              </a:rPr>
              <a:t>untuk mengatur &amp; memelihara masy.tertentu dg.kekuasaan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981200" y="1219200"/>
            <a:ext cx="4114800" cy="609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Logemann 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685800" y="3657600"/>
            <a:ext cx="7924800" cy="14478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bg1"/>
              </a:gs>
            </a:gsLst>
            <a:lin ang="0" scaled="1"/>
          </a:gradFill>
          <a:ln w="9525">
            <a:pattFill prst="pct75">
              <a:fgClr>
                <a:schemeClr val="bg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Negara adl alat (agency) atau wewenang (authority) yg mengatur</a:t>
            </a:r>
          </a:p>
          <a:p>
            <a:pPr algn="ctr"/>
            <a:r>
              <a:rPr lang="en-US" altLang="en-US">
                <a:solidFill>
                  <a:srgbClr val="FF0066"/>
                </a:solidFill>
              </a:rPr>
              <a:t>atau mengendalikan persoalan bersama atas nama rakyat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5791200" y="3276600"/>
            <a:ext cx="2667000" cy="609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66"/>
                </a:solidFill>
              </a:rPr>
              <a:t>Roger F.Soltau</a:t>
            </a:r>
          </a:p>
        </p:txBody>
      </p:sp>
    </p:spTree>
    <p:extLst>
      <p:ext uri="{BB962C8B-B14F-4D97-AF65-F5344CB8AC3E}">
        <p14:creationId xmlns:p14="http://schemas.microsoft.com/office/powerpoint/2010/main" val="2439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7" grpId="0" animBg="1"/>
      <p:bldP spid="88068" grpId="0" animBg="1"/>
      <p:bldP spid="88069" grpId="0" animBg="1"/>
      <p:bldP spid="880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UNSUR NEGARA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CF0DB3-4390-421E-A8D1-911B0FEC4835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EB1211-BD3C-4C8D-9CE8-CF2E54822ED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UNSUR-UNSUR NEGARA</a:t>
            </a:r>
          </a:p>
        </p:txBody>
      </p:sp>
      <p:graphicFrame>
        <p:nvGraphicFramePr>
          <p:cNvPr id="41026" name="Group 66"/>
          <p:cNvGraphicFramePr>
            <a:graphicFrameLocks noGrp="1"/>
          </p:cNvGraphicFramePr>
          <p:nvPr/>
        </p:nvGraphicFramePr>
        <p:xfrm>
          <a:off x="1752600" y="3505200"/>
          <a:ext cx="2743200" cy="51816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DEKLARATIF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04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095997"/>
              </p:ext>
            </p:extLst>
          </p:nvPr>
        </p:nvGraphicFramePr>
        <p:xfrm>
          <a:off x="0" y="908720"/>
          <a:ext cx="1219200" cy="5832648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58326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032" name="Group 72"/>
          <p:cNvGraphicFramePr>
            <a:graphicFrameLocks noGrp="1"/>
          </p:cNvGraphicFramePr>
          <p:nvPr/>
        </p:nvGraphicFramePr>
        <p:xfrm>
          <a:off x="1752600" y="2209800"/>
          <a:ext cx="2743200" cy="51816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KONSTITUTIF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046" name="Group 86"/>
          <p:cNvGraphicFramePr>
            <a:graphicFrameLocks noGrp="1"/>
          </p:cNvGraphicFramePr>
          <p:nvPr/>
        </p:nvGraphicFramePr>
        <p:xfrm>
          <a:off x="6096000" y="5638800"/>
          <a:ext cx="2057400" cy="457200"/>
        </p:xfrm>
        <a:graphic>
          <a:graphicData uri="http://schemas.openxmlformats.org/drawingml/2006/table">
            <a:tbl>
              <a:tblPr/>
              <a:tblGrid>
                <a:gridCol w="20574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DE JURE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030" name="Group 70"/>
          <p:cNvGraphicFramePr>
            <a:graphicFrameLocks noGrp="1"/>
          </p:cNvGraphicFramePr>
          <p:nvPr/>
        </p:nvGraphicFramePr>
        <p:xfrm>
          <a:off x="2438400" y="4953000"/>
          <a:ext cx="2743200" cy="94488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PENGAKUAN DR.NEG.LAIN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045" name="Group 85"/>
          <p:cNvGraphicFramePr>
            <a:graphicFrameLocks noGrp="1"/>
          </p:cNvGraphicFramePr>
          <p:nvPr/>
        </p:nvGraphicFramePr>
        <p:xfrm>
          <a:off x="6096000" y="4343400"/>
          <a:ext cx="2057400" cy="457200"/>
        </p:xfrm>
        <a:graphic>
          <a:graphicData uri="http://schemas.openxmlformats.org/drawingml/2006/table">
            <a:tbl>
              <a:tblPr/>
              <a:tblGrid>
                <a:gridCol w="20574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DE FAKTO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044" name="Group 84"/>
          <p:cNvGraphicFramePr>
            <a:graphicFrameLocks noGrp="1"/>
          </p:cNvGraphicFramePr>
          <p:nvPr/>
        </p:nvGraphicFramePr>
        <p:xfrm>
          <a:off x="6096000" y="3048000"/>
          <a:ext cx="2057400" cy="822960"/>
        </p:xfrm>
        <a:graphic>
          <a:graphicData uri="http://schemas.openxmlformats.org/drawingml/2006/table">
            <a:tbl>
              <a:tblPr/>
              <a:tblGrid>
                <a:gridCol w="2057400"/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PEM.YG BERDAULAT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042" name="Group 82"/>
          <p:cNvGraphicFramePr>
            <a:graphicFrameLocks noGrp="1"/>
          </p:cNvGraphicFramePr>
          <p:nvPr/>
        </p:nvGraphicFramePr>
        <p:xfrm>
          <a:off x="6019800" y="2057400"/>
          <a:ext cx="2057400" cy="457200"/>
        </p:xfrm>
        <a:graphic>
          <a:graphicData uri="http://schemas.openxmlformats.org/drawingml/2006/table">
            <a:tbl>
              <a:tblPr/>
              <a:tblGrid>
                <a:gridCol w="20574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WILAYAH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041" name="Group 81"/>
          <p:cNvGraphicFramePr>
            <a:graphicFrameLocks noGrp="1"/>
          </p:cNvGraphicFramePr>
          <p:nvPr/>
        </p:nvGraphicFramePr>
        <p:xfrm>
          <a:off x="6019800" y="914400"/>
          <a:ext cx="2057400" cy="457200"/>
        </p:xfrm>
        <a:graphic>
          <a:graphicData uri="http://schemas.openxmlformats.org/drawingml/2006/table">
            <a:tbl>
              <a:tblPr/>
              <a:tblGrid>
                <a:gridCol w="20574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RAKYAT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24" name="WordArt 64"/>
          <p:cNvSpPr>
            <a:spLocks noChangeArrowheads="1" noChangeShapeType="1" noTextEdit="1"/>
          </p:cNvSpPr>
          <p:nvPr/>
        </p:nvSpPr>
        <p:spPr bwMode="auto">
          <a:xfrm rot="5400000">
            <a:off x="-2027807" y="3620095"/>
            <a:ext cx="5112568" cy="40989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Unsur Negara</a:t>
            </a:r>
          </a:p>
        </p:txBody>
      </p:sp>
      <p:sp>
        <p:nvSpPr>
          <p:cNvPr id="41048" name="Line 88"/>
          <p:cNvSpPr>
            <a:spLocks noChangeShapeType="1"/>
          </p:cNvSpPr>
          <p:nvPr/>
        </p:nvSpPr>
        <p:spPr bwMode="auto">
          <a:xfrm flipH="1">
            <a:off x="1219200" y="2438400"/>
            <a:ext cx="533400" cy="762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9" name="Line 89"/>
          <p:cNvSpPr>
            <a:spLocks noChangeShapeType="1"/>
          </p:cNvSpPr>
          <p:nvPr/>
        </p:nvSpPr>
        <p:spPr bwMode="auto">
          <a:xfrm flipH="1" flipV="1">
            <a:off x="5181600" y="5486400"/>
            <a:ext cx="838200" cy="381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0" name="Line 90"/>
          <p:cNvSpPr>
            <a:spLocks noChangeShapeType="1"/>
          </p:cNvSpPr>
          <p:nvPr/>
        </p:nvSpPr>
        <p:spPr bwMode="auto">
          <a:xfrm flipH="1">
            <a:off x="4495800" y="2362200"/>
            <a:ext cx="1447800" cy="76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1" name="Line 91"/>
          <p:cNvSpPr>
            <a:spLocks noChangeShapeType="1"/>
          </p:cNvSpPr>
          <p:nvPr/>
        </p:nvSpPr>
        <p:spPr bwMode="auto">
          <a:xfrm flipH="1">
            <a:off x="5181600" y="4572000"/>
            <a:ext cx="914400" cy="838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2" name="Line 92"/>
          <p:cNvSpPr>
            <a:spLocks noChangeShapeType="1"/>
          </p:cNvSpPr>
          <p:nvPr/>
        </p:nvSpPr>
        <p:spPr bwMode="auto">
          <a:xfrm flipH="1">
            <a:off x="4495800" y="1143000"/>
            <a:ext cx="1524000" cy="1295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3" name="Line 93"/>
          <p:cNvSpPr>
            <a:spLocks noChangeShapeType="1"/>
          </p:cNvSpPr>
          <p:nvPr/>
        </p:nvSpPr>
        <p:spPr bwMode="auto">
          <a:xfrm flipH="1" flipV="1">
            <a:off x="1219200" y="3200400"/>
            <a:ext cx="5334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4" name="Line 94"/>
          <p:cNvSpPr>
            <a:spLocks noChangeShapeType="1"/>
          </p:cNvSpPr>
          <p:nvPr/>
        </p:nvSpPr>
        <p:spPr bwMode="auto">
          <a:xfrm flipH="1" flipV="1">
            <a:off x="4419600" y="2438400"/>
            <a:ext cx="1676400" cy="1066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5" name="Line 95"/>
          <p:cNvSpPr>
            <a:spLocks noChangeShapeType="1"/>
          </p:cNvSpPr>
          <p:nvPr/>
        </p:nvSpPr>
        <p:spPr bwMode="auto">
          <a:xfrm flipH="1">
            <a:off x="3048000" y="4038600"/>
            <a:ext cx="0" cy="838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4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4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4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4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0"/>
                                        <p:tgtEl>
                                          <p:spTgt spid="4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600" decel="100000"/>
                                        <p:tgtEl>
                                          <p:spTgt spid="4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600" decel="1000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00" decel="1000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00" decel="1000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1024" grpId="0" animBg="1"/>
      <p:bldP spid="41048" grpId="0" animBg="1"/>
      <p:bldP spid="41049" grpId="0" animBg="1"/>
      <p:bldP spid="41050" grpId="0" animBg="1"/>
      <p:bldP spid="41051" grpId="0" animBg="1"/>
      <p:bldP spid="41052" grpId="0" animBg="1"/>
      <p:bldP spid="41053" grpId="0" animBg="1"/>
      <p:bldP spid="41054" grpId="0" animBg="1"/>
      <p:bldP spid="410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22A5AA-1E19-44CD-B007-674B5282E6BE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2A844C-972D-4A91-97A3-54001D27626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2438400" cy="788988"/>
          </a:xfrm>
        </p:spPr>
        <p:txBody>
          <a:bodyPr/>
          <a:lstStyle/>
          <a:p>
            <a:pPr algn="l"/>
            <a:r>
              <a:rPr lang="en-US" altLang="en-US" sz="3600"/>
              <a:t>1.RAKYAT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-92075" y="38100"/>
            <a:ext cx="366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/>
              <a:t>UNSUR KONSTITUTIF NEGARA</a:t>
            </a:r>
          </a:p>
        </p:txBody>
      </p:sp>
      <p:graphicFrame>
        <p:nvGraphicFramePr>
          <p:cNvPr id="41995" name="Group 11"/>
          <p:cNvGraphicFramePr>
            <a:graphicFrameLocks noGrp="1"/>
          </p:cNvGraphicFramePr>
          <p:nvPr/>
        </p:nvGraphicFramePr>
        <p:xfrm>
          <a:off x="381000" y="3657600"/>
          <a:ext cx="1981200" cy="660400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RAKYAT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044" name="Group 60"/>
          <p:cNvGraphicFramePr>
            <a:graphicFrameLocks noGrp="1"/>
          </p:cNvGraphicFramePr>
          <p:nvPr/>
        </p:nvGraphicFramePr>
        <p:xfrm>
          <a:off x="5410200" y="1752600"/>
          <a:ext cx="2743200" cy="94488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ORANG ASING (WNA)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042" name="Group 58"/>
          <p:cNvGraphicFramePr>
            <a:graphicFrameLocks noGrp="1"/>
          </p:cNvGraphicFramePr>
          <p:nvPr/>
        </p:nvGraphicFramePr>
        <p:xfrm>
          <a:off x="5334000" y="533400"/>
          <a:ext cx="3200400" cy="518160"/>
        </p:xfrm>
        <a:graphic>
          <a:graphicData uri="http://schemas.openxmlformats.org/drawingml/2006/table">
            <a:tbl>
              <a:tblPr/>
              <a:tblGrid>
                <a:gridCol w="32004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WARGANEGARA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040" name="Group 56"/>
          <p:cNvGraphicFramePr>
            <a:graphicFrameLocks noGrp="1"/>
          </p:cNvGraphicFramePr>
          <p:nvPr/>
        </p:nvGraphicFramePr>
        <p:xfrm>
          <a:off x="2514600" y="5562600"/>
          <a:ext cx="3962400" cy="518160"/>
        </p:xfrm>
        <a:graphic>
          <a:graphicData uri="http://schemas.openxmlformats.org/drawingml/2006/table">
            <a:tbl>
              <a:tblPr/>
              <a:tblGrid>
                <a:gridCol w="39624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BUKAN PENDUDUK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039" name="Group 55"/>
          <p:cNvGraphicFramePr>
            <a:graphicFrameLocks noGrp="1"/>
          </p:cNvGraphicFramePr>
          <p:nvPr/>
        </p:nvGraphicFramePr>
        <p:xfrm>
          <a:off x="2667000" y="1905000"/>
          <a:ext cx="2286000" cy="518160"/>
        </p:xfrm>
        <a:graphic>
          <a:graphicData uri="http://schemas.openxmlformats.org/drawingml/2006/table">
            <a:tbl>
              <a:tblPr/>
              <a:tblGrid>
                <a:gridCol w="22860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PENDUDUK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053" name="Group 69"/>
          <p:cNvGraphicFramePr>
            <a:graphicFrameLocks noGrp="1"/>
          </p:cNvGraphicFramePr>
          <p:nvPr/>
        </p:nvGraphicFramePr>
        <p:xfrm>
          <a:off x="5410200" y="3352800"/>
          <a:ext cx="2895600" cy="58420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NATURALISASI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54" name="Line 70"/>
          <p:cNvSpPr>
            <a:spLocks noChangeShapeType="1"/>
          </p:cNvSpPr>
          <p:nvPr/>
        </p:nvSpPr>
        <p:spPr bwMode="auto">
          <a:xfrm flipV="1">
            <a:off x="2438400" y="2438400"/>
            <a:ext cx="1295400" cy="15240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5" name="Line 71"/>
          <p:cNvSpPr>
            <a:spLocks noChangeShapeType="1"/>
          </p:cNvSpPr>
          <p:nvPr/>
        </p:nvSpPr>
        <p:spPr bwMode="auto">
          <a:xfrm>
            <a:off x="2438400" y="3962400"/>
            <a:ext cx="1295400" cy="15240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6" name="Line 72"/>
          <p:cNvSpPr>
            <a:spLocks noChangeShapeType="1"/>
          </p:cNvSpPr>
          <p:nvPr/>
        </p:nvSpPr>
        <p:spPr bwMode="auto">
          <a:xfrm flipV="1">
            <a:off x="4953000" y="1066800"/>
            <a:ext cx="381000" cy="990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7" name="Line 73"/>
          <p:cNvSpPr>
            <a:spLocks noChangeShapeType="1"/>
          </p:cNvSpPr>
          <p:nvPr/>
        </p:nvSpPr>
        <p:spPr bwMode="auto">
          <a:xfrm>
            <a:off x="4953000" y="2133600"/>
            <a:ext cx="4572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8" name="Line 74"/>
          <p:cNvSpPr>
            <a:spLocks noChangeShapeType="1"/>
          </p:cNvSpPr>
          <p:nvPr/>
        </p:nvSpPr>
        <p:spPr bwMode="auto">
          <a:xfrm>
            <a:off x="4953000" y="2133600"/>
            <a:ext cx="457200" cy="1219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0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4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4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/>
      <p:bldP spid="42054" grpId="0" animBg="1"/>
      <p:bldP spid="42055" grpId="0" animBg="1"/>
      <p:bldP spid="42056" grpId="0" animBg="1"/>
      <p:bldP spid="42057" grpId="0" animBg="1"/>
      <p:bldP spid="420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82CFC-2161-4DC4-AE9B-F0B761A462DB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CF3267-6ABD-4BCF-978D-3D75B256B08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2438400" cy="788988"/>
          </a:xfrm>
        </p:spPr>
        <p:txBody>
          <a:bodyPr/>
          <a:lstStyle/>
          <a:p>
            <a:pPr algn="l"/>
            <a:r>
              <a:rPr lang="en-US" altLang="en-US" sz="3600"/>
              <a:t>1.RAKYAT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-92075" y="38100"/>
            <a:ext cx="366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/>
              <a:t>UNSUR KONSTITUTIF NEGARA</a:t>
            </a:r>
          </a:p>
        </p:txBody>
      </p:sp>
      <p:graphicFrame>
        <p:nvGraphicFramePr>
          <p:cNvPr id="44036" name="Group 4"/>
          <p:cNvGraphicFramePr>
            <a:graphicFrameLocks noGrp="1"/>
          </p:cNvGraphicFramePr>
          <p:nvPr/>
        </p:nvGraphicFramePr>
        <p:xfrm>
          <a:off x="381000" y="3657600"/>
          <a:ext cx="1981200" cy="660400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RAKYAT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42" name="Group 10"/>
          <p:cNvGraphicFramePr>
            <a:graphicFrameLocks noGrp="1"/>
          </p:cNvGraphicFramePr>
          <p:nvPr/>
        </p:nvGraphicFramePr>
        <p:xfrm>
          <a:off x="5410200" y="1752600"/>
          <a:ext cx="2743200" cy="94488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ORANG ASING (WNA)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48" name="Group 16"/>
          <p:cNvGraphicFramePr>
            <a:graphicFrameLocks noGrp="1"/>
          </p:cNvGraphicFramePr>
          <p:nvPr/>
        </p:nvGraphicFramePr>
        <p:xfrm>
          <a:off x="5334000" y="533400"/>
          <a:ext cx="3200400" cy="518160"/>
        </p:xfrm>
        <a:graphic>
          <a:graphicData uri="http://schemas.openxmlformats.org/drawingml/2006/table">
            <a:tbl>
              <a:tblPr/>
              <a:tblGrid>
                <a:gridCol w="32004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WARGANEGARA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54" name="Group 22"/>
          <p:cNvGraphicFramePr>
            <a:graphicFrameLocks noGrp="1"/>
          </p:cNvGraphicFramePr>
          <p:nvPr/>
        </p:nvGraphicFramePr>
        <p:xfrm>
          <a:off x="2514600" y="5562600"/>
          <a:ext cx="3962400" cy="518160"/>
        </p:xfrm>
        <a:graphic>
          <a:graphicData uri="http://schemas.openxmlformats.org/drawingml/2006/table">
            <a:tbl>
              <a:tblPr/>
              <a:tblGrid>
                <a:gridCol w="39624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BUKAN PENDUDUK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60" name="Group 28"/>
          <p:cNvGraphicFramePr>
            <a:graphicFrameLocks noGrp="1"/>
          </p:cNvGraphicFramePr>
          <p:nvPr/>
        </p:nvGraphicFramePr>
        <p:xfrm>
          <a:off x="2667000" y="1905000"/>
          <a:ext cx="2286000" cy="518160"/>
        </p:xfrm>
        <a:graphic>
          <a:graphicData uri="http://schemas.openxmlformats.org/drawingml/2006/table">
            <a:tbl>
              <a:tblPr/>
              <a:tblGrid>
                <a:gridCol w="22860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PENDUDUK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66" name="Group 34"/>
          <p:cNvGraphicFramePr>
            <a:graphicFrameLocks noGrp="1"/>
          </p:cNvGraphicFramePr>
          <p:nvPr/>
        </p:nvGraphicFramePr>
        <p:xfrm>
          <a:off x="5486400" y="4267200"/>
          <a:ext cx="2895600" cy="58420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NATURALISASI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72" name="Line 40"/>
          <p:cNvSpPr>
            <a:spLocks noChangeShapeType="1"/>
          </p:cNvSpPr>
          <p:nvPr/>
        </p:nvSpPr>
        <p:spPr bwMode="auto">
          <a:xfrm flipV="1">
            <a:off x="2438400" y="2438400"/>
            <a:ext cx="1295400" cy="15240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3" name="Line 41"/>
          <p:cNvSpPr>
            <a:spLocks noChangeShapeType="1"/>
          </p:cNvSpPr>
          <p:nvPr/>
        </p:nvSpPr>
        <p:spPr bwMode="auto">
          <a:xfrm>
            <a:off x="2438400" y="3962400"/>
            <a:ext cx="1295400" cy="15240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4" name="Line 42"/>
          <p:cNvSpPr>
            <a:spLocks noChangeShapeType="1"/>
          </p:cNvSpPr>
          <p:nvPr/>
        </p:nvSpPr>
        <p:spPr bwMode="auto">
          <a:xfrm flipV="1">
            <a:off x="4953000" y="1066800"/>
            <a:ext cx="381000" cy="990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5" name="Line 43"/>
          <p:cNvSpPr>
            <a:spLocks noChangeShapeType="1"/>
          </p:cNvSpPr>
          <p:nvPr/>
        </p:nvSpPr>
        <p:spPr bwMode="auto">
          <a:xfrm>
            <a:off x="4953000" y="2133600"/>
            <a:ext cx="4572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6" name="Line 44"/>
          <p:cNvSpPr>
            <a:spLocks noChangeShapeType="1"/>
          </p:cNvSpPr>
          <p:nvPr/>
        </p:nvSpPr>
        <p:spPr bwMode="auto">
          <a:xfrm>
            <a:off x="4953000" y="2133600"/>
            <a:ext cx="533400" cy="2514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669925" y="928688"/>
            <a:ext cx="4418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FF00"/>
                </a:solidFill>
              </a:rPr>
              <a:t>Semua orang yg berada dan berdiam dlm </a:t>
            </a:r>
          </a:p>
          <a:p>
            <a:r>
              <a:rPr lang="en-US" altLang="en-US" sz="2000">
                <a:solidFill>
                  <a:srgbClr val="FFFF00"/>
                </a:solidFill>
              </a:rPr>
              <a:t>suatu negara/Penghuni negara yg tunduk </a:t>
            </a:r>
          </a:p>
          <a:p>
            <a:r>
              <a:rPr lang="en-US" altLang="en-US" sz="2000">
                <a:solidFill>
                  <a:srgbClr val="FFFF00"/>
                </a:solidFill>
              </a:rPr>
              <a:t>pd kekuasaan negara itu.</a:t>
            </a:r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746125" y="2528888"/>
            <a:ext cx="4341813" cy="701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Mereka yg bertempat tinggal/berdomisili</a:t>
            </a:r>
          </a:p>
          <a:p>
            <a:r>
              <a:rPr lang="en-US" altLang="en-US" sz="2000">
                <a:solidFill>
                  <a:srgbClr val="000000"/>
                </a:solidFill>
              </a:rPr>
              <a:t>Didlm suatu wil.negara(menetap)</a:t>
            </a:r>
          </a:p>
        </p:txBody>
      </p:sp>
      <p:sp>
        <p:nvSpPr>
          <p:cNvPr id="44079" name="Text Box 47"/>
          <p:cNvSpPr txBox="1">
            <a:spLocks noChangeArrowheads="1"/>
          </p:cNvSpPr>
          <p:nvPr/>
        </p:nvSpPr>
        <p:spPr bwMode="auto">
          <a:xfrm>
            <a:off x="746125" y="6186488"/>
            <a:ext cx="7172325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66"/>
                </a:solidFill>
              </a:rPr>
              <a:t>Mereka yg berada didlm suatu wil.neg.hanya untuk sementara waktu</a:t>
            </a:r>
          </a:p>
        </p:txBody>
      </p:sp>
      <p:sp>
        <p:nvSpPr>
          <p:cNvPr id="44082" name="Text Box 50"/>
          <p:cNvSpPr txBox="1">
            <a:spLocks noChangeArrowheads="1"/>
          </p:cNvSpPr>
          <p:nvPr/>
        </p:nvSpPr>
        <p:spPr bwMode="auto">
          <a:xfrm>
            <a:off x="5318125" y="1104900"/>
            <a:ext cx="39243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000000"/>
                </a:solidFill>
              </a:rPr>
              <a:t>Mereka yg berdsrkan hkm ttt merupk</a:t>
            </a:r>
          </a:p>
          <a:p>
            <a:r>
              <a:rPr lang="en-US" altLang="en-US" sz="1800" b="1">
                <a:solidFill>
                  <a:srgbClr val="000000"/>
                </a:solidFill>
              </a:rPr>
              <a:t>Anggota dari suatu negara</a:t>
            </a:r>
          </a:p>
        </p:txBody>
      </p:sp>
      <p:sp>
        <p:nvSpPr>
          <p:cNvPr id="44083" name="Text Box 51"/>
          <p:cNvSpPr txBox="1">
            <a:spLocks noChangeArrowheads="1"/>
          </p:cNvSpPr>
          <p:nvPr/>
        </p:nvSpPr>
        <p:spPr bwMode="auto">
          <a:xfrm>
            <a:off x="5156200" y="2667000"/>
            <a:ext cx="4087813" cy="1311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Mereka yg berada pd suatu neg.tetapi</a:t>
            </a:r>
          </a:p>
          <a:p>
            <a:r>
              <a:rPr lang="en-US" altLang="en-US" sz="2000">
                <a:solidFill>
                  <a:srgbClr val="000000"/>
                </a:solidFill>
              </a:rPr>
              <a:t>Secara hukum tdk mjd anggota neg.yg</a:t>
            </a:r>
          </a:p>
          <a:p>
            <a:r>
              <a:rPr lang="en-US" altLang="en-US" sz="2000">
                <a:solidFill>
                  <a:srgbClr val="000000"/>
                </a:solidFill>
              </a:rPr>
              <a:t>Bersangkutan,namun tunduk pd </a:t>
            </a:r>
          </a:p>
          <a:p>
            <a:r>
              <a:rPr lang="en-US" altLang="en-US" sz="2000">
                <a:solidFill>
                  <a:srgbClr val="000000"/>
                </a:solidFill>
              </a:rPr>
              <a:t>pemerintahan dimana mereka berada</a:t>
            </a:r>
          </a:p>
        </p:txBody>
      </p:sp>
      <p:sp>
        <p:nvSpPr>
          <p:cNvPr id="44084" name="Text Box 52"/>
          <p:cNvSpPr txBox="1">
            <a:spLocks noChangeArrowheads="1"/>
          </p:cNvSpPr>
          <p:nvPr/>
        </p:nvSpPr>
        <p:spPr bwMode="auto">
          <a:xfrm>
            <a:off x="5486400" y="4876800"/>
            <a:ext cx="1960563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pewarganegaraan</a:t>
            </a:r>
          </a:p>
        </p:txBody>
      </p:sp>
    </p:spTree>
    <p:extLst>
      <p:ext uri="{BB962C8B-B14F-4D97-AF65-F5344CB8AC3E}">
        <p14:creationId xmlns:p14="http://schemas.microsoft.com/office/powerpoint/2010/main" val="5167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87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00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4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63" dur="50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76" dur="500"/>
                                        <p:tgtEl>
                                          <p:spTgt spid="44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4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89" dur="500"/>
                                        <p:tgtEl>
                                          <p:spTgt spid="44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/>
      <p:bldP spid="44072" grpId="0" animBg="1"/>
      <p:bldP spid="44073" grpId="0" animBg="1"/>
      <p:bldP spid="44074" grpId="0" animBg="1"/>
      <p:bldP spid="44075" grpId="0" animBg="1"/>
      <p:bldP spid="44076" grpId="0" animBg="1"/>
      <p:bldP spid="44077" grpId="0"/>
      <p:bldP spid="44077" grpId="1"/>
      <p:bldP spid="44078" grpId="0" animBg="1"/>
      <p:bldP spid="44078" grpId="1" animBg="1"/>
      <p:bldP spid="44079" grpId="0" animBg="1"/>
      <p:bldP spid="44079" grpId="1" animBg="1"/>
      <p:bldP spid="44082" grpId="0" animBg="1"/>
      <p:bldP spid="44082" grpId="1" animBg="1"/>
      <p:bldP spid="44083" grpId="0" animBg="1"/>
      <p:bldP spid="44083" grpId="1" animBg="1"/>
      <p:bldP spid="44084" grpId="0" animBg="1"/>
      <p:bldP spid="4408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C2B476-954D-4058-B3BD-949B6666C75A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6034F1-3013-40E8-A0B8-16AEEE9BD25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3124200" cy="636588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2.WILAYAH</a:t>
            </a:r>
          </a:p>
        </p:txBody>
      </p:sp>
      <p:graphicFrame>
        <p:nvGraphicFramePr>
          <p:cNvPr id="45067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82463"/>
              </p:ext>
            </p:extLst>
          </p:nvPr>
        </p:nvGraphicFramePr>
        <p:xfrm>
          <a:off x="381000" y="3276600"/>
          <a:ext cx="1905000" cy="51816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WILAYAH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086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282094"/>
              </p:ext>
            </p:extLst>
          </p:nvPr>
        </p:nvGraphicFramePr>
        <p:xfrm>
          <a:off x="3657600" y="3200400"/>
          <a:ext cx="1905000" cy="51816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SEMU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1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450861"/>
              </p:ext>
            </p:extLst>
          </p:nvPr>
        </p:nvGraphicFramePr>
        <p:xfrm>
          <a:off x="3657600" y="1066800"/>
          <a:ext cx="1981200" cy="533400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TETAP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89" name="Line 33"/>
          <p:cNvSpPr>
            <a:spLocks noChangeShapeType="1"/>
          </p:cNvSpPr>
          <p:nvPr/>
        </p:nvSpPr>
        <p:spPr bwMode="auto">
          <a:xfrm flipH="1">
            <a:off x="2286000" y="1600200"/>
            <a:ext cx="1371600" cy="1905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2209800" y="3505200"/>
            <a:ext cx="14478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5110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776801"/>
              </p:ext>
            </p:extLst>
          </p:nvPr>
        </p:nvGraphicFramePr>
        <p:xfrm>
          <a:off x="6096000" y="3810000"/>
          <a:ext cx="2895600" cy="137160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Alat Transportasi lintas negara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0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69618"/>
              </p:ext>
            </p:extLst>
          </p:nvPr>
        </p:nvGraphicFramePr>
        <p:xfrm>
          <a:off x="6096000" y="2438400"/>
          <a:ext cx="2133600" cy="944880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Perwakilan Negara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11" name="Line 55"/>
          <p:cNvSpPr>
            <a:spLocks noChangeShapeType="1"/>
          </p:cNvSpPr>
          <p:nvPr/>
        </p:nvSpPr>
        <p:spPr bwMode="auto">
          <a:xfrm flipV="1">
            <a:off x="5562600" y="2971800"/>
            <a:ext cx="533400" cy="5334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2" name="Line 56"/>
          <p:cNvSpPr>
            <a:spLocks noChangeShapeType="1"/>
          </p:cNvSpPr>
          <p:nvPr/>
        </p:nvSpPr>
        <p:spPr bwMode="auto">
          <a:xfrm>
            <a:off x="5562600" y="3505200"/>
            <a:ext cx="533400" cy="304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5" name="Text Box 59"/>
          <p:cNvSpPr txBox="1">
            <a:spLocks noChangeArrowheads="1"/>
          </p:cNvSpPr>
          <p:nvPr/>
        </p:nvSpPr>
        <p:spPr bwMode="auto">
          <a:xfrm>
            <a:off x="-92075" y="38100"/>
            <a:ext cx="366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/>
              <a:t>UNSUR KONSTITUTIF NEGARA</a:t>
            </a:r>
          </a:p>
        </p:txBody>
      </p:sp>
    </p:spTree>
    <p:extLst>
      <p:ext uri="{BB962C8B-B14F-4D97-AF65-F5344CB8AC3E}">
        <p14:creationId xmlns:p14="http://schemas.microsoft.com/office/powerpoint/2010/main" val="8410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5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89" grpId="0" animBg="1"/>
      <p:bldP spid="45090" grpId="0" animBg="1"/>
      <p:bldP spid="45111" grpId="0" animBg="1"/>
      <p:bldP spid="45112" grpId="0" animBg="1"/>
      <p:bldP spid="451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C2B476-954D-4058-B3BD-949B6666C75A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6034F1-3013-40E8-A0B8-16AEEE9BD25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3124200" cy="636588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2.WILAYAH</a:t>
            </a:r>
          </a:p>
        </p:txBody>
      </p:sp>
      <p:graphicFrame>
        <p:nvGraphicFramePr>
          <p:cNvPr id="45067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39952"/>
              </p:ext>
            </p:extLst>
          </p:nvPr>
        </p:nvGraphicFramePr>
        <p:xfrm>
          <a:off x="381000" y="3276600"/>
          <a:ext cx="1905000" cy="94488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WILAYAH TETAP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068" name="Group 12"/>
          <p:cNvGraphicFramePr>
            <a:graphicFrameLocks noGrp="1"/>
          </p:cNvGraphicFramePr>
          <p:nvPr/>
        </p:nvGraphicFramePr>
        <p:xfrm>
          <a:off x="3733800" y="5257800"/>
          <a:ext cx="1905000" cy="51816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UDARA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086" name="Group 30"/>
          <p:cNvGraphicFramePr>
            <a:graphicFrameLocks noGrp="1"/>
          </p:cNvGraphicFramePr>
          <p:nvPr/>
        </p:nvGraphicFramePr>
        <p:xfrm>
          <a:off x="3657600" y="3200400"/>
          <a:ext cx="1905000" cy="51816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LAUTAN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16" name="Group 60"/>
          <p:cNvGraphicFramePr>
            <a:graphicFrameLocks noGrp="1"/>
          </p:cNvGraphicFramePr>
          <p:nvPr/>
        </p:nvGraphicFramePr>
        <p:xfrm>
          <a:off x="3657600" y="1066800"/>
          <a:ext cx="1981200" cy="533400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DARATAN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89" name="Line 33"/>
          <p:cNvSpPr>
            <a:spLocks noChangeShapeType="1"/>
          </p:cNvSpPr>
          <p:nvPr/>
        </p:nvSpPr>
        <p:spPr bwMode="auto">
          <a:xfrm flipH="1">
            <a:off x="2286000" y="1600200"/>
            <a:ext cx="1371600" cy="1905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2209800" y="3505200"/>
            <a:ext cx="14478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>
            <a:off x="2286000" y="3505200"/>
            <a:ext cx="1447800" cy="1981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5110" name="Group 54"/>
          <p:cNvGraphicFramePr>
            <a:graphicFrameLocks noGrp="1"/>
          </p:cNvGraphicFramePr>
          <p:nvPr/>
        </p:nvGraphicFramePr>
        <p:xfrm>
          <a:off x="6096000" y="3810000"/>
          <a:ext cx="2895600" cy="51816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Res communis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05" name="Group 49"/>
          <p:cNvGraphicFramePr>
            <a:graphicFrameLocks noGrp="1"/>
          </p:cNvGraphicFramePr>
          <p:nvPr/>
        </p:nvGraphicFramePr>
        <p:xfrm>
          <a:off x="6096000" y="2438400"/>
          <a:ext cx="2133600" cy="518160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Res nullius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11" name="Line 55"/>
          <p:cNvSpPr>
            <a:spLocks noChangeShapeType="1"/>
          </p:cNvSpPr>
          <p:nvPr/>
        </p:nvSpPr>
        <p:spPr bwMode="auto">
          <a:xfrm flipV="1">
            <a:off x="5562600" y="2971800"/>
            <a:ext cx="533400" cy="5334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2" name="Line 56"/>
          <p:cNvSpPr>
            <a:spLocks noChangeShapeType="1"/>
          </p:cNvSpPr>
          <p:nvPr/>
        </p:nvSpPr>
        <p:spPr bwMode="auto">
          <a:xfrm>
            <a:off x="5562600" y="3505200"/>
            <a:ext cx="533400" cy="304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3" name="Text Box 57"/>
          <p:cNvSpPr txBox="1">
            <a:spLocks noChangeArrowheads="1"/>
          </p:cNvSpPr>
          <p:nvPr/>
        </p:nvSpPr>
        <p:spPr bwMode="auto">
          <a:xfrm>
            <a:off x="5816600" y="3048000"/>
            <a:ext cx="33274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Laut itu dpt diambil &amp; dimiliki</a:t>
            </a:r>
          </a:p>
          <a:p>
            <a:r>
              <a:rPr lang="en-US" altLang="en-US" sz="2000">
                <a:solidFill>
                  <a:srgbClr val="000000"/>
                </a:solidFill>
              </a:rPr>
              <a:t>Oleh masing-masing negara</a:t>
            </a:r>
          </a:p>
        </p:txBody>
      </p:sp>
      <p:sp>
        <p:nvSpPr>
          <p:cNvPr id="45114" name="Text Box 58"/>
          <p:cNvSpPr txBox="1">
            <a:spLocks noChangeArrowheads="1"/>
          </p:cNvSpPr>
          <p:nvPr/>
        </p:nvSpPr>
        <p:spPr bwMode="auto">
          <a:xfrm>
            <a:off x="5905500" y="4343400"/>
            <a:ext cx="3238500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Laut itu adl milik masy.dunia </a:t>
            </a:r>
          </a:p>
          <a:p>
            <a:r>
              <a:rPr lang="en-US" altLang="en-US" sz="2000">
                <a:solidFill>
                  <a:srgbClr val="000000"/>
                </a:solidFill>
              </a:rPr>
              <a:t>shg tdk dpt diambil /dimiliki </a:t>
            </a:r>
          </a:p>
          <a:p>
            <a:r>
              <a:rPr lang="en-US" altLang="en-US" sz="2000">
                <a:solidFill>
                  <a:srgbClr val="000000"/>
                </a:solidFill>
              </a:rPr>
              <a:t>Oleh masing-masing negara</a:t>
            </a:r>
          </a:p>
        </p:txBody>
      </p:sp>
      <p:sp>
        <p:nvSpPr>
          <p:cNvPr id="45115" name="Text Box 59"/>
          <p:cNvSpPr txBox="1">
            <a:spLocks noChangeArrowheads="1"/>
          </p:cNvSpPr>
          <p:nvPr/>
        </p:nvSpPr>
        <p:spPr bwMode="auto">
          <a:xfrm>
            <a:off x="-92075" y="38100"/>
            <a:ext cx="366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/>
              <a:t>UNSUR KONSTITUTIF NEGARA</a:t>
            </a:r>
          </a:p>
        </p:txBody>
      </p:sp>
    </p:spTree>
    <p:extLst>
      <p:ext uri="{BB962C8B-B14F-4D97-AF65-F5344CB8AC3E}">
        <p14:creationId xmlns:p14="http://schemas.microsoft.com/office/powerpoint/2010/main" val="41358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45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28" dur="5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41" dur="500"/>
                                        <p:tgtEl>
                                          <p:spTgt spid="45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89" grpId="0" animBg="1"/>
      <p:bldP spid="45090" grpId="0" animBg="1"/>
      <p:bldP spid="45091" grpId="0" animBg="1"/>
      <p:bldP spid="45111" grpId="0" animBg="1"/>
      <p:bldP spid="45112" grpId="0" animBg="1"/>
      <p:bldP spid="45113" grpId="0" animBg="1"/>
      <p:bldP spid="45113" grpId="1" animBg="1"/>
      <p:bldP spid="45114" grpId="0" animBg="1"/>
      <p:bldP spid="45114" grpId="1" animBg="1"/>
      <p:bldP spid="451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HAKEKAT BANGSA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747AC0-38BA-48FE-AA0A-3B4BF2E302AE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F966B1-4AC9-4124-8B27-9A3631DAF8C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277813"/>
            <a:ext cx="4267200" cy="636587"/>
          </a:xfrm>
        </p:spPr>
        <p:txBody>
          <a:bodyPr/>
          <a:lstStyle/>
          <a:p>
            <a:r>
              <a:rPr lang="en-US" altLang="en-US" sz="2400" b="1"/>
              <a:t>Penentuan batas-batas laut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r>
              <a:rPr lang="en-US" altLang="en-US"/>
              <a:t>Batas Zona Ekonomi Eksklusif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/>
              <a:t>Batas Laut Teritorial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/>
              <a:t>Batas Zona Bersebelahan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/>
              <a:t>Batas Landas Benua 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898525" y="2147888"/>
            <a:ext cx="674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Wil.laut dari suatu neg.yg batasnya 200 mil laut dari garis pantai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898525" y="3214688"/>
            <a:ext cx="831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FF00"/>
                </a:solidFill>
              </a:rPr>
              <a:t>Tiap – tiap negara mempunyai. kekuasaan terhadap laut teritorial hingga 12 mil </a:t>
            </a:r>
          </a:p>
          <a:p>
            <a:r>
              <a:rPr lang="en-US" altLang="en-US" sz="2000">
                <a:solidFill>
                  <a:srgbClr val="FFFF00"/>
                </a:solidFill>
              </a:rPr>
              <a:t>dari garis pantai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898525" y="4433888"/>
            <a:ext cx="7435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Sejauh 12 mil laut di luar batas laut teritorial atau 24 mil laut dari garis </a:t>
            </a:r>
          </a:p>
          <a:p>
            <a:r>
              <a:rPr lang="en-US" altLang="en-US" sz="2000"/>
              <a:t>pantai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898525" y="5576888"/>
            <a:ext cx="3389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3333FF"/>
                </a:solidFill>
              </a:rPr>
              <a:t>Sejauh lebih dari 200 mil laut</a:t>
            </a:r>
          </a:p>
        </p:txBody>
      </p:sp>
    </p:spTree>
    <p:extLst>
      <p:ext uri="{BB962C8B-B14F-4D97-AF65-F5344CB8AC3E}">
        <p14:creationId xmlns:p14="http://schemas.microsoft.com/office/powerpoint/2010/main" val="19442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1000" y="152400"/>
            <a:ext cx="8458200" cy="6324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43" name="Picture 3" descr="indone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457200" y="16002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57200" y="38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865188" y="2605088"/>
            <a:ext cx="1524000" cy="1752600"/>
          </a:xfrm>
          <a:custGeom>
            <a:avLst/>
            <a:gdLst>
              <a:gd name="T0" fmla="*/ 960 w 960"/>
              <a:gd name="T1" fmla="*/ 1104 h 1104"/>
              <a:gd name="T2" fmla="*/ 872 w 960"/>
              <a:gd name="T3" fmla="*/ 1032 h 1104"/>
              <a:gd name="T4" fmla="*/ 840 w 960"/>
              <a:gd name="T5" fmla="*/ 1000 h 1104"/>
              <a:gd name="T6" fmla="*/ 832 w 960"/>
              <a:gd name="T7" fmla="*/ 976 h 1104"/>
              <a:gd name="T8" fmla="*/ 784 w 960"/>
              <a:gd name="T9" fmla="*/ 952 h 1104"/>
              <a:gd name="T10" fmla="*/ 704 w 960"/>
              <a:gd name="T11" fmla="*/ 896 h 1104"/>
              <a:gd name="T12" fmla="*/ 680 w 960"/>
              <a:gd name="T13" fmla="*/ 872 h 1104"/>
              <a:gd name="T14" fmla="*/ 656 w 960"/>
              <a:gd name="T15" fmla="*/ 864 h 1104"/>
              <a:gd name="T16" fmla="*/ 640 w 960"/>
              <a:gd name="T17" fmla="*/ 816 h 1104"/>
              <a:gd name="T18" fmla="*/ 568 w 960"/>
              <a:gd name="T19" fmla="*/ 736 h 1104"/>
              <a:gd name="T20" fmla="*/ 528 w 960"/>
              <a:gd name="T21" fmla="*/ 664 h 1104"/>
              <a:gd name="T22" fmla="*/ 496 w 960"/>
              <a:gd name="T23" fmla="*/ 584 h 1104"/>
              <a:gd name="T24" fmla="*/ 464 w 960"/>
              <a:gd name="T25" fmla="*/ 536 h 1104"/>
              <a:gd name="T26" fmla="*/ 416 w 960"/>
              <a:gd name="T27" fmla="*/ 504 h 1104"/>
              <a:gd name="T28" fmla="*/ 352 w 960"/>
              <a:gd name="T29" fmla="*/ 408 h 1104"/>
              <a:gd name="T30" fmla="*/ 296 w 960"/>
              <a:gd name="T31" fmla="*/ 320 h 1104"/>
              <a:gd name="T32" fmla="*/ 264 w 960"/>
              <a:gd name="T33" fmla="*/ 288 h 1104"/>
              <a:gd name="T34" fmla="*/ 232 w 960"/>
              <a:gd name="T35" fmla="*/ 256 h 1104"/>
              <a:gd name="T36" fmla="*/ 168 w 960"/>
              <a:gd name="T37" fmla="*/ 168 h 1104"/>
              <a:gd name="T38" fmla="*/ 160 w 960"/>
              <a:gd name="T39" fmla="*/ 144 h 1104"/>
              <a:gd name="T40" fmla="*/ 112 w 960"/>
              <a:gd name="T41" fmla="*/ 128 h 1104"/>
              <a:gd name="T42" fmla="*/ 80 w 960"/>
              <a:gd name="T43" fmla="*/ 96 h 1104"/>
              <a:gd name="T44" fmla="*/ 40 w 960"/>
              <a:gd name="T45" fmla="*/ 64 h 1104"/>
              <a:gd name="T46" fmla="*/ 32 w 960"/>
              <a:gd name="T47" fmla="*/ 40 h 1104"/>
              <a:gd name="T48" fmla="*/ 0 w 960"/>
              <a:gd name="T49" fmla="*/ 0 h 11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60"/>
              <a:gd name="T76" fmla="*/ 0 h 1104"/>
              <a:gd name="T77" fmla="*/ 960 w 960"/>
              <a:gd name="T78" fmla="*/ 1104 h 110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60" h="1104">
                <a:moveTo>
                  <a:pt x="960" y="1104"/>
                </a:moveTo>
                <a:cubicBezTo>
                  <a:pt x="927" y="1082"/>
                  <a:pt x="908" y="1044"/>
                  <a:pt x="872" y="1032"/>
                </a:cubicBezTo>
                <a:cubicBezTo>
                  <a:pt x="851" y="968"/>
                  <a:pt x="883" y="1043"/>
                  <a:pt x="840" y="1000"/>
                </a:cubicBezTo>
                <a:cubicBezTo>
                  <a:pt x="834" y="994"/>
                  <a:pt x="838" y="982"/>
                  <a:pt x="832" y="976"/>
                </a:cubicBezTo>
                <a:cubicBezTo>
                  <a:pt x="819" y="963"/>
                  <a:pt x="799" y="962"/>
                  <a:pt x="784" y="952"/>
                </a:cubicBezTo>
                <a:cubicBezTo>
                  <a:pt x="745" y="924"/>
                  <a:pt x="750" y="907"/>
                  <a:pt x="704" y="896"/>
                </a:cubicBezTo>
                <a:cubicBezTo>
                  <a:pt x="696" y="888"/>
                  <a:pt x="689" y="878"/>
                  <a:pt x="680" y="872"/>
                </a:cubicBezTo>
                <a:cubicBezTo>
                  <a:pt x="673" y="867"/>
                  <a:pt x="661" y="871"/>
                  <a:pt x="656" y="864"/>
                </a:cubicBezTo>
                <a:cubicBezTo>
                  <a:pt x="646" y="850"/>
                  <a:pt x="649" y="830"/>
                  <a:pt x="640" y="816"/>
                </a:cubicBezTo>
                <a:cubicBezTo>
                  <a:pt x="615" y="779"/>
                  <a:pt x="608" y="749"/>
                  <a:pt x="568" y="736"/>
                </a:cubicBezTo>
                <a:cubicBezTo>
                  <a:pt x="554" y="694"/>
                  <a:pt x="565" y="719"/>
                  <a:pt x="528" y="664"/>
                </a:cubicBezTo>
                <a:cubicBezTo>
                  <a:pt x="512" y="640"/>
                  <a:pt x="511" y="609"/>
                  <a:pt x="496" y="584"/>
                </a:cubicBezTo>
                <a:cubicBezTo>
                  <a:pt x="486" y="568"/>
                  <a:pt x="475" y="552"/>
                  <a:pt x="464" y="536"/>
                </a:cubicBezTo>
                <a:cubicBezTo>
                  <a:pt x="453" y="520"/>
                  <a:pt x="416" y="504"/>
                  <a:pt x="416" y="504"/>
                </a:cubicBezTo>
                <a:cubicBezTo>
                  <a:pt x="393" y="469"/>
                  <a:pt x="383" y="439"/>
                  <a:pt x="352" y="408"/>
                </a:cubicBezTo>
                <a:cubicBezTo>
                  <a:pt x="337" y="364"/>
                  <a:pt x="335" y="346"/>
                  <a:pt x="296" y="320"/>
                </a:cubicBezTo>
                <a:cubicBezTo>
                  <a:pt x="275" y="256"/>
                  <a:pt x="307" y="331"/>
                  <a:pt x="264" y="288"/>
                </a:cubicBezTo>
                <a:cubicBezTo>
                  <a:pt x="221" y="245"/>
                  <a:pt x="296" y="277"/>
                  <a:pt x="232" y="256"/>
                </a:cubicBezTo>
                <a:cubicBezTo>
                  <a:pt x="219" y="217"/>
                  <a:pt x="201" y="190"/>
                  <a:pt x="168" y="168"/>
                </a:cubicBezTo>
                <a:cubicBezTo>
                  <a:pt x="165" y="160"/>
                  <a:pt x="167" y="149"/>
                  <a:pt x="160" y="144"/>
                </a:cubicBezTo>
                <a:cubicBezTo>
                  <a:pt x="146" y="134"/>
                  <a:pt x="112" y="128"/>
                  <a:pt x="112" y="128"/>
                </a:cubicBezTo>
                <a:cubicBezTo>
                  <a:pt x="95" y="76"/>
                  <a:pt x="119" y="127"/>
                  <a:pt x="80" y="96"/>
                </a:cubicBezTo>
                <a:cubicBezTo>
                  <a:pt x="28" y="55"/>
                  <a:pt x="100" y="84"/>
                  <a:pt x="40" y="64"/>
                </a:cubicBezTo>
                <a:cubicBezTo>
                  <a:pt x="37" y="56"/>
                  <a:pt x="38" y="46"/>
                  <a:pt x="32" y="40"/>
                </a:cubicBezTo>
                <a:cubicBezTo>
                  <a:pt x="9" y="17"/>
                  <a:pt x="0" y="53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736600" y="2401888"/>
            <a:ext cx="2109788" cy="1930400"/>
          </a:xfrm>
          <a:custGeom>
            <a:avLst/>
            <a:gdLst>
              <a:gd name="T0" fmla="*/ 1065 w 1329"/>
              <a:gd name="T1" fmla="*/ 1216 h 1216"/>
              <a:gd name="T2" fmla="*/ 1169 w 1329"/>
              <a:gd name="T3" fmla="*/ 1192 h 1216"/>
              <a:gd name="T4" fmla="*/ 1217 w 1329"/>
              <a:gd name="T5" fmla="*/ 1176 h 1216"/>
              <a:gd name="T6" fmla="*/ 1233 w 1329"/>
              <a:gd name="T7" fmla="*/ 1128 h 1216"/>
              <a:gd name="T8" fmla="*/ 1241 w 1329"/>
              <a:gd name="T9" fmla="*/ 1104 h 1216"/>
              <a:gd name="T10" fmla="*/ 1249 w 1329"/>
              <a:gd name="T11" fmla="*/ 952 h 1216"/>
              <a:gd name="T12" fmla="*/ 1297 w 1329"/>
              <a:gd name="T13" fmla="*/ 928 h 1216"/>
              <a:gd name="T14" fmla="*/ 1281 w 1329"/>
              <a:gd name="T15" fmla="*/ 840 h 1216"/>
              <a:gd name="T16" fmla="*/ 1249 w 1329"/>
              <a:gd name="T17" fmla="*/ 800 h 1216"/>
              <a:gd name="T18" fmla="*/ 1217 w 1329"/>
              <a:gd name="T19" fmla="*/ 760 h 1216"/>
              <a:gd name="T20" fmla="*/ 1209 w 1329"/>
              <a:gd name="T21" fmla="*/ 736 h 1216"/>
              <a:gd name="T22" fmla="*/ 1081 w 1329"/>
              <a:gd name="T23" fmla="*/ 696 h 1216"/>
              <a:gd name="T24" fmla="*/ 1057 w 1329"/>
              <a:gd name="T25" fmla="*/ 592 h 1216"/>
              <a:gd name="T26" fmla="*/ 969 w 1329"/>
              <a:gd name="T27" fmla="*/ 544 h 1216"/>
              <a:gd name="T28" fmla="*/ 953 w 1329"/>
              <a:gd name="T29" fmla="*/ 520 h 1216"/>
              <a:gd name="T30" fmla="*/ 929 w 1329"/>
              <a:gd name="T31" fmla="*/ 512 h 1216"/>
              <a:gd name="T32" fmla="*/ 921 w 1329"/>
              <a:gd name="T33" fmla="*/ 488 h 1216"/>
              <a:gd name="T34" fmla="*/ 897 w 1329"/>
              <a:gd name="T35" fmla="*/ 472 h 1216"/>
              <a:gd name="T36" fmla="*/ 889 w 1329"/>
              <a:gd name="T37" fmla="*/ 448 h 1216"/>
              <a:gd name="T38" fmla="*/ 809 w 1329"/>
              <a:gd name="T39" fmla="*/ 416 h 1216"/>
              <a:gd name="T40" fmla="*/ 649 w 1329"/>
              <a:gd name="T41" fmla="*/ 312 h 1216"/>
              <a:gd name="T42" fmla="*/ 601 w 1329"/>
              <a:gd name="T43" fmla="*/ 280 h 1216"/>
              <a:gd name="T44" fmla="*/ 553 w 1329"/>
              <a:gd name="T45" fmla="*/ 248 h 1216"/>
              <a:gd name="T46" fmla="*/ 537 w 1329"/>
              <a:gd name="T47" fmla="*/ 224 h 1216"/>
              <a:gd name="T48" fmla="*/ 513 w 1329"/>
              <a:gd name="T49" fmla="*/ 216 h 1216"/>
              <a:gd name="T50" fmla="*/ 481 w 1329"/>
              <a:gd name="T51" fmla="*/ 184 h 1216"/>
              <a:gd name="T52" fmla="*/ 417 w 1329"/>
              <a:gd name="T53" fmla="*/ 112 h 1216"/>
              <a:gd name="T54" fmla="*/ 361 w 1329"/>
              <a:gd name="T55" fmla="*/ 64 h 1216"/>
              <a:gd name="T56" fmla="*/ 273 w 1329"/>
              <a:gd name="T57" fmla="*/ 0 h 1216"/>
              <a:gd name="T58" fmla="*/ 185 w 1329"/>
              <a:gd name="T59" fmla="*/ 8 h 1216"/>
              <a:gd name="T60" fmla="*/ 57 w 1329"/>
              <a:gd name="T61" fmla="*/ 16 h 1216"/>
              <a:gd name="T62" fmla="*/ 73 w 1329"/>
              <a:gd name="T63" fmla="*/ 128 h 12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29"/>
              <a:gd name="T97" fmla="*/ 0 h 1216"/>
              <a:gd name="T98" fmla="*/ 1329 w 1329"/>
              <a:gd name="T99" fmla="*/ 1216 h 121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29" h="1216">
                <a:moveTo>
                  <a:pt x="1065" y="1216"/>
                </a:moveTo>
                <a:cubicBezTo>
                  <a:pt x="1138" y="1206"/>
                  <a:pt x="1103" y="1214"/>
                  <a:pt x="1169" y="1192"/>
                </a:cubicBezTo>
                <a:cubicBezTo>
                  <a:pt x="1185" y="1187"/>
                  <a:pt x="1217" y="1176"/>
                  <a:pt x="1217" y="1176"/>
                </a:cubicBezTo>
                <a:cubicBezTo>
                  <a:pt x="1222" y="1160"/>
                  <a:pt x="1228" y="1144"/>
                  <a:pt x="1233" y="1128"/>
                </a:cubicBezTo>
                <a:cubicBezTo>
                  <a:pt x="1236" y="1120"/>
                  <a:pt x="1241" y="1104"/>
                  <a:pt x="1241" y="1104"/>
                </a:cubicBezTo>
                <a:cubicBezTo>
                  <a:pt x="1226" y="1059"/>
                  <a:pt x="1202" y="989"/>
                  <a:pt x="1249" y="952"/>
                </a:cubicBezTo>
                <a:cubicBezTo>
                  <a:pt x="1263" y="941"/>
                  <a:pt x="1282" y="938"/>
                  <a:pt x="1297" y="928"/>
                </a:cubicBezTo>
                <a:cubicBezTo>
                  <a:pt x="1314" y="878"/>
                  <a:pt x="1329" y="872"/>
                  <a:pt x="1281" y="840"/>
                </a:cubicBezTo>
                <a:cubicBezTo>
                  <a:pt x="1261" y="780"/>
                  <a:pt x="1290" y="852"/>
                  <a:pt x="1249" y="800"/>
                </a:cubicBezTo>
                <a:cubicBezTo>
                  <a:pt x="1205" y="745"/>
                  <a:pt x="1286" y="806"/>
                  <a:pt x="1217" y="760"/>
                </a:cubicBezTo>
                <a:cubicBezTo>
                  <a:pt x="1214" y="752"/>
                  <a:pt x="1216" y="741"/>
                  <a:pt x="1209" y="736"/>
                </a:cubicBezTo>
                <a:cubicBezTo>
                  <a:pt x="1179" y="715"/>
                  <a:pt x="1116" y="708"/>
                  <a:pt x="1081" y="696"/>
                </a:cubicBezTo>
                <a:cubicBezTo>
                  <a:pt x="1088" y="644"/>
                  <a:pt x="1098" y="626"/>
                  <a:pt x="1057" y="592"/>
                </a:cubicBezTo>
                <a:cubicBezTo>
                  <a:pt x="1031" y="571"/>
                  <a:pt x="969" y="544"/>
                  <a:pt x="969" y="544"/>
                </a:cubicBezTo>
                <a:cubicBezTo>
                  <a:pt x="964" y="536"/>
                  <a:pt x="961" y="526"/>
                  <a:pt x="953" y="520"/>
                </a:cubicBezTo>
                <a:cubicBezTo>
                  <a:pt x="946" y="515"/>
                  <a:pt x="935" y="518"/>
                  <a:pt x="929" y="512"/>
                </a:cubicBezTo>
                <a:cubicBezTo>
                  <a:pt x="923" y="506"/>
                  <a:pt x="926" y="495"/>
                  <a:pt x="921" y="488"/>
                </a:cubicBezTo>
                <a:cubicBezTo>
                  <a:pt x="915" y="480"/>
                  <a:pt x="905" y="477"/>
                  <a:pt x="897" y="472"/>
                </a:cubicBezTo>
                <a:cubicBezTo>
                  <a:pt x="894" y="464"/>
                  <a:pt x="896" y="453"/>
                  <a:pt x="889" y="448"/>
                </a:cubicBezTo>
                <a:cubicBezTo>
                  <a:pt x="883" y="443"/>
                  <a:pt x="827" y="428"/>
                  <a:pt x="809" y="416"/>
                </a:cubicBezTo>
                <a:cubicBezTo>
                  <a:pt x="777" y="367"/>
                  <a:pt x="705" y="331"/>
                  <a:pt x="649" y="312"/>
                </a:cubicBezTo>
                <a:cubicBezTo>
                  <a:pt x="618" y="265"/>
                  <a:pt x="653" y="306"/>
                  <a:pt x="601" y="280"/>
                </a:cubicBezTo>
                <a:cubicBezTo>
                  <a:pt x="584" y="271"/>
                  <a:pt x="553" y="248"/>
                  <a:pt x="553" y="248"/>
                </a:cubicBezTo>
                <a:cubicBezTo>
                  <a:pt x="548" y="240"/>
                  <a:pt x="545" y="230"/>
                  <a:pt x="537" y="224"/>
                </a:cubicBezTo>
                <a:cubicBezTo>
                  <a:pt x="530" y="219"/>
                  <a:pt x="519" y="222"/>
                  <a:pt x="513" y="216"/>
                </a:cubicBezTo>
                <a:cubicBezTo>
                  <a:pt x="470" y="173"/>
                  <a:pt x="545" y="205"/>
                  <a:pt x="481" y="184"/>
                </a:cubicBezTo>
                <a:cubicBezTo>
                  <a:pt x="458" y="161"/>
                  <a:pt x="440" y="135"/>
                  <a:pt x="417" y="112"/>
                </a:cubicBezTo>
                <a:cubicBezTo>
                  <a:pt x="406" y="80"/>
                  <a:pt x="392" y="74"/>
                  <a:pt x="361" y="64"/>
                </a:cubicBezTo>
                <a:cubicBezTo>
                  <a:pt x="337" y="28"/>
                  <a:pt x="307" y="23"/>
                  <a:pt x="273" y="0"/>
                </a:cubicBezTo>
                <a:cubicBezTo>
                  <a:pt x="236" y="9"/>
                  <a:pt x="223" y="17"/>
                  <a:pt x="185" y="8"/>
                </a:cubicBezTo>
                <a:cubicBezTo>
                  <a:pt x="142" y="11"/>
                  <a:pt x="99" y="9"/>
                  <a:pt x="57" y="16"/>
                </a:cubicBezTo>
                <a:cubicBezTo>
                  <a:pt x="0" y="25"/>
                  <a:pt x="44" y="113"/>
                  <a:pt x="73" y="128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3074988" y="2676525"/>
            <a:ext cx="1762125" cy="1390650"/>
          </a:xfrm>
          <a:custGeom>
            <a:avLst/>
            <a:gdLst>
              <a:gd name="T0" fmla="*/ 72 w 1110"/>
              <a:gd name="T1" fmla="*/ 179 h 876"/>
              <a:gd name="T2" fmla="*/ 0 w 1110"/>
              <a:gd name="T3" fmla="*/ 275 h 876"/>
              <a:gd name="T4" fmla="*/ 32 w 1110"/>
              <a:gd name="T5" fmla="*/ 507 h 876"/>
              <a:gd name="T6" fmla="*/ 48 w 1110"/>
              <a:gd name="T7" fmla="*/ 563 h 876"/>
              <a:gd name="T8" fmla="*/ 96 w 1110"/>
              <a:gd name="T9" fmla="*/ 603 h 876"/>
              <a:gd name="T10" fmla="*/ 128 w 1110"/>
              <a:gd name="T11" fmla="*/ 723 h 876"/>
              <a:gd name="T12" fmla="*/ 152 w 1110"/>
              <a:gd name="T13" fmla="*/ 771 h 876"/>
              <a:gd name="T14" fmla="*/ 184 w 1110"/>
              <a:gd name="T15" fmla="*/ 779 h 876"/>
              <a:gd name="T16" fmla="*/ 288 w 1110"/>
              <a:gd name="T17" fmla="*/ 795 h 876"/>
              <a:gd name="T18" fmla="*/ 320 w 1110"/>
              <a:gd name="T19" fmla="*/ 803 h 876"/>
              <a:gd name="T20" fmla="*/ 352 w 1110"/>
              <a:gd name="T21" fmla="*/ 819 h 876"/>
              <a:gd name="T22" fmla="*/ 416 w 1110"/>
              <a:gd name="T23" fmla="*/ 803 h 876"/>
              <a:gd name="T24" fmla="*/ 576 w 1110"/>
              <a:gd name="T25" fmla="*/ 843 h 876"/>
              <a:gd name="T26" fmla="*/ 744 w 1110"/>
              <a:gd name="T27" fmla="*/ 859 h 876"/>
              <a:gd name="T28" fmla="*/ 832 w 1110"/>
              <a:gd name="T29" fmla="*/ 795 h 876"/>
              <a:gd name="T30" fmla="*/ 848 w 1110"/>
              <a:gd name="T31" fmla="*/ 755 h 876"/>
              <a:gd name="T32" fmla="*/ 864 w 1110"/>
              <a:gd name="T33" fmla="*/ 731 h 876"/>
              <a:gd name="T34" fmla="*/ 832 w 1110"/>
              <a:gd name="T35" fmla="*/ 683 h 876"/>
              <a:gd name="T36" fmla="*/ 840 w 1110"/>
              <a:gd name="T37" fmla="*/ 603 h 876"/>
              <a:gd name="T38" fmla="*/ 888 w 1110"/>
              <a:gd name="T39" fmla="*/ 571 h 876"/>
              <a:gd name="T40" fmla="*/ 904 w 1110"/>
              <a:gd name="T41" fmla="*/ 547 h 876"/>
              <a:gd name="T42" fmla="*/ 928 w 1110"/>
              <a:gd name="T43" fmla="*/ 531 h 876"/>
              <a:gd name="T44" fmla="*/ 944 w 1110"/>
              <a:gd name="T45" fmla="*/ 483 h 876"/>
              <a:gd name="T46" fmla="*/ 960 w 1110"/>
              <a:gd name="T47" fmla="*/ 459 h 876"/>
              <a:gd name="T48" fmla="*/ 968 w 1110"/>
              <a:gd name="T49" fmla="*/ 395 h 876"/>
              <a:gd name="T50" fmla="*/ 992 w 1110"/>
              <a:gd name="T51" fmla="*/ 387 h 876"/>
              <a:gd name="T52" fmla="*/ 1088 w 1110"/>
              <a:gd name="T53" fmla="*/ 355 h 876"/>
              <a:gd name="T54" fmla="*/ 1104 w 1110"/>
              <a:gd name="T55" fmla="*/ 307 h 876"/>
              <a:gd name="T56" fmla="*/ 1040 w 1110"/>
              <a:gd name="T57" fmla="*/ 259 h 876"/>
              <a:gd name="T58" fmla="*/ 1000 w 1110"/>
              <a:gd name="T59" fmla="*/ 211 h 876"/>
              <a:gd name="T60" fmla="*/ 960 w 1110"/>
              <a:gd name="T61" fmla="*/ 123 h 876"/>
              <a:gd name="T62" fmla="*/ 968 w 1110"/>
              <a:gd name="T63" fmla="*/ 59 h 876"/>
              <a:gd name="T64" fmla="*/ 992 w 1110"/>
              <a:gd name="T65" fmla="*/ 35 h 876"/>
              <a:gd name="T66" fmla="*/ 976 w 1110"/>
              <a:gd name="T67" fmla="*/ 3 h 87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10"/>
              <a:gd name="T103" fmla="*/ 0 h 876"/>
              <a:gd name="T104" fmla="*/ 1110 w 1110"/>
              <a:gd name="T105" fmla="*/ 876 h 87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10" h="876">
                <a:moveTo>
                  <a:pt x="72" y="179"/>
                </a:moveTo>
                <a:cubicBezTo>
                  <a:pt x="27" y="194"/>
                  <a:pt x="25" y="238"/>
                  <a:pt x="0" y="275"/>
                </a:cubicBezTo>
                <a:cubicBezTo>
                  <a:pt x="6" y="383"/>
                  <a:pt x="7" y="420"/>
                  <a:pt x="32" y="507"/>
                </a:cubicBezTo>
                <a:cubicBezTo>
                  <a:pt x="33" y="509"/>
                  <a:pt x="44" y="558"/>
                  <a:pt x="48" y="563"/>
                </a:cubicBezTo>
                <a:cubicBezTo>
                  <a:pt x="61" y="579"/>
                  <a:pt x="81" y="588"/>
                  <a:pt x="96" y="603"/>
                </a:cubicBezTo>
                <a:cubicBezTo>
                  <a:pt x="106" y="643"/>
                  <a:pt x="117" y="683"/>
                  <a:pt x="128" y="723"/>
                </a:cubicBezTo>
                <a:cubicBezTo>
                  <a:pt x="132" y="736"/>
                  <a:pt x="140" y="763"/>
                  <a:pt x="152" y="771"/>
                </a:cubicBezTo>
                <a:cubicBezTo>
                  <a:pt x="161" y="777"/>
                  <a:pt x="173" y="776"/>
                  <a:pt x="184" y="779"/>
                </a:cubicBezTo>
                <a:cubicBezTo>
                  <a:pt x="219" y="803"/>
                  <a:pt x="247" y="805"/>
                  <a:pt x="288" y="795"/>
                </a:cubicBezTo>
                <a:cubicBezTo>
                  <a:pt x="299" y="798"/>
                  <a:pt x="310" y="799"/>
                  <a:pt x="320" y="803"/>
                </a:cubicBezTo>
                <a:cubicBezTo>
                  <a:pt x="331" y="807"/>
                  <a:pt x="340" y="819"/>
                  <a:pt x="352" y="819"/>
                </a:cubicBezTo>
                <a:cubicBezTo>
                  <a:pt x="374" y="819"/>
                  <a:pt x="416" y="803"/>
                  <a:pt x="416" y="803"/>
                </a:cubicBezTo>
                <a:cubicBezTo>
                  <a:pt x="471" y="812"/>
                  <a:pt x="522" y="832"/>
                  <a:pt x="576" y="843"/>
                </a:cubicBezTo>
                <a:cubicBezTo>
                  <a:pt x="641" y="876"/>
                  <a:pt x="660" y="865"/>
                  <a:pt x="744" y="859"/>
                </a:cubicBezTo>
                <a:cubicBezTo>
                  <a:pt x="785" y="845"/>
                  <a:pt x="798" y="818"/>
                  <a:pt x="832" y="795"/>
                </a:cubicBezTo>
                <a:cubicBezTo>
                  <a:pt x="837" y="782"/>
                  <a:pt x="842" y="768"/>
                  <a:pt x="848" y="755"/>
                </a:cubicBezTo>
                <a:cubicBezTo>
                  <a:pt x="852" y="746"/>
                  <a:pt x="866" y="740"/>
                  <a:pt x="864" y="731"/>
                </a:cubicBezTo>
                <a:cubicBezTo>
                  <a:pt x="860" y="712"/>
                  <a:pt x="832" y="683"/>
                  <a:pt x="832" y="683"/>
                </a:cubicBezTo>
                <a:cubicBezTo>
                  <a:pt x="835" y="656"/>
                  <a:pt x="828" y="627"/>
                  <a:pt x="840" y="603"/>
                </a:cubicBezTo>
                <a:cubicBezTo>
                  <a:pt x="849" y="586"/>
                  <a:pt x="888" y="571"/>
                  <a:pt x="888" y="571"/>
                </a:cubicBezTo>
                <a:cubicBezTo>
                  <a:pt x="893" y="563"/>
                  <a:pt x="897" y="554"/>
                  <a:pt x="904" y="547"/>
                </a:cubicBezTo>
                <a:cubicBezTo>
                  <a:pt x="911" y="540"/>
                  <a:pt x="923" y="539"/>
                  <a:pt x="928" y="531"/>
                </a:cubicBezTo>
                <a:cubicBezTo>
                  <a:pt x="937" y="517"/>
                  <a:pt x="935" y="497"/>
                  <a:pt x="944" y="483"/>
                </a:cubicBezTo>
                <a:cubicBezTo>
                  <a:pt x="949" y="475"/>
                  <a:pt x="955" y="467"/>
                  <a:pt x="960" y="459"/>
                </a:cubicBezTo>
                <a:cubicBezTo>
                  <a:pt x="963" y="438"/>
                  <a:pt x="959" y="415"/>
                  <a:pt x="968" y="395"/>
                </a:cubicBezTo>
                <a:cubicBezTo>
                  <a:pt x="971" y="387"/>
                  <a:pt x="984" y="389"/>
                  <a:pt x="992" y="387"/>
                </a:cubicBezTo>
                <a:cubicBezTo>
                  <a:pt x="1030" y="378"/>
                  <a:pt x="1053" y="372"/>
                  <a:pt x="1088" y="355"/>
                </a:cubicBezTo>
                <a:cubicBezTo>
                  <a:pt x="1093" y="339"/>
                  <a:pt x="1099" y="323"/>
                  <a:pt x="1104" y="307"/>
                </a:cubicBezTo>
                <a:cubicBezTo>
                  <a:pt x="1110" y="290"/>
                  <a:pt x="1051" y="266"/>
                  <a:pt x="1040" y="259"/>
                </a:cubicBezTo>
                <a:cubicBezTo>
                  <a:pt x="1037" y="254"/>
                  <a:pt x="1001" y="213"/>
                  <a:pt x="1000" y="211"/>
                </a:cubicBezTo>
                <a:cubicBezTo>
                  <a:pt x="983" y="185"/>
                  <a:pt x="978" y="150"/>
                  <a:pt x="960" y="123"/>
                </a:cubicBezTo>
                <a:cubicBezTo>
                  <a:pt x="963" y="102"/>
                  <a:pt x="961" y="79"/>
                  <a:pt x="968" y="59"/>
                </a:cubicBezTo>
                <a:cubicBezTo>
                  <a:pt x="972" y="48"/>
                  <a:pt x="989" y="46"/>
                  <a:pt x="992" y="35"/>
                </a:cubicBezTo>
                <a:cubicBezTo>
                  <a:pt x="1002" y="0"/>
                  <a:pt x="991" y="3"/>
                  <a:pt x="976" y="3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4625975" y="2998788"/>
            <a:ext cx="1257300" cy="1309687"/>
          </a:xfrm>
          <a:custGeom>
            <a:avLst/>
            <a:gdLst>
              <a:gd name="T0" fmla="*/ 207 w 792"/>
              <a:gd name="T1" fmla="*/ 824 h 825"/>
              <a:gd name="T2" fmla="*/ 135 w 792"/>
              <a:gd name="T3" fmla="*/ 816 h 825"/>
              <a:gd name="T4" fmla="*/ 127 w 792"/>
              <a:gd name="T5" fmla="*/ 792 h 825"/>
              <a:gd name="T6" fmla="*/ 103 w 792"/>
              <a:gd name="T7" fmla="*/ 784 h 825"/>
              <a:gd name="T8" fmla="*/ 95 w 792"/>
              <a:gd name="T9" fmla="*/ 672 h 825"/>
              <a:gd name="T10" fmla="*/ 63 w 792"/>
              <a:gd name="T11" fmla="*/ 552 h 825"/>
              <a:gd name="T12" fmla="*/ 15 w 792"/>
              <a:gd name="T13" fmla="*/ 512 h 825"/>
              <a:gd name="T14" fmla="*/ 55 w 792"/>
              <a:gd name="T15" fmla="*/ 456 h 825"/>
              <a:gd name="T16" fmla="*/ 79 w 792"/>
              <a:gd name="T17" fmla="*/ 440 h 825"/>
              <a:gd name="T18" fmla="*/ 111 w 792"/>
              <a:gd name="T19" fmla="*/ 304 h 825"/>
              <a:gd name="T20" fmla="*/ 183 w 792"/>
              <a:gd name="T21" fmla="*/ 128 h 825"/>
              <a:gd name="T22" fmla="*/ 223 w 792"/>
              <a:gd name="T23" fmla="*/ 88 h 825"/>
              <a:gd name="T24" fmla="*/ 239 w 792"/>
              <a:gd name="T25" fmla="*/ 64 h 825"/>
              <a:gd name="T26" fmla="*/ 287 w 792"/>
              <a:gd name="T27" fmla="*/ 32 h 825"/>
              <a:gd name="T28" fmla="*/ 447 w 792"/>
              <a:gd name="T29" fmla="*/ 72 h 825"/>
              <a:gd name="T30" fmla="*/ 639 w 792"/>
              <a:gd name="T31" fmla="*/ 80 h 825"/>
              <a:gd name="T32" fmla="*/ 671 w 792"/>
              <a:gd name="T33" fmla="*/ 48 h 825"/>
              <a:gd name="T34" fmla="*/ 687 w 792"/>
              <a:gd name="T35" fmla="*/ 24 h 825"/>
              <a:gd name="T36" fmla="*/ 735 w 792"/>
              <a:gd name="T37" fmla="*/ 0 h 825"/>
              <a:gd name="T38" fmla="*/ 735 w 792"/>
              <a:gd name="T39" fmla="*/ 96 h 825"/>
              <a:gd name="T40" fmla="*/ 679 w 792"/>
              <a:gd name="T41" fmla="*/ 160 h 825"/>
              <a:gd name="T42" fmla="*/ 647 w 792"/>
              <a:gd name="T43" fmla="*/ 192 h 825"/>
              <a:gd name="T44" fmla="*/ 599 w 792"/>
              <a:gd name="T45" fmla="*/ 224 h 825"/>
              <a:gd name="T46" fmla="*/ 335 w 792"/>
              <a:gd name="T47" fmla="*/ 200 h 825"/>
              <a:gd name="T48" fmla="*/ 255 w 792"/>
              <a:gd name="T49" fmla="*/ 208 h 825"/>
              <a:gd name="T50" fmla="*/ 223 w 792"/>
              <a:gd name="T51" fmla="*/ 224 h 8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92"/>
              <a:gd name="T79" fmla="*/ 0 h 825"/>
              <a:gd name="T80" fmla="*/ 792 w 792"/>
              <a:gd name="T81" fmla="*/ 825 h 8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92" h="825">
                <a:moveTo>
                  <a:pt x="207" y="824"/>
                </a:moveTo>
                <a:cubicBezTo>
                  <a:pt x="183" y="821"/>
                  <a:pt x="157" y="825"/>
                  <a:pt x="135" y="816"/>
                </a:cubicBezTo>
                <a:cubicBezTo>
                  <a:pt x="127" y="813"/>
                  <a:pt x="133" y="798"/>
                  <a:pt x="127" y="792"/>
                </a:cubicBezTo>
                <a:cubicBezTo>
                  <a:pt x="121" y="786"/>
                  <a:pt x="111" y="787"/>
                  <a:pt x="103" y="784"/>
                </a:cubicBezTo>
                <a:cubicBezTo>
                  <a:pt x="80" y="716"/>
                  <a:pt x="85" y="753"/>
                  <a:pt x="95" y="672"/>
                </a:cubicBezTo>
                <a:cubicBezTo>
                  <a:pt x="85" y="632"/>
                  <a:pt x="89" y="584"/>
                  <a:pt x="63" y="552"/>
                </a:cubicBezTo>
                <a:cubicBezTo>
                  <a:pt x="50" y="536"/>
                  <a:pt x="30" y="527"/>
                  <a:pt x="15" y="512"/>
                </a:cubicBezTo>
                <a:cubicBezTo>
                  <a:pt x="1" y="470"/>
                  <a:pt x="0" y="493"/>
                  <a:pt x="55" y="456"/>
                </a:cubicBezTo>
                <a:cubicBezTo>
                  <a:pt x="63" y="451"/>
                  <a:pt x="79" y="440"/>
                  <a:pt x="79" y="440"/>
                </a:cubicBezTo>
                <a:cubicBezTo>
                  <a:pt x="93" y="391"/>
                  <a:pt x="104" y="357"/>
                  <a:pt x="111" y="304"/>
                </a:cubicBezTo>
                <a:cubicBezTo>
                  <a:pt x="119" y="238"/>
                  <a:pt x="125" y="167"/>
                  <a:pt x="183" y="128"/>
                </a:cubicBezTo>
                <a:cubicBezTo>
                  <a:pt x="226" y="64"/>
                  <a:pt x="170" y="141"/>
                  <a:pt x="223" y="88"/>
                </a:cubicBezTo>
                <a:cubicBezTo>
                  <a:pt x="230" y="81"/>
                  <a:pt x="232" y="70"/>
                  <a:pt x="239" y="64"/>
                </a:cubicBezTo>
                <a:cubicBezTo>
                  <a:pt x="253" y="51"/>
                  <a:pt x="287" y="32"/>
                  <a:pt x="287" y="32"/>
                </a:cubicBezTo>
                <a:cubicBezTo>
                  <a:pt x="346" y="40"/>
                  <a:pt x="387" y="63"/>
                  <a:pt x="447" y="72"/>
                </a:cubicBezTo>
                <a:cubicBezTo>
                  <a:pt x="514" y="105"/>
                  <a:pt x="565" y="87"/>
                  <a:pt x="639" y="80"/>
                </a:cubicBezTo>
                <a:cubicBezTo>
                  <a:pt x="656" y="28"/>
                  <a:pt x="632" y="79"/>
                  <a:pt x="671" y="48"/>
                </a:cubicBezTo>
                <a:cubicBezTo>
                  <a:pt x="679" y="42"/>
                  <a:pt x="680" y="31"/>
                  <a:pt x="687" y="24"/>
                </a:cubicBezTo>
                <a:cubicBezTo>
                  <a:pt x="703" y="8"/>
                  <a:pt x="715" y="7"/>
                  <a:pt x="735" y="0"/>
                </a:cubicBezTo>
                <a:cubicBezTo>
                  <a:pt x="766" y="46"/>
                  <a:pt x="792" y="58"/>
                  <a:pt x="735" y="96"/>
                </a:cubicBezTo>
                <a:cubicBezTo>
                  <a:pt x="724" y="129"/>
                  <a:pt x="713" y="149"/>
                  <a:pt x="679" y="160"/>
                </a:cubicBezTo>
                <a:cubicBezTo>
                  <a:pt x="662" y="212"/>
                  <a:pt x="686" y="161"/>
                  <a:pt x="647" y="192"/>
                </a:cubicBezTo>
                <a:cubicBezTo>
                  <a:pt x="597" y="232"/>
                  <a:pt x="672" y="206"/>
                  <a:pt x="599" y="224"/>
                </a:cubicBezTo>
                <a:cubicBezTo>
                  <a:pt x="511" y="215"/>
                  <a:pt x="420" y="221"/>
                  <a:pt x="335" y="200"/>
                </a:cubicBezTo>
                <a:cubicBezTo>
                  <a:pt x="308" y="203"/>
                  <a:pt x="281" y="202"/>
                  <a:pt x="255" y="208"/>
                </a:cubicBezTo>
                <a:cubicBezTo>
                  <a:pt x="179" y="225"/>
                  <a:pt x="254" y="224"/>
                  <a:pt x="223" y="224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4978400" y="3381375"/>
            <a:ext cx="585788" cy="962025"/>
          </a:xfrm>
          <a:custGeom>
            <a:avLst/>
            <a:gdLst>
              <a:gd name="T0" fmla="*/ 1 w 369"/>
              <a:gd name="T1" fmla="*/ 7 h 606"/>
              <a:gd name="T2" fmla="*/ 33 w 369"/>
              <a:gd name="T3" fmla="*/ 39 h 606"/>
              <a:gd name="T4" fmla="*/ 65 w 369"/>
              <a:gd name="T5" fmla="*/ 63 h 606"/>
              <a:gd name="T6" fmla="*/ 137 w 369"/>
              <a:gd name="T7" fmla="*/ 23 h 606"/>
              <a:gd name="T8" fmla="*/ 297 w 369"/>
              <a:gd name="T9" fmla="*/ 7 h 606"/>
              <a:gd name="T10" fmla="*/ 369 w 369"/>
              <a:gd name="T11" fmla="*/ 47 h 606"/>
              <a:gd name="T12" fmla="*/ 337 w 369"/>
              <a:gd name="T13" fmla="*/ 183 h 606"/>
              <a:gd name="T14" fmla="*/ 305 w 369"/>
              <a:gd name="T15" fmla="*/ 199 h 606"/>
              <a:gd name="T16" fmla="*/ 225 w 369"/>
              <a:gd name="T17" fmla="*/ 167 h 606"/>
              <a:gd name="T18" fmla="*/ 177 w 369"/>
              <a:gd name="T19" fmla="*/ 183 h 606"/>
              <a:gd name="T20" fmla="*/ 225 w 369"/>
              <a:gd name="T21" fmla="*/ 239 h 606"/>
              <a:gd name="T22" fmla="*/ 241 w 369"/>
              <a:gd name="T23" fmla="*/ 295 h 606"/>
              <a:gd name="T24" fmla="*/ 249 w 369"/>
              <a:gd name="T25" fmla="*/ 351 h 606"/>
              <a:gd name="T26" fmla="*/ 297 w 369"/>
              <a:gd name="T27" fmla="*/ 383 h 606"/>
              <a:gd name="T28" fmla="*/ 345 w 369"/>
              <a:gd name="T29" fmla="*/ 399 h 606"/>
              <a:gd name="T30" fmla="*/ 297 w 369"/>
              <a:gd name="T31" fmla="*/ 495 h 606"/>
              <a:gd name="T32" fmla="*/ 233 w 369"/>
              <a:gd name="T33" fmla="*/ 599 h 606"/>
              <a:gd name="T34" fmla="*/ 193 w 369"/>
              <a:gd name="T35" fmla="*/ 567 h 606"/>
              <a:gd name="T36" fmla="*/ 145 w 369"/>
              <a:gd name="T37" fmla="*/ 535 h 606"/>
              <a:gd name="T38" fmla="*/ 97 w 369"/>
              <a:gd name="T39" fmla="*/ 471 h 606"/>
              <a:gd name="T40" fmla="*/ 41 w 369"/>
              <a:gd name="T41" fmla="*/ 375 h 606"/>
              <a:gd name="T42" fmla="*/ 17 w 369"/>
              <a:gd name="T43" fmla="*/ 391 h 606"/>
              <a:gd name="T44" fmla="*/ 9 w 369"/>
              <a:gd name="T45" fmla="*/ 415 h 606"/>
              <a:gd name="T46" fmla="*/ 25 w 369"/>
              <a:gd name="T47" fmla="*/ 463 h 606"/>
              <a:gd name="T48" fmla="*/ 33 w 369"/>
              <a:gd name="T49" fmla="*/ 487 h 606"/>
              <a:gd name="T50" fmla="*/ 17 w 369"/>
              <a:gd name="T51" fmla="*/ 567 h 6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69"/>
              <a:gd name="T79" fmla="*/ 0 h 606"/>
              <a:gd name="T80" fmla="*/ 369 w 369"/>
              <a:gd name="T81" fmla="*/ 606 h 6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69" h="606">
                <a:moveTo>
                  <a:pt x="1" y="7"/>
                </a:moveTo>
                <a:cubicBezTo>
                  <a:pt x="55" y="25"/>
                  <a:pt x="0" y="0"/>
                  <a:pt x="33" y="39"/>
                </a:cubicBezTo>
                <a:cubicBezTo>
                  <a:pt x="42" y="49"/>
                  <a:pt x="54" y="55"/>
                  <a:pt x="65" y="63"/>
                </a:cubicBezTo>
                <a:cubicBezTo>
                  <a:pt x="89" y="47"/>
                  <a:pt x="113" y="39"/>
                  <a:pt x="137" y="23"/>
                </a:cubicBezTo>
                <a:cubicBezTo>
                  <a:pt x="190" y="36"/>
                  <a:pt x="244" y="15"/>
                  <a:pt x="297" y="7"/>
                </a:cubicBezTo>
                <a:cubicBezTo>
                  <a:pt x="338" y="15"/>
                  <a:pt x="356" y="7"/>
                  <a:pt x="369" y="47"/>
                </a:cubicBezTo>
                <a:cubicBezTo>
                  <a:pt x="362" y="80"/>
                  <a:pt x="350" y="160"/>
                  <a:pt x="337" y="183"/>
                </a:cubicBezTo>
                <a:cubicBezTo>
                  <a:pt x="331" y="193"/>
                  <a:pt x="316" y="194"/>
                  <a:pt x="305" y="199"/>
                </a:cubicBezTo>
                <a:cubicBezTo>
                  <a:pt x="275" y="191"/>
                  <a:pt x="254" y="177"/>
                  <a:pt x="225" y="167"/>
                </a:cubicBezTo>
                <a:cubicBezTo>
                  <a:pt x="209" y="172"/>
                  <a:pt x="168" y="169"/>
                  <a:pt x="177" y="183"/>
                </a:cubicBezTo>
                <a:cubicBezTo>
                  <a:pt x="198" y="215"/>
                  <a:pt x="188" y="227"/>
                  <a:pt x="225" y="239"/>
                </a:cubicBezTo>
                <a:cubicBezTo>
                  <a:pt x="230" y="258"/>
                  <a:pt x="237" y="276"/>
                  <a:pt x="241" y="295"/>
                </a:cubicBezTo>
                <a:cubicBezTo>
                  <a:pt x="245" y="313"/>
                  <a:pt x="239" y="335"/>
                  <a:pt x="249" y="351"/>
                </a:cubicBezTo>
                <a:cubicBezTo>
                  <a:pt x="259" y="367"/>
                  <a:pt x="281" y="372"/>
                  <a:pt x="297" y="383"/>
                </a:cubicBezTo>
                <a:cubicBezTo>
                  <a:pt x="311" y="392"/>
                  <a:pt x="345" y="399"/>
                  <a:pt x="345" y="399"/>
                </a:cubicBezTo>
                <a:cubicBezTo>
                  <a:pt x="359" y="441"/>
                  <a:pt x="338" y="481"/>
                  <a:pt x="297" y="495"/>
                </a:cubicBezTo>
                <a:cubicBezTo>
                  <a:pt x="289" y="543"/>
                  <a:pt x="282" y="583"/>
                  <a:pt x="233" y="599"/>
                </a:cubicBezTo>
                <a:cubicBezTo>
                  <a:pt x="179" y="581"/>
                  <a:pt x="238" y="606"/>
                  <a:pt x="193" y="567"/>
                </a:cubicBezTo>
                <a:cubicBezTo>
                  <a:pt x="179" y="554"/>
                  <a:pt x="145" y="535"/>
                  <a:pt x="145" y="535"/>
                </a:cubicBezTo>
                <a:cubicBezTo>
                  <a:pt x="127" y="508"/>
                  <a:pt x="107" y="501"/>
                  <a:pt x="97" y="471"/>
                </a:cubicBezTo>
                <a:cubicBezTo>
                  <a:pt x="86" y="393"/>
                  <a:pt x="89" y="423"/>
                  <a:pt x="41" y="375"/>
                </a:cubicBezTo>
                <a:cubicBezTo>
                  <a:pt x="29" y="338"/>
                  <a:pt x="36" y="341"/>
                  <a:pt x="17" y="391"/>
                </a:cubicBezTo>
                <a:cubicBezTo>
                  <a:pt x="14" y="399"/>
                  <a:pt x="12" y="407"/>
                  <a:pt x="9" y="415"/>
                </a:cubicBezTo>
                <a:cubicBezTo>
                  <a:pt x="14" y="431"/>
                  <a:pt x="20" y="447"/>
                  <a:pt x="25" y="463"/>
                </a:cubicBezTo>
                <a:cubicBezTo>
                  <a:pt x="28" y="471"/>
                  <a:pt x="33" y="487"/>
                  <a:pt x="33" y="487"/>
                </a:cubicBezTo>
                <a:cubicBezTo>
                  <a:pt x="28" y="514"/>
                  <a:pt x="17" y="567"/>
                  <a:pt x="17" y="567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2476500" y="4370388"/>
            <a:ext cx="3189288" cy="546100"/>
          </a:xfrm>
          <a:custGeom>
            <a:avLst/>
            <a:gdLst>
              <a:gd name="T0" fmla="*/ 49 w 2009"/>
              <a:gd name="T1" fmla="*/ 0 h 344"/>
              <a:gd name="T2" fmla="*/ 41 w 2009"/>
              <a:gd name="T3" fmla="*/ 24 h 344"/>
              <a:gd name="T4" fmla="*/ 17 w 2009"/>
              <a:gd name="T5" fmla="*/ 40 h 344"/>
              <a:gd name="T6" fmla="*/ 97 w 2009"/>
              <a:gd name="T7" fmla="*/ 88 h 344"/>
              <a:gd name="T8" fmla="*/ 145 w 2009"/>
              <a:gd name="T9" fmla="*/ 120 h 344"/>
              <a:gd name="T10" fmla="*/ 161 w 2009"/>
              <a:gd name="T11" fmla="*/ 144 h 344"/>
              <a:gd name="T12" fmla="*/ 225 w 2009"/>
              <a:gd name="T13" fmla="*/ 160 h 344"/>
              <a:gd name="T14" fmla="*/ 321 w 2009"/>
              <a:gd name="T15" fmla="*/ 192 h 344"/>
              <a:gd name="T16" fmla="*/ 633 w 2009"/>
              <a:gd name="T17" fmla="*/ 232 h 344"/>
              <a:gd name="T18" fmla="*/ 897 w 2009"/>
              <a:gd name="T19" fmla="*/ 248 h 344"/>
              <a:gd name="T20" fmla="*/ 977 w 2009"/>
              <a:gd name="T21" fmla="*/ 280 h 344"/>
              <a:gd name="T22" fmla="*/ 1009 w 2009"/>
              <a:gd name="T23" fmla="*/ 272 h 344"/>
              <a:gd name="T24" fmla="*/ 1089 w 2009"/>
              <a:gd name="T25" fmla="*/ 288 h 344"/>
              <a:gd name="T26" fmla="*/ 1185 w 2009"/>
              <a:gd name="T27" fmla="*/ 320 h 344"/>
              <a:gd name="T28" fmla="*/ 1233 w 2009"/>
              <a:gd name="T29" fmla="*/ 336 h 344"/>
              <a:gd name="T30" fmla="*/ 1257 w 2009"/>
              <a:gd name="T31" fmla="*/ 344 h 344"/>
              <a:gd name="T32" fmla="*/ 1369 w 2009"/>
              <a:gd name="T33" fmla="*/ 336 h 344"/>
              <a:gd name="T34" fmla="*/ 1393 w 2009"/>
              <a:gd name="T35" fmla="*/ 320 h 344"/>
              <a:gd name="T36" fmla="*/ 1489 w 2009"/>
              <a:gd name="T37" fmla="*/ 272 h 344"/>
              <a:gd name="T38" fmla="*/ 1641 w 2009"/>
              <a:gd name="T39" fmla="*/ 296 h 344"/>
              <a:gd name="T40" fmla="*/ 1849 w 2009"/>
              <a:gd name="T41" fmla="*/ 272 h 344"/>
              <a:gd name="T42" fmla="*/ 1993 w 2009"/>
              <a:gd name="T43" fmla="*/ 240 h 344"/>
              <a:gd name="T44" fmla="*/ 2009 w 2009"/>
              <a:gd name="T45" fmla="*/ 216 h 3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09"/>
              <a:gd name="T70" fmla="*/ 0 h 344"/>
              <a:gd name="T71" fmla="*/ 2009 w 2009"/>
              <a:gd name="T72" fmla="*/ 344 h 3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09" h="344">
                <a:moveTo>
                  <a:pt x="49" y="0"/>
                </a:moveTo>
                <a:cubicBezTo>
                  <a:pt x="46" y="8"/>
                  <a:pt x="46" y="17"/>
                  <a:pt x="41" y="24"/>
                </a:cubicBezTo>
                <a:cubicBezTo>
                  <a:pt x="35" y="32"/>
                  <a:pt x="20" y="31"/>
                  <a:pt x="17" y="40"/>
                </a:cubicBezTo>
                <a:cubicBezTo>
                  <a:pt x="0" y="100"/>
                  <a:pt x="65" y="84"/>
                  <a:pt x="97" y="88"/>
                </a:cubicBezTo>
                <a:cubicBezTo>
                  <a:pt x="137" y="148"/>
                  <a:pt x="83" y="79"/>
                  <a:pt x="145" y="120"/>
                </a:cubicBezTo>
                <a:cubicBezTo>
                  <a:pt x="153" y="125"/>
                  <a:pt x="153" y="138"/>
                  <a:pt x="161" y="144"/>
                </a:cubicBezTo>
                <a:cubicBezTo>
                  <a:pt x="169" y="151"/>
                  <a:pt x="223" y="160"/>
                  <a:pt x="225" y="160"/>
                </a:cubicBezTo>
                <a:cubicBezTo>
                  <a:pt x="259" y="182"/>
                  <a:pt x="280" y="185"/>
                  <a:pt x="321" y="192"/>
                </a:cubicBezTo>
                <a:cubicBezTo>
                  <a:pt x="428" y="174"/>
                  <a:pt x="530" y="206"/>
                  <a:pt x="633" y="232"/>
                </a:cubicBezTo>
                <a:cubicBezTo>
                  <a:pt x="723" y="202"/>
                  <a:pt x="807" y="238"/>
                  <a:pt x="897" y="248"/>
                </a:cubicBezTo>
                <a:cubicBezTo>
                  <a:pt x="926" y="258"/>
                  <a:pt x="947" y="272"/>
                  <a:pt x="977" y="280"/>
                </a:cubicBezTo>
                <a:cubicBezTo>
                  <a:pt x="988" y="277"/>
                  <a:pt x="998" y="271"/>
                  <a:pt x="1009" y="272"/>
                </a:cubicBezTo>
                <a:cubicBezTo>
                  <a:pt x="1036" y="274"/>
                  <a:pt x="1089" y="288"/>
                  <a:pt x="1089" y="288"/>
                </a:cubicBezTo>
                <a:cubicBezTo>
                  <a:pt x="1134" y="333"/>
                  <a:pt x="1093" y="302"/>
                  <a:pt x="1185" y="320"/>
                </a:cubicBezTo>
                <a:cubicBezTo>
                  <a:pt x="1202" y="323"/>
                  <a:pt x="1217" y="331"/>
                  <a:pt x="1233" y="336"/>
                </a:cubicBezTo>
                <a:cubicBezTo>
                  <a:pt x="1241" y="339"/>
                  <a:pt x="1257" y="344"/>
                  <a:pt x="1257" y="344"/>
                </a:cubicBezTo>
                <a:cubicBezTo>
                  <a:pt x="1294" y="341"/>
                  <a:pt x="1332" y="343"/>
                  <a:pt x="1369" y="336"/>
                </a:cubicBezTo>
                <a:cubicBezTo>
                  <a:pt x="1378" y="334"/>
                  <a:pt x="1384" y="324"/>
                  <a:pt x="1393" y="320"/>
                </a:cubicBezTo>
                <a:cubicBezTo>
                  <a:pt x="1425" y="304"/>
                  <a:pt x="1454" y="284"/>
                  <a:pt x="1489" y="272"/>
                </a:cubicBezTo>
                <a:cubicBezTo>
                  <a:pt x="1539" y="289"/>
                  <a:pt x="1591" y="279"/>
                  <a:pt x="1641" y="296"/>
                </a:cubicBezTo>
                <a:cubicBezTo>
                  <a:pt x="1705" y="275"/>
                  <a:pt x="1783" y="277"/>
                  <a:pt x="1849" y="272"/>
                </a:cubicBezTo>
                <a:cubicBezTo>
                  <a:pt x="1925" y="247"/>
                  <a:pt x="1874" y="250"/>
                  <a:pt x="1993" y="240"/>
                </a:cubicBezTo>
                <a:cubicBezTo>
                  <a:pt x="1998" y="232"/>
                  <a:pt x="2009" y="216"/>
                  <a:pt x="2009" y="216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2706688" y="4256088"/>
            <a:ext cx="3416300" cy="444500"/>
          </a:xfrm>
          <a:custGeom>
            <a:avLst/>
            <a:gdLst>
              <a:gd name="T0" fmla="*/ 0 w 2152"/>
              <a:gd name="T1" fmla="*/ 0 h 280"/>
              <a:gd name="T2" fmla="*/ 168 w 2152"/>
              <a:gd name="T3" fmla="*/ 24 h 280"/>
              <a:gd name="T4" fmla="*/ 304 w 2152"/>
              <a:gd name="T5" fmla="*/ 88 h 280"/>
              <a:gd name="T6" fmla="*/ 464 w 2152"/>
              <a:gd name="T7" fmla="*/ 40 h 280"/>
              <a:gd name="T8" fmla="*/ 576 w 2152"/>
              <a:gd name="T9" fmla="*/ 64 h 280"/>
              <a:gd name="T10" fmla="*/ 672 w 2152"/>
              <a:gd name="T11" fmla="*/ 80 h 280"/>
              <a:gd name="T12" fmla="*/ 816 w 2152"/>
              <a:gd name="T13" fmla="*/ 56 h 280"/>
              <a:gd name="T14" fmla="*/ 840 w 2152"/>
              <a:gd name="T15" fmla="*/ 80 h 280"/>
              <a:gd name="T16" fmla="*/ 864 w 2152"/>
              <a:gd name="T17" fmla="*/ 88 h 280"/>
              <a:gd name="T18" fmla="*/ 856 w 2152"/>
              <a:gd name="T19" fmla="*/ 184 h 280"/>
              <a:gd name="T20" fmla="*/ 832 w 2152"/>
              <a:gd name="T21" fmla="*/ 192 h 280"/>
              <a:gd name="T22" fmla="*/ 864 w 2152"/>
              <a:gd name="T23" fmla="*/ 184 h 280"/>
              <a:gd name="T24" fmla="*/ 1000 w 2152"/>
              <a:gd name="T25" fmla="*/ 216 h 280"/>
              <a:gd name="T26" fmla="*/ 1056 w 2152"/>
              <a:gd name="T27" fmla="*/ 248 h 280"/>
              <a:gd name="T28" fmla="*/ 1128 w 2152"/>
              <a:gd name="T29" fmla="*/ 232 h 280"/>
              <a:gd name="T30" fmla="*/ 1216 w 2152"/>
              <a:gd name="T31" fmla="*/ 240 h 280"/>
              <a:gd name="T32" fmla="*/ 1280 w 2152"/>
              <a:gd name="T33" fmla="*/ 232 h 280"/>
              <a:gd name="T34" fmla="*/ 1344 w 2152"/>
              <a:gd name="T35" fmla="*/ 248 h 280"/>
              <a:gd name="T36" fmla="*/ 1496 w 2152"/>
              <a:gd name="T37" fmla="*/ 216 h 280"/>
              <a:gd name="T38" fmla="*/ 1864 w 2152"/>
              <a:gd name="T39" fmla="*/ 280 h 280"/>
              <a:gd name="T40" fmla="*/ 2016 w 2152"/>
              <a:gd name="T41" fmla="*/ 176 h 280"/>
              <a:gd name="T42" fmla="*/ 2056 w 2152"/>
              <a:gd name="T43" fmla="*/ 160 h 280"/>
              <a:gd name="T44" fmla="*/ 2064 w 2152"/>
              <a:gd name="T45" fmla="*/ 184 h 280"/>
              <a:gd name="T46" fmla="*/ 2088 w 2152"/>
              <a:gd name="T47" fmla="*/ 192 h 280"/>
              <a:gd name="T48" fmla="*/ 2104 w 2152"/>
              <a:gd name="T49" fmla="*/ 216 h 280"/>
              <a:gd name="T50" fmla="*/ 2144 w 2152"/>
              <a:gd name="T51" fmla="*/ 248 h 2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52"/>
              <a:gd name="T79" fmla="*/ 0 h 280"/>
              <a:gd name="T80" fmla="*/ 2152 w 2152"/>
              <a:gd name="T81" fmla="*/ 280 h 28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52" h="280">
                <a:moveTo>
                  <a:pt x="0" y="0"/>
                </a:moveTo>
                <a:cubicBezTo>
                  <a:pt x="47" y="4"/>
                  <a:pt x="123" y="1"/>
                  <a:pt x="168" y="24"/>
                </a:cubicBezTo>
                <a:cubicBezTo>
                  <a:pt x="218" y="49"/>
                  <a:pt x="248" y="79"/>
                  <a:pt x="304" y="88"/>
                </a:cubicBezTo>
                <a:cubicBezTo>
                  <a:pt x="395" y="79"/>
                  <a:pt x="392" y="76"/>
                  <a:pt x="464" y="40"/>
                </a:cubicBezTo>
                <a:cubicBezTo>
                  <a:pt x="555" y="58"/>
                  <a:pt x="518" y="49"/>
                  <a:pt x="576" y="64"/>
                </a:cubicBezTo>
                <a:cubicBezTo>
                  <a:pt x="615" y="90"/>
                  <a:pt x="622" y="88"/>
                  <a:pt x="672" y="80"/>
                </a:cubicBezTo>
                <a:cubicBezTo>
                  <a:pt x="740" y="46"/>
                  <a:pt x="719" y="47"/>
                  <a:pt x="816" y="56"/>
                </a:cubicBezTo>
                <a:cubicBezTo>
                  <a:pt x="824" y="64"/>
                  <a:pt x="831" y="74"/>
                  <a:pt x="840" y="80"/>
                </a:cubicBezTo>
                <a:cubicBezTo>
                  <a:pt x="847" y="85"/>
                  <a:pt x="863" y="80"/>
                  <a:pt x="864" y="88"/>
                </a:cubicBezTo>
                <a:cubicBezTo>
                  <a:pt x="869" y="120"/>
                  <a:pt x="865" y="153"/>
                  <a:pt x="856" y="184"/>
                </a:cubicBezTo>
                <a:cubicBezTo>
                  <a:pt x="854" y="192"/>
                  <a:pt x="824" y="192"/>
                  <a:pt x="832" y="192"/>
                </a:cubicBezTo>
                <a:cubicBezTo>
                  <a:pt x="843" y="192"/>
                  <a:pt x="853" y="187"/>
                  <a:pt x="864" y="184"/>
                </a:cubicBezTo>
                <a:cubicBezTo>
                  <a:pt x="935" y="202"/>
                  <a:pt x="904" y="206"/>
                  <a:pt x="1000" y="216"/>
                </a:cubicBezTo>
                <a:cubicBezTo>
                  <a:pt x="1019" y="226"/>
                  <a:pt x="1035" y="246"/>
                  <a:pt x="1056" y="248"/>
                </a:cubicBezTo>
                <a:cubicBezTo>
                  <a:pt x="1077" y="250"/>
                  <a:pt x="1107" y="239"/>
                  <a:pt x="1128" y="232"/>
                </a:cubicBezTo>
                <a:cubicBezTo>
                  <a:pt x="1157" y="235"/>
                  <a:pt x="1187" y="240"/>
                  <a:pt x="1216" y="240"/>
                </a:cubicBezTo>
                <a:cubicBezTo>
                  <a:pt x="1237" y="240"/>
                  <a:pt x="1259" y="231"/>
                  <a:pt x="1280" y="232"/>
                </a:cubicBezTo>
                <a:cubicBezTo>
                  <a:pt x="1302" y="233"/>
                  <a:pt x="1344" y="248"/>
                  <a:pt x="1344" y="248"/>
                </a:cubicBezTo>
                <a:cubicBezTo>
                  <a:pt x="1406" y="243"/>
                  <a:pt x="1447" y="249"/>
                  <a:pt x="1496" y="216"/>
                </a:cubicBezTo>
                <a:cubicBezTo>
                  <a:pt x="1810" y="224"/>
                  <a:pt x="1720" y="184"/>
                  <a:pt x="1864" y="280"/>
                </a:cubicBezTo>
                <a:cubicBezTo>
                  <a:pt x="1900" y="244"/>
                  <a:pt x="1967" y="188"/>
                  <a:pt x="2016" y="176"/>
                </a:cubicBezTo>
                <a:cubicBezTo>
                  <a:pt x="2027" y="160"/>
                  <a:pt x="2032" y="136"/>
                  <a:pt x="2056" y="160"/>
                </a:cubicBezTo>
                <a:cubicBezTo>
                  <a:pt x="2062" y="166"/>
                  <a:pt x="2058" y="178"/>
                  <a:pt x="2064" y="184"/>
                </a:cubicBezTo>
                <a:cubicBezTo>
                  <a:pt x="2070" y="190"/>
                  <a:pt x="2080" y="189"/>
                  <a:pt x="2088" y="192"/>
                </a:cubicBezTo>
                <a:cubicBezTo>
                  <a:pt x="2093" y="200"/>
                  <a:pt x="2096" y="211"/>
                  <a:pt x="2104" y="216"/>
                </a:cubicBezTo>
                <a:cubicBezTo>
                  <a:pt x="2152" y="243"/>
                  <a:pt x="2144" y="200"/>
                  <a:pt x="2144" y="248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767388" y="4725988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4700588" y="4827588"/>
            <a:ext cx="406400" cy="266700"/>
          </a:xfrm>
          <a:custGeom>
            <a:avLst/>
            <a:gdLst>
              <a:gd name="T0" fmla="*/ 0 w 256"/>
              <a:gd name="T1" fmla="*/ 32 h 168"/>
              <a:gd name="T2" fmla="*/ 48 w 256"/>
              <a:gd name="T3" fmla="*/ 64 h 168"/>
              <a:gd name="T4" fmla="*/ 104 w 256"/>
              <a:gd name="T5" fmla="*/ 128 h 168"/>
              <a:gd name="T6" fmla="*/ 120 w 256"/>
              <a:gd name="T7" fmla="*/ 152 h 168"/>
              <a:gd name="T8" fmla="*/ 168 w 256"/>
              <a:gd name="T9" fmla="*/ 168 h 168"/>
              <a:gd name="T10" fmla="*/ 240 w 256"/>
              <a:gd name="T11" fmla="*/ 128 h 168"/>
              <a:gd name="T12" fmla="*/ 256 w 256"/>
              <a:gd name="T13" fmla="*/ 80 h 168"/>
              <a:gd name="T14" fmla="*/ 208 w 256"/>
              <a:gd name="T15" fmla="*/ 0 h 1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6"/>
              <a:gd name="T25" fmla="*/ 0 h 168"/>
              <a:gd name="T26" fmla="*/ 256 w 256"/>
              <a:gd name="T27" fmla="*/ 168 h 1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6" h="168">
                <a:moveTo>
                  <a:pt x="0" y="32"/>
                </a:moveTo>
                <a:cubicBezTo>
                  <a:pt x="16" y="43"/>
                  <a:pt x="42" y="46"/>
                  <a:pt x="48" y="64"/>
                </a:cubicBezTo>
                <a:cubicBezTo>
                  <a:pt x="59" y="96"/>
                  <a:pt x="76" y="109"/>
                  <a:pt x="104" y="128"/>
                </a:cubicBezTo>
                <a:cubicBezTo>
                  <a:pt x="109" y="136"/>
                  <a:pt x="112" y="147"/>
                  <a:pt x="120" y="152"/>
                </a:cubicBezTo>
                <a:cubicBezTo>
                  <a:pt x="134" y="161"/>
                  <a:pt x="168" y="168"/>
                  <a:pt x="168" y="168"/>
                </a:cubicBezTo>
                <a:cubicBezTo>
                  <a:pt x="198" y="158"/>
                  <a:pt x="225" y="161"/>
                  <a:pt x="240" y="128"/>
                </a:cubicBezTo>
                <a:cubicBezTo>
                  <a:pt x="247" y="113"/>
                  <a:pt x="256" y="80"/>
                  <a:pt x="256" y="80"/>
                </a:cubicBezTo>
                <a:cubicBezTo>
                  <a:pt x="247" y="67"/>
                  <a:pt x="208" y="23"/>
                  <a:pt x="208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5386388" y="4659313"/>
            <a:ext cx="457200" cy="504825"/>
          </a:xfrm>
          <a:custGeom>
            <a:avLst/>
            <a:gdLst>
              <a:gd name="T0" fmla="*/ 208 w 296"/>
              <a:gd name="T1" fmla="*/ 0 h 270"/>
              <a:gd name="T2" fmla="*/ 136 w 296"/>
              <a:gd name="T3" fmla="*/ 24 h 270"/>
              <a:gd name="T4" fmla="*/ 112 w 296"/>
              <a:gd name="T5" fmla="*/ 32 h 270"/>
              <a:gd name="T6" fmla="*/ 48 w 296"/>
              <a:gd name="T7" fmla="*/ 128 h 270"/>
              <a:gd name="T8" fmla="*/ 0 w 296"/>
              <a:gd name="T9" fmla="*/ 192 h 270"/>
              <a:gd name="T10" fmla="*/ 112 w 296"/>
              <a:gd name="T11" fmla="*/ 240 h 270"/>
              <a:gd name="T12" fmla="*/ 224 w 296"/>
              <a:gd name="T13" fmla="*/ 184 h 270"/>
              <a:gd name="T14" fmla="*/ 240 w 296"/>
              <a:gd name="T15" fmla="*/ 160 h 270"/>
              <a:gd name="T16" fmla="*/ 272 w 296"/>
              <a:gd name="T17" fmla="*/ 144 h 270"/>
              <a:gd name="T18" fmla="*/ 288 w 296"/>
              <a:gd name="T19" fmla="*/ 96 h 270"/>
              <a:gd name="T20" fmla="*/ 296 w 296"/>
              <a:gd name="T21" fmla="*/ 88 h 2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6"/>
              <a:gd name="T34" fmla="*/ 0 h 270"/>
              <a:gd name="T35" fmla="*/ 296 w 296"/>
              <a:gd name="T36" fmla="*/ 270 h 2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6" h="270">
                <a:moveTo>
                  <a:pt x="208" y="0"/>
                </a:moveTo>
                <a:cubicBezTo>
                  <a:pt x="176" y="11"/>
                  <a:pt x="155" y="18"/>
                  <a:pt x="136" y="24"/>
                </a:cubicBezTo>
                <a:cubicBezTo>
                  <a:pt x="128" y="27"/>
                  <a:pt x="112" y="32"/>
                  <a:pt x="112" y="32"/>
                </a:cubicBezTo>
                <a:cubicBezTo>
                  <a:pt x="99" y="71"/>
                  <a:pt x="77" y="99"/>
                  <a:pt x="48" y="128"/>
                </a:cubicBezTo>
                <a:cubicBezTo>
                  <a:pt x="38" y="158"/>
                  <a:pt x="18" y="165"/>
                  <a:pt x="0" y="192"/>
                </a:cubicBezTo>
                <a:cubicBezTo>
                  <a:pt x="16" y="270"/>
                  <a:pt x="29" y="248"/>
                  <a:pt x="112" y="240"/>
                </a:cubicBezTo>
                <a:cubicBezTo>
                  <a:pt x="158" y="228"/>
                  <a:pt x="179" y="195"/>
                  <a:pt x="224" y="184"/>
                </a:cubicBezTo>
                <a:cubicBezTo>
                  <a:pt x="229" y="176"/>
                  <a:pt x="233" y="166"/>
                  <a:pt x="240" y="160"/>
                </a:cubicBezTo>
                <a:cubicBezTo>
                  <a:pt x="249" y="152"/>
                  <a:pt x="265" y="154"/>
                  <a:pt x="272" y="144"/>
                </a:cubicBezTo>
                <a:cubicBezTo>
                  <a:pt x="282" y="131"/>
                  <a:pt x="276" y="108"/>
                  <a:pt x="288" y="96"/>
                </a:cubicBezTo>
                <a:cubicBezTo>
                  <a:pt x="291" y="93"/>
                  <a:pt x="293" y="91"/>
                  <a:pt x="296" y="88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5541963" y="2871788"/>
            <a:ext cx="885825" cy="889000"/>
          </a:xfrm>
          <a:custGeom>
            <a:avLst/>
            <a:gdLst>
              <a:gd name="T0" fmla="*/ 286 w 558"/>
              <a:gd name="T1" fmla="*/ 504 h 560"/>
              <a:gd name="T2" fmla="*/ 238 w 558"/>
              <a:gd name="T3" fmla="*/ 560 h 560"/>
              <a:gd name="T4" fmla="*/ 198 w 558"/>
              <a:gd name="T5" fmla="*/ 552 h 560"/>
              <a:gd name="T6" fmla="*/ 182 w 558"/>
              <a:gd name="T7" fmla="*/ 528 h 560"/>
              <a:gd name="T8" fmla="*/ 158 w 558"/>
              <a:gd name="T9" fmla="*/ 520 h 560"/>
              <a:gd name="T10" fmla="*/ 14 w 558"/>
              <a:gd name="T11" fmla="*/ 504 h 560"/>
              <a:gd name="T12" fmla="*/ 62 w 558"/>
              <a:gd name="T13" fmla="*/ 424 h 560"/>
              <a:gd name="T14" fmla="*/ 294 w 558"/>
              <a:gd name="T15" fmla="*/ 456 h 560"/>
              <a:gd name="T16" fmla="*/ 342 w 558"/>
              <a:gd name="T17" fmla="*/ 424 h 560"/>
              <a:gd name="T18" fmla="*/ 318 w 558"/>
              <a:gd name="T19" fmla="*/ 352 h 560"/>
              <a:gd name="T20" fmla="*/ 310 w 558"/>
              <a:gd name="T21" fmla="*/ 328 h 560"/>
              <a:gd name="T22" fmla="*/ 326 w 558"/>
              <a:gd name="T23" fmla="*/ 272 h 560"/>
              <a:gd name="T24" fmla="*/ 366 w 558"/>
              <a:gd name="T25" fmla="*/ 128 h 560"/>
              <a:gd name="T26" fmla="*/ 430 w 558"/>
              <a:gd name="T27" fmla="*/ 24 h 560"/>
              <a:gd name="T28" fmla="*/ 486 w 558"/>
              <a:gd name="T29" fmla="*/ 0 h 560"/>
              <a:gd name="T30" fmla="*/ 550 w 558"/>
              <a:gd name="T31" fmla="*/ 40 h 560"/>
              <a:gd name="T32" fmla="*/ 534 w 558"/>
              <a:gd name="T33" fmla="*/ 168 h 560"/>
              <a:gd name="T34" fmla="*/ 518 w 558"/>
              <a:gd name="T35" fmla="*/ 216 h 560"/>
              <a:gd name="T36" fmla="*/ 558 w 558"/>
              <a:gd name="T37" fmla="*/ 288 h 560"/>
              <a:gd name="T38" fmla="*/ 502 w 558"/>
              <a:gd name="T39" fmla="*/ 344 h 560"/>
              <a:gd name="T40" fmla="*/ 502 w 558"/>
              <a:gd name="T41" fmla="*/ 424 h 560"/>
              <a:gd name="T42" fmla="*/ 486 w 558"/>
              <a:gd name="T43" fmla="*/ 488 h 560"/>
              <a:gd name="T44" fmla="*/ 390 w 558"/>
              <a:gd name="T45" fmla="*/ 504 h 5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8"/>
              <a:gd name="T70" fmla="*/ 0 h 560"/>
              <a:gd name="T71" fmla="*/ 558 w 558"/>
              <a:gd name="T72" fmla="*/ 560 h 56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8" h="560">
                <a:moveTo>
                  <a:pt x="286" y="504"/>
                </a:moveTo>
                <a:cubicBezTo>
                  <a:pt x="276" y="535"/>
                  <a:pt x="270" y="549"/>
                  <a:pt x="238" y="560"/>
                </a:cubicBezTo>
                <a:cubicBezTo>
                  <a:pt x="225" y="557"/>
                  <a:pt x="210" y="559"/>
                  <a:pt x="198" y="552"/>
                </a:cubicBezTo>
                <a:cubicBezTo>
                  <a:pt x="190" y="547"/>
                  <a:pt x="190" y="534"/>
                  <a:pt x="182" y="528"/>
                </a:cubicBezTo>
                <a:cubicBezTo>
                  <a:pt x="175" y="523"/>
                  <a:pt x="166" y="523"/>
                  <a:pt x="158" y="520"/>
                </a:cubicBezTo>
                <a:cubicBezTo>
                  <a:pt x="105" y="528"/>
                  <a:pt x="61" y="535"/>
                  <a:pt x="14" y="504"/>
                </a:cubicBezTo>
                <a:cubicBezTo>
                  <a:pt x="0" y="461"/>
                  <a:pt x="21" y="438"/>
                  <a:pt x="62" y="424"/>
                </a:cubicBezTo>
                <a:cubicBezTo>
                  <a:pt x="140" y="435"/>
                  <a:pt x="223" y="420"/>
                  <a:pt x="294" y="456"/>
                </a:cubicBezTo>
                <a:cubicBezTo>
                  <a:pt x="310" y="452"/>
                  <a:pt x="342" y="452"/>
                  <a:pt x="342" y="424"/>
                </a:cubicBezTo>
                <a:cubicBezTo>
                  <a:pt x="342" y="424"/>
                  <a:pt x="322" y="364"/>
                  <a:pt x="318" y="352"/>
                </a:cubicBezTo>
                <a:cubicBezTo>
                  <a:pt x="315" y="344"/>
                  <a:pt x="310" y="328"/>
                  <a:pt x="310" y="328"/>
                </a:cubicBezTo>
                <a:cubicBezTo>
                  <a:pt x="315" y="309"/>
                  <a:pt x="324" y="291"/>
                  <a:pt x="326" y="272"/>
                </a:cubicBezTo>
                <a:cubicBezTo>
                  <a:pt x="335" y="203"/>
                  <a:pt x="313" y="163"/>
                  <a:pt x="366" y="128"/>
                </a:cubicBezTo>
                <a:cubicBezTo>
                  <a:pt x="377" y="94"/>
                  <a:pt x="399" y="45"/>
                  <a:pt x="430" y="24"/>
                </a:cubicBezTo>
                <a:cubicBezTo>
                  <a:pt x="447" y="13"/>
                  <a:pt x="468" y="9"/>
                  <a:pt x="486" y="0"/>
                </a:cubicBezTo>
                <a:cubicBezTo>
                  <a:pt x="543" y="19"/>
                  <a:pt x="525" y="2"/>
                  <a:pt x="550" y="40"/>
                </a:cubicBezTo>
                <a:cubicBezTo>
                  <a:pt x="545" y="83"/>
                  <a:pt x="542" y="126"/>
                  <a:pt x="534" y="168"/>
                </a:cubicBezTo>
                <a:cubicBezTo>
                  <a:pt x="531" y="185"/>
                  <a:pt x="518" y="216"/>
                  <a:pt x="518" y="216"/>
                </a:cubicBezTo>
                <a:cubicBezTo>
                  <a:pt x="527" y="242"/>
                  <a:pt x="558" y="288"/>
                  <a:pt x="558" y="288"/>
                </a:cubicBezTo>
                <a:cubicBezTo>
                  <a:pt x="548" y="327"/>
                  <a:pt x="539" y="332"/>
                  <a:pt x="502" y="344"/>
                </a:cubicBezTo>
                <a:cubicBezTo>
                  <a:pt x="478" y="380"/>
                  <a:pt x="489" y="385"/>
                  <a:pt x="502" y="424"/>
                </a:cubicBezTo>
                <a:cubicBezTo>
                  <a:pt x="497" y="445"/>
                  <a:pt x="491" y="467"/>
                  <a:pt x="486" y="488"/>
                </a:cubicBezTo>
                <a:cubicBezTo>
                  <a:pt x="481" y="509"/>
                  <a:pt x="400" y="504"/>
                  <a:pt x="390" y="504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5807075" y="3578225"/>
            <a:ext cx="960438" cy="492125"/>
          </a:xfrm>
          <a:custGeom>
            <a:avLst/>
            <a:gdLst>
              <a:gd name="T0" fmla="*/ 199 w 605"/>
              <a:gd name="T1" fmla="*/ 161 h 310"/>
              <a:gd name="T2" fmla="*/ 71 w 605"/>
              <a:gd name="T3" fmla="*/ 137 h 310"/>
              <a:gd name="T4" fmla="*/ 87 w 605"/>
              <a:gd name="T5" fmla="*/ 257 h 310"/>
              <a:gd name="T6" fmla="*/ 199 w 605"/>
              <a:gd name="T7" fmla="*/ 281 h 310"/>
              <a:gd name="T8" fmla="*/ 247 w 605"/>
              <a:gd name="T9" fmla="*/ 249 h 310"/>
              <a:gd name="T10" fmla="*/ 295 w 605"/>
              <a:gd name="T11" fmla="*/ 265 h 310"/>
              <a:gd name="T12" fmla="*/ 471 w 605"/>
              <a:gd name="T13" fmla="*/ 257 h 310"/>
              <a:gd name="T14" fmla="*/ 495 w 605"/>
              <a:gd name="T15" fmla="*/ 265 h 310"/>
              <a:gd name="T16" fmla="*/ 511 w 605"/>
              <a:gd name="T17" fmla="*/ 289 h 310"/>
              <a:gd name="T18" fmla="*/ 591 w 605"/>
              <a:gd name="T19" fmla="*/ 281 h 310"/>
              <a:gd name="T20" fmla="*/ 559 w 605"/>
              <a:gd name="T21" fmla="*/ 177 h 310"/>
              <a:gd name="T22" fmla="*/ 527 w 605"/>
              <a:gd name="T23" fmla="*/ 129 h 310"/>
              <a:gd name="T24" fmla="*/ 511 w 605"/>
              <a:gd name="T25" fmla="*/ 105 h 310"/>
              <a:gd name="T26" fmla="*/ 495 w 605"/>
              <a:gd name="T27" fmla="*/ 1 h 310"/>
              <a:gd name="T28" fmla="*/ 423 w 605"/>
              <a:gd name="T29" fmla="*/ 33 h 310"/>
              <a:gd name="T30" fmla="*/ 383 w 605"/>
              <a:gd name="T31" fmla="*/ 97 h 310"/>
              <a:gd name="T32" fmla="*/ 287 w 605"/>
              <a:gd name="T33" fmla="*/ 105 h 310"/>
              <a:gd name="T34" fmla="*/ 255 w 605"/>
              <a:gd name="T35" fmla="*/ 129 h 3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05"/>
              <a:gd name="T55" fmla="*/ 0 h 310"/>
              <a:gd name="T56" fmla="*/ 605 w 605"/>
              <a:gd name="T57" fmla="*/ 310 h 31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05" h="310">
                <a:moveTo>
                  <a:pt x="199" y="161"/>
                </a:moveTo>
                <a:cubicBezTo>
                  <a:pt x="154" y="116"/>
                  <a:pt x="143" y="130"/>
                  <a:pt x="71" y="137"/>
                </a:cubicBezTo>
                <a:cubicBezTo>
                  <a:pt x="0" y="161"/>
                  <a:pt x="36" y="240"/>
                  <a:pt x="87" y="257"/>
                </a:cubicBezTo>
                <a:cubicBezTo>
                  <a:pt x="105" y="310"/>
                  <a:pt x="146" y="286"/>
                  <a:pt x="199" y="281"/>
                </a:cubicBezTo>
                <a:cubicBezTo>
                  <a:pt x="210" y="270"/>
                  <a:pt x="226" y="247"/>
                  <a:pt x="247" y="249"/>
                </a:cubicBezTo>
                <a:cubicBezTo>
                  <a:pt x="264" y="251"/>
                  <a:pt x="295" y="265"/>
                  <a:pt x="295" y="265"/>
                </a:cubicBezTo>
                <a:cubicBezTo>
                  <a:pt x="367" y="256"/>
                  <a:pt x="397" y="250"/>
                  <a:pt x="471" y="257"/>
                </a:cubicBezTo>
                <a:cubicBezTo>
                  <a:pt x="479" y="260"/>
                  <a:pt x="488" y="260"/>
                  <a:pt x="495" y="265"/>
                </a:cubicBezTo>
                <a:cubicBezTo>
                  <a:pt x="503" y="271"/>
                  <a:pt x="502" y="287"/>
                  <a:pt x="511" y="289"/>
                </a:cubicBezTo>
                <a:cubicBezTo>
                  <a:pt x="537" y="293"/>
                  <a:pt x="564" y="284"/>
                  <a:pt x="591" y="281"/>
                </a:cubicBezTo>
                <a:cubicBezTo>
                  <a:pt x="605" y="239"/>
                  <a:pt x="595" y="201"/>
                  <a:pt x="559" y="177"/>
                </a:cubicBezTo>
                <a:cubicBezTo>
                  <a:pt x="548" y="161"/>
                  <a:pt x="538" y="145"/>
                  <a:pt x="527" y="129"/>
                </a:cubicBezTo>
                <a:cubicBezTo>
                  <a:pt x="522" y="121"/>
                  <a:pt x="511" y="105"/>
                  <a:pt x="511" y="105"/>
                </a:cubicBezTo>
                <a:cubicBezTo>
                  <a:pt x="527" y="57"/>
                  <a:pt x="546" y="35"/>
                  <a:pt x="495" y="1"/>
                </a:cubicBezTo>
                <a:cubicBezTo>
                  <a:pt x="461" y="7"/>
                  <a:pt x="441" y="0"/>
                  <a:pt x="423" y="33"/>
                </a:cubicBezTo>
                <a:cubicBezTo>
                  <a:pt x="409" y="58"/>
                  <a:pt x="418" y="90"/>
                  <a:pt x="383" y="97"/>
                </a:cubicBezTo>
                <a:cubicBezTo>
                  <a:pt x="352" y="103"/>
                  <a:pt x="319" y="102"/>
                  <a:pt x="287" y="105"/>
                </a:cubicBezTo>
                <a:cubicBezTo>
                  <a:pt x="268" y="133"/>
                  <a:pt x="281" y="129"/>
                  <a:pt x="255" y="129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6543675" y="3325813"/>
            <a:ext cx="1814513" cy="1574800"/>
          </a:xfrm>
          <a:custGeom>
            <a:avLst/>
            <a:gdLst>
              <a:gd name="T0" fmla="*/ 1143 w 1143"/>
              <a:gd name="T1" fmla="*/ 992 h 992"/>
              <a:gd name="T2" fmla="*/ 1119 w 1143"/>
              <a:gd name="T3" fmla="*/ 976 h 992"/>
              <a:gd name="T4" fmla="*/ 1087 w 1143"/>
              <a:gd name="T5" fmla="*/ 968 h 992"/>
              <a:gd name="T6" fmla="*/ 1079 w 1143"/>
              <a:gd name="T7" fmla="*/ 944 h 992"/>
              <a:gd name="T8" fmla="*/ 1055 w 1143"/>
              <a:gd name="T9" fmla="*/ 936 h 992"/>
              <a:gd name="T10" fmla="*/ 999 w 1143"/>
              <a:gd name="T11" fmla="*/ 896 h 992"/>
              <a:gd name="T12" fmla="*/ 975 w 1143"/>
              <a:gd name="T13" fmla="*/ 888 h 992"/>
              <a:gd name="T14" fmla="*/ 847 w 1143"/>
              <a:gd name="T15" fmla="*/ 912 h 992"/>
              <a:gd name="T16" fmla="*/ 799 w 1143"/>
              <a:gd name="T17" fmla="*/ 928 h 992"/>
              <a:gd name="T18" fmla="*/ 735 w 1143"/>
              <a:gd name="T19" fmla="*/ 880 h 992"/>
              <a:gd name="T20" fmla="*/ 767 w 1143"/>
              <a:gd name="T21" fmla="*/ 800 h 992"/>
              <a:gd name="T22" fmla="*/ 775 w 1143"/>
              <a:gd name="T23" fmla="*/ 776 h 992"/>
              <a:gd name="T24" fmla="*/ 823 w 1143"/>
              <a:gd name="T25" fmla="*/ 744 h 992"/>
              <a:gd name="T26" fmla="*/ 799 w 1143"/>
              <a:gd name="T27" fmla="*/ 648 h 992"/>
              <a:gd name="T28" fmla="*/ 759 w 1143"/>
              <a:gd name="T29" fmla="*/ 600 h 992"/>
              <a:gd name="T30" fmla="*/ 711 w 1143"/>
              <a:gd name="T31" fmla="*/ 584 h 992"/>
              <a:gd name="T32" fmla="*/ 655 w 1143"/>
              <a:gd name="T33" fmla="*/ 552 h 992"/>
              <a:gd name="T34" fmla="*/ 479 w 1143"/>
              <a:gd name="T35" fmla="*/ 496 h 992"/>
              <a:gd name="T36" fmla="*/ 407 w 1143"/>
              <a:gd name="T37" fmla="*/ 456 h 992"/>
              <a:gd name="T38" fmla="*/ 231 w 1143"/>
              <a:gd name="T39" fmla="*/ 456 h 992"/>
              <a:gd name="T40" fmla="*/ 223 w 1143"/>
              <a:gd name="T41" fmla="*/ 384 h 992"/>
              <a:gd name="T42" fmla="*/ 175 w 1143"/>
              <a:gd name="T43" fmla="*/ 352 h 992"/>
              <a:gd name="T44" fmla="*/ 175 w 1143"/>
              <a:gd name="T45" fmla="*/ 280 h 992"/>
              <a:gd name="T46" fmla="*/ 143 w 1143"/>
              <a:gd name="T47" fmla="*/ 240 h 992"/>
              <a:gd name="T48" fmla="*/ 127 w 1143"/>
              <a:gd name="T49" fmla="*/ 216 h 992"/>
              <a:gd name="T50" fmla="*/ 79 w 1143"/>
              <a:gd name="T51" fmla="*/ 184 h 992"/>
              <a:gd name="T52" fmla="*/ 63 w 1143"/>
              <a:gd name="T53" fmla="*/ 160 h 992"/>
              <a:gd name="T54" fmla="*/ 39 w 1143"/>
              <a:gd name="T55" fmla="*/ 144 h 992"/>
              <a:gd name="T56" fmla="*/ 15 w 1143"/>
              <a:gd name="T57" fmla="*/ 88 h 992"/>
              <a:gd name="T58" fmla="*/ 7 w 1143"/>
              <a:gd name="T59" fmla="*/ 48 h 992"/>
              <a:gd name="T60" fmla="*/ 135 w 1143"/>
              <a:gd name="T61" fmla="*/ 0 h 992"/>
              <a:gd name="T62" fmla="*/ 383 w 1143"/>
              <a:gd name="T63" fmla="*/ 16 h 992"/>
              <a:gd name="T64" fmla="*/ 479 w 1143"/>
              <a:gd name="T65" fmla="*/ 64 h 992"/>
              <a:gd name="T66" fmla="*/ 511 w 1143"/>
              <a:gd name="T67" fmla="*/ 248 h 992"/>
              <a:gd name="T68" fmla="*/ 567 w 1143"/>
              <a:gd name="T69" fmla="*/ 296 h 992"/>
              <a:gd name="T70" fmla="*/ 671 w 1143"/>
              <a:gd name="T71" fmla="*/ 264 h 992"/>
              <a:gd name="T72" fmla="*/ 687 w 1143"/>
              <a:gd name="T73" fmla="*/ 240 h 992"/>
              <a:gd name="T74" fmla="*/ 711 w 1143"/>
              <a:gd name="T75" fmla="*/ 232 h 992"/>
              <a:gd name="T76" fmla="*/ 719 w 1143"/>
              <a:gd name="T77" fmla="*/ 208 h 992"/>
              <a:gd name="T78" fmla="*/ 791 w 1143"/>
              <a:gd name="T79" fmla="*/ 168 h 992"/>
              <a:gd name="T80" fmla="*/ 1039 w 1143"/>
              <a:gd name="T81" fmla="*/ 208 h 992"/>
              <a:gd name="T82" fmla="*/ 1119 w 1143"/>
              <a:gd name="T83" fmla="*/ 232 h 99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43"/>
              <a:gd name="T127" fmla="*/ 0 h 992"/>
              <a:gd name="T128" fmla="*/ 1143 w 1143"/>
              <a:gd name="T129" fmla="*/ 992 h 99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43" h="992">
                <a:moveTo>
                  <a:pt x="1143" y="992"/>
                </a:moveTo>
                <a:cubicBezTo>
                  <a:pt x="1135" y="987"/>
                  <a:pt x="1128" y="980"/>
                  <a:pt x="1119" y="976"/>
                </a:cubicBezTo>
                <a:cubicBezTo>
                  <a:pt x="1109" y="972"/>
                  <a:pt x="1096" y="975"/>
                  <a:pt x="1087" y="968"/>
                </a:cubicBezTo>
                <a:cubicBezTo>
                  <a:pt x="1080" y="963"/>
                  <a:pt x="1085" y="950"/>
                  <a:pt x="1079" y="944"/>
                </a:cubicBezTo>
                <a:cubicBezTo>
                  <a:pt x="1073" y="938"/>
                  <a:pt x="1063" y="939"/>
                  <a:pt x="1055" y="936"/>
                </a:cubicBezTo>
                <a:cubicBezTo>
                  <a:pt x="1042" y="896"/>
                  <a:pt x="1055" y="915"/>
                  <a:pt x="999" y="896"/>
                </a:cubicBezTo>
                <a:cubicBezTo>
                  <a:pt x="991" y="893"/>
                  <a:pt x="975" y="888"/>
                  <a:pt x="975" y="888"/>
                </a:cubicBezTo>
                <a:cubicBezTo>
                  <a:pt x="927" y="893"/>
                  <a:pt x="892" y="899"/>
                  <a:pt x="847" y="912"/>
                </a:cubicBezTo>
                <a:cubicBezTo>
                  <a:pt x="831" y="917"/>
                  <a:pt x="799" y="928"/>
                  <a:pt x="799" y="928"/>
                </a:cubicBezTo>
                <a:cubicBezTo>
                  <a:pt x="763" y="919"/>
                  <a:pt x="747" y="916"/>
                  <a:pt x="735" y="880"/>
                </a:cubicBezTo>
                <a:cubicBezTo>
                  <a:pt x="743" y="847"/>
                  <a:pt x="752" y="829"/>
                  <a:pt x="767" y="800"/>
                </a:cubicBezTo>
                <a:cubicBezTo>
                  <a:pt x="771" y="792"/>
                  <a:pt x="769" y="782"/>
                  <a:pt x="775" y="776"/>
                </a:cubicBezTo>
                <a:cubicBezTo>
                  <a:pt x="789" y="762"/>
                  <a:pt x="823" y="744"/>
                  <a:pt x="823" y="744"/>
                </a:cubicBezTo>
                <a:cubicBezTo>
                  <a:pt x="837" y="702"/>
                  <a:pt x="850" y="665"/>
                  <a:pt x="799" y="648"/>
                </a:cubicBezTo>
                <a:cubicBezTo>
                  <a:pt x="789" y="633"/>
                  <a:pt x="775" y="609"/>
                  <a:pt x="759" y="600"/>
                </a:cubicBezTo>
                <a:cubicBezTo>
                  <a:pt x="744" y="592"/>
                  <a:pt x="725" y="593"/>
                  <a:pt x="711" y="584"/>
                </a:cubicBezTo>
                <a:cubicBezTo>
                  <a:pt x="677" y="561"/>
                  <a:pt x="696" y="572"/>
                  <a:pt x="655" y="552"/>
                </a:cubicBezTo>
                <a:cubicBezTo>
                  <a:pt x="619" y="498"/>
                  <a:pt x="537" y="501"/>
                  <a:pt x="479" y="496"/>
                </a:cubicBezTo>
                <a:cubicBezTo>
                  <a:pt x="428" y="483"/>
                  <a:pt x="452" y="471"/>
                  <a:pt x="407" y="456"/>
                </a:cubicBezTo>
                <a:cubicBezTo>
                  <a:pt x="355" y="465"/>
                  <a:pt x="275" y="482"/>
                  <a:pt x="231" y="456"/>
                </a:cubicBezTo>
                <a:cubicBezTo>
                  <a:pt x="210" y="444"/>
                  <a:pt x="234" y="405"/>
                  <a:pt x="223" y="384"/>
                </a:cubicBezTo>
                <a:cubicBezTo>
                  <a:pt x="214" y="367"/>
                  <a:pt x="175" y="352"/>
                  <a:pt x="175" y="352"/>
                </a:cubicBezTo>
                <a:cubicBezTo>
                  <a:pt x="156" y="295"/>
                  <a:pt x="150" y="318"/>
                  <a:pt x="175" y="280"/>
                </a:cubicBezTo>
                <a:cubicBezTo>
                  <a:pt x="159" y="233"/>
                  <a:pt x="179" y="276"/>
                  <a:pt x="143" y="240"/>
                </a:cubicBezTo>
                <a:cubicBezTo>
                  <a:pt x="136" y="233"/>
                  <a:pt x="134" y="222"/>
                  <a:pt x="127" y="216"/>
                </a:cubicBezTo>
                <a:cubicBezTo>
                  <a:pt x="113" y="203"/>
                  <a:pt x="79" y="184"/>
                  <a:pt x="79" y="184"/>
                </a:cubicBezTo>
                <a:cubicBezTo>
                  <a:pt x="74" y="176"/>
                  <a:pt x="70" y="167"/>
                  <a:pt x="63" y="160"/>
                </a:cubicBezTo>
                <a:cubicBezTo>
                  <a:pt x="56" y="153"/>
                  <a:pt x="45" y="152"/>
                  <a:pt x="39" y="144"/>
                </a:cubicBezTo>
                <a:cubicBezTo>
                  <a:pt x="26" y="128"/>
                  <a:pt x="24" y="106"/>
                  <a:pt x="15" y="88"/>
                </a:cubicBezTo>
                <a:cubicBezTo>
                  <a:pt x="12" y="75"/>
                  <a:pt x="0" y="60"/>
                  <a:pt x="7" y="48"/>
                </a:cubicBezTo>
                <a:cubicBezTo>
                  <a:pt x="28" y="10"/>
                  <a:pt x="101" y="6"/>
                  <a:pt x="135" y="0"/>
                </a:cubicBezTo>
                <a:cubicBezTo>
                  <a:pt x="218" y="6"/>
                  <a:pt x="301" y="4"/>
                  <a:pt x="383" y="16"/>
                </a:cubicBezTo>
                <a:cubicBezTo>
                  <a:pt x="406" y="19"/>
                  <a:pt x="452" y="55"/>
                  <a:pt x="479" y="64"/>
                </a:cubicBezTo>
                <a:cubicBezTo>
                  <a:pt x="503" y="135"/>
                  <a:pt x="455" y="192"/>
                  <a:pt x="511" y="248"/>
                </a:cubicBezTo>
                <a:cubicBezTo>
                  <a:pt x="523" y="285"/>
                  <a:pt x="535" y="275"/>
                  <a:pt x="567" y="296"/>
                </a:cubicBezTo>
                <a:cubicBezTo>
                  <a:pt x="609" y="289"/>
                  <a:pt x="631" y="274"/>
                  <a:pt x="671" y="264"/>
                </a:cubicBezTo>
                <a:cubicBezTo>
                  <a:pt x="676" y="256"/>
                  <a:pt x="679" y="246"/>
                  <a:pt x="687" y="240"/>
                </a:cubicBezTo>
                <a:cubicBezTo>
                  <a:pt x="694" y="235"/>
                  <a:pt x="705" y="238"/>
                  <a:pt x="711" y="232"/>
                </a:cubicBezTo>
                <a:cubicBezTo>
                  <a:pt x="717" y="226"/>
                  <a:pt x="713" y="214"/>
                  <a:pt x="719" y="208"/>
                </a:cubicBezTo>
                <a:cubicBezTo>
                  <a:pt x="747" y="180"/>
                  <a:pt x="761" y="178"/>
                  <a:pt x="791" y="168"/>
                </a:cubicBezTo>
                <a:cubicBezTo>
                  <a:pt x="854" y="74"/>
                  <a:pt x="966" y="201"/>
                  <a:pt x="1039" y="208"/>
                </a:cubicBezTo>
                <a:cubicBezTo>
                  <a:pt x="1124" y="217"/>
                  <a:pt x="1119" y="189"/>
                  <a:pt x="1119" y="232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7342188" y="3351213"/>
            <a:ext cx="401637" cy="254000"/>
          </a:xfrm>
          <a:custGeom>
            <a:avLst/>
            <a:gdLst>
              <a:gd name="T0" fmla="*/ 0 w 253"/>
              <a:gd name="T1" fmla="*/ 64 h 160"/>
              <a:gd name="T2" fmla="*/ 88 w 253"/>
              <a:gd name="T3" fmla="*/ 0 h 160"/>
              <a:gd name="T4" fmla="*/ 136 w 253"/>
              <a:gd name="T5" fmla="*/ 32 h 160"/>
              <a:gd name="T6" fmla="*/ 152 w 253"/>
              <a:gd name="T7" fmla="*/ 56 h 160"/>
              <a:gd name="T8" fmla="*/ 200 w 253"/>
              <a:gd name="T9" fmla="*/ 72 h 160"/>
              <a:gd name="T10" fmla="*/ 224 w 253"/>
              <a:gd name="T11" fmla="*/ 88 h 160"/>
              <a:gd name="T12" fmla="*/ 232 w 253"/>
              <a:gd name="T13" fmla="*/ 160 h 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3"/>
              <a:gd name="T22" fmla="*/ 0 h 160"/>
              <a:gd name="T23" fmla="*/ 253 w 253"/>
              <a:gd name="T24" fmla="*/ 160 h 1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3" h="160">
                <a:moveTo>
                  <a:pt x="0" y="64"/>
                </a:moveTo>
                <a:cubicBezTo>
                  <a:pt x="22" y="30"/>
                  <a:pt x="51" y="12"/>
                  <a:pt x="88" y="0"/>
                </a:cubicBezTo>
                <a:cubicBezTo>
                  <a:pt x="104" y="11"/>
                  <a:pt x="120" y="21"/>
                  <a:pt x="136" y="32"/>
                </a:cubicBezTo>
                <a:cubicBezTo>
                  <a:pt x="144" y="37"/>
                  <a:pt x="144" y="51"/>
                  <a:pt x="152" y="56"/>
                </a:cubicBezTo>
                <a:cubicBezTo>
                  <a:pt x="166" y="65"/>
                  <a:pt x="186" y="63"/>
                  <a:pt x="200" y="72"/>
                </a:cubicBezTo>
                <a:cubicBezTo>
                  <a:pt x="208" y="77"/>
                  <a:pt x="216" y="83"/>
                  <a:pt x="224" y="88"/>
                </a:cubicBezTo>
                <a:cubicBezTo>
                  <a:pt x="227" y="102"/>
                  <a:pt x="253" y="160"/>
                  <a:pt x="232" y="16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6376988" y="4354513"/>
            <a:ext cx="660400" cy="428625"/>
          </a:xfrm>
          <a:custGeom>
            <a:avLst/>
            <a:gdLst>
              <a:gd name="T0" fmla="*/ 64 w 416"/>
              <a:gd name="T1" fmla="*/ 136 h 270"/>
              <a:gd name="T2" fmla="*/ 176 w 416"/>
              <a:gd name="T3" fmla="*/ 96 h 270"/>
              <a:gd name="T4" fmla="*/ 280 w 416"/>
              <a:gd name="T5" fmla="*/ 56 h 270"/>
              <a:gd name="T6" fmla="*/ 376 w 416"/>
              <a:gd name="T7" fmla="*/ 16 h 270"/>
              <a:gd name="T8" fmla="*/ 416 w 416"/>
              <a:gd name="T9" fmla="*/ 88 h 270"/>
              <a:gd name="T10" fmla="*/ 360 w 416"/>
              <a:gd name="T11" fmla="*/ 160 h 270"/>
              <a:gd name="T12" fmla="*/ 328 w 416"/>
              <a:gd name="T13" fmla="*/ 208 h 270"/>
              <a:gd name="T14" fmla="*/ 320 w 416"/>
              <a:gd name="T15" fmla="*/ 232 h 270"/>
              <a:gd name="T16" fmla="*/ 256 w 416"/>
              <a:gd name="T17" fmla="*/ 240 h 270"/>
              <a:gd name="T18" fmla="*/ 176 w 416"/>
              <a:gd name="T19" fmla="*/ 208 h 270"/>
              <a:gd name="T20" fmla="*/ 0 w 416"/>
              <a:gd name="T21" fmla="*/ 216 h 2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6"/>
              <a:gd name="T34" fmla="*/ 0 h 270"/>
              <a:gd name="T35" fmla="*/ 416 w 416"/>
              <a:gd name="T36" fmla="*/ 270 h 2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6" h="270">
                <a:moveTo>
                  <a:pt x="64" y="136"/>
                </a:moveTo>
                <a:cubicBezTo>
                  <a:pt x="93" y="92"/>
                  <a:pt x="120" y="102"/>
                  <a:pt x="176" y="96"/>
                </a:cubicBezTo>
                <a:cubicBezTo>
                  <a:pt x="206" y="52"/>
                  <a:pt x="234" y="71"/>
                  <a:pt x="280" y="56"/>
                </a:cubicBezTo>
                <a:cubicBezTo>
                  <a:pt x="318" y="0"/>
                  <a:pt x="281" y="5"/>
                  <a:pt x="376" y="16"/>
                </a:cubicBezTo>
                <a:cubicBezTo>
                  <a:pt x="392" y="40"/>
                  <a:pt x="400" y="64"/>
                  <a:pt x="416" y="88"/>
                </a:cubicBezTo>
                <a:cubicBezTo>
                  <a:pt x="378" y="145"/>
                  <a:pt x="398" y="122"/>
                  <a:pt x="360" y="160"/>
                </a:cubicBezTo>
                <a:cubicBezTo>
                  <a:pt x="341" y="217"/>
                  <a:pt x="368" y="148"/>
                  <a:pt x="328" y="208"/>
                </a:cubicBezTo>
                <a:cubicBezTo>
                  <a:pt x="323" y="215"/>
                  <a:pt x="328" y="229"/>
                  <a:pt x="320" y="232"/>
                </a:cubicBezTo>
                <a:cubicBezTo>
                  <a:pt x="300" y="241"/>
                  <a:pt x="277" y="237"/>
                  <a:pt x="256" y="240"/>
                </a:cubicBezTo>
                <a:cubicBezTo>
                  <a:pt x="224" y="232"/>
                  <a:pt x="203" y="226"/>
                  <a:pt x="176" y="208"/>
                </a:cubicBezTo>
                <a:cubicBezTo>
                  <a:pt x="121" y="222"/>
                  <a:pt x="54" y="270"/>
                  <a:pt x="0" y="216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Freeform 21"/>
          <p:cNvSpPr>
            <a:spLocks/>
          </p:cNvSpPr>
          <p:nvPr/>
        </p:nvSpPr>
        <p:spPr bwMode="auto">
          <a:xfrm>
            <a:off x="7131050" y="4176713"/>
            <a:ext cx="274638" cy="342900"/>
          </a:xfrm>
          <a:custGeom>
            <a:avLst/>
            <a:gdLst>
              <a:gd name="T0" fmla="*/ 93 w 173"/>
              <a:gd name="T1" fmla="*/ 216 h 216"/>
              <a:gd name="T2" fmla="*/ 125 w 173"/>
              <a:gd name="T3" fmla="*/ 152 h 216"/>
              <a:gd name="T4" fmla="*/ 173 w 173"/>
              <a:gd name="T5" fmla="*/ 120 h 216"/>
              <a:gd name="T6" fmla="*/ 117 w 173"/>
              <a:gd name="T7" fmla="*/ 0 h 216"/>
              <a:gd name="T8" fmla="*/ 69 w 173"/>
              <a:gd name="T9" fmla="*/ 32 h 216"/>
              <a:gd name="T10" fmla="*/ 61 w 173"/>
              <a:gd name="T11" fmla="*/ 56 h 216"/>
              <a:gd name="T12" fmla="*/ 37 w 173"/>
              <a:gd name="T13" fmla="*/ 64 h 216"/>
              <a:gd name="T14" fmla="*/ 29 w 173"/>
              <a:gd name="T15" fmla="*/ 88 h 216"/>
              <a:gd name="T16" fmla="*/ 5 w 173"/>
              <a:gd name="T17" fmla="*/ 112 h 216"/>
              <a:gd name="T18" fmla="*/ 13 w 173"/>
              <a:gd name="T19" fmla="*/ 168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3"/>
              <a:gd name="T31" fmla="*/ 0 h 216"/>
              <a:gd name="T32" fmla="*/ 173 w 173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3" h="216">
                <a:moveTo>
                  <a:pt x="93" y="216"/>
                </a:moveTo>
                <a:cubicBezTo>
                  <a:pt x="99" y="201"/>
                  <a:pt x="110" y="165"/>
                  <a:pt x="125" y="152"/>
                </a:cubicBezTo>
                <a:cubicBezTo>
                  <a:pt x="139" y="139"/>
                  <a:pt x="173" y="120"/>
                  <a:pt x="173" y="120"/>
                </a:cubicBezTo>
                <a:cubicBezTo>
                  <a:pt x="165" y="65"/>
                  <a:pt x="164" y="32"/>
                  <a:pt x="117" y="0"/>
                </a:cubicBezTo>
                <a:cubicBezTo>
                  <a:pt x="101" y="11"/>
                  <a:pt x="85" y="21"/>
                  <a:pt x="69" y="32"/>
                </a:cubicBezTo>
                <a:cubicBezTo>
                  <a:pt x="62" y="37"/>
                  <a:pt x="67" y="50"/>
                  <a:pt x="61" y="56"/>
                </a:cubicBezTo>
                <a:cubicBezTo>
                  <a:pt x="55" y="62"/>
                  <a:pt x="45" y="61"/>
                  <a:pt x="37" y="64"/>
                </a:cubicBezTo>
                <a:cubicBezTo>
                  <a:pt x="34" y="72"/>
                  <a:pt x="34" y="81"/>
                  <a:pt x="29" y="88"/>
                </a:cubicBezTo>
                <a:cubicBezTo>
                  <a:pt x="23" y="97"/>
                  <a:pt x="8" y="101"/>
                  <a:pt x="5" y="112"/>
                </a:cubicBezTo>
                <a:cubicBezTo>
                  <a:pt x="0" y="130"/>
                  <a:pt x="13" y="149"/>
                  <a:pt x="13" y="168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7824788" y="3135313"/>
            <a:ext cx="7620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367588" y="3211513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</a:rPr>
              <a:t>0     250     500</a:t>
            </a:r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8129588" y="2830513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</a:rPr>
              <a:t>Km</a:t>
            </a:r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05788" y="229711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Britannic Bold" pitchFamily="34" charset="0"/>
              </a:rPr>
              <a:t>U</a:t>
            </a:r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>
            <a:off x="8358188" y="2601913"/>
            <a:ext cx="76200" cy="228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457200" y="228600"/>
            <a:ext cx="8458200" cy="13716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1295400" y="2286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  <a:latin typeface="Poster Bodoni ATT" pitchFamily="18" charset="0"/>
              </a:rPr>
              <a:t>PETA WILAYAH KEDAULATAN RI</a:t>
            </a:r>
            <a:endParaRPr 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762000" y="762000"/>
            <a:ext cx="76962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STATUS 17 AGUSTUS 1945  -  13 DESEMBER 1957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DASAR HUKUM : TZMKO 1939. NO.442</a:t>
            </a:r>
            <a:endParaRPr lang="en-US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433388" y="4508500"/>
            <a:ext cx="990600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3 MIL</a:t>
            </a:r>
          </a:p>
        </p:txBody>
      </p:sp>
      <p:pic>
        <p:nvPicPr>
          <p:cNvPr id="10271" name="Picture 31" descr="indone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2" name="Freeform 32"/>
          <p:cNvSpPr>
            <a:spLocks/>
          </p:cNvSpPr>
          <p:nvPr/>
        </p:nvSpPr>
        <p:spPr bwMode="auto">
          <a:xfrm>
            <a:off x="1017588" y="2644775"/>
            <a:ext cx="1524000" cy="1752600"/>
          </a:xfrm>
          <a:custGeom>
            <a:avLst/>
            <a:gdLst>
              <a:gd name="T0" fmla="*/ 960 w 960"/>
              <a:gd name="T1" fmla="*/ 1104 h 1104"/>
              <a:gd name="T2" fmla="*/ 872 w 960"/>
              <a:gd name="T3" fmla="*/ 1032 h 1104"/>
              <a:gd name="T4" fmla="*/ 840 w 960"/>
              <a:gd name="T5" fmla="*/ 1000 h 1104"/>
              <a:gd name="T6" fmla="*/ 832 w 960"/>
              <a:gd name="T7" fmla="*/ 976 h 1104"/>
              <a:gd name="T8" fmla="*/ 784 w 960"/>
              <a:gd name="T9" fmla="*/ 952 h 1104"/>
              <a:gd name="T10" fmla="*/ 704 w 960"/>
              <a:gd name="T11" fmla="*/ 896 h 1104"/>
              <a:gd name="T12" fmla="*/ 680 w 960"/>
              <a:gd name="T13" fmla="*/ 872 h 1104"/>
              <a:gd name="T14" fmla="*/ 656 w 960"/>
              <a:gd name="T15" fmla="*/ 864 h 1104"/>
              <a:gd name="T16" fmla="*/ 640 w 960"/>
              <a:gd name="T17" fmla="*/ 816 h 1104"/>
              <a:gd name="T18" fmla="*/ 568 w 960"/>
              <a:gd name="T19" fmla="*/ 736 h 1104"/>
              <a:gd name="T20" fmla="*/ 528 w 960"/>
              <a:gd name="T21" fmla="*/ 664 h 1104"/>
              <a:gd name="T22" fmla="*/ 496 w 960"/>
              <a:gd name="T23" fmla="*/ 584 h 1104"/>
              <a:gd name="T24" fmla="*/ 464 w 960"/>
              <a:gd name="T25" fmla="*/ 536 h 1104"/>
              <a:gd name="T26" fmla="*/ 416 w 960"/>
              <a:gd name="T27" fmla="*/ 504 h 1104"/>
              <a:gd name="T28" fmla="*/ 352 w 960"/>
              <a:gd name="T29" fmla="*/ 408 h 1104"/>
              <a:gd name="T30" fmla="*/ 296 w 960"/>
              <a:gd name="T31" fmla="*/ 320 h 1104"/>
              <a:gd name="T32" fmla="*/ 264 w 960"/>
              <a:gd name="T33" fmla="*/ 288 h 1104"/>
              <a:gd name="T34" fmla="*/ 232 w 960"/>
              <a:gd name="T35" fmla="*/ 256 h 1104"/>
              <a:gd name="T36" fmla="*/ 168 w 960"/>
              <a:gd name="T37" fmla="*/ 168 h 1104"/>
              <a:gd name="T38" fmla="*/ 160 w 960"/>
              <a:gd name="T39" fmla="*/ 144 h 1104"/>
              <a:gd name="T40" fmla="*/ 112 w 960"/>
              <a:gd name="T41" fmla="*/ 128 h 1104"/>
              <a:gd name="T42" fmla="*/ 80 w 960"/>
              <a:gd name="T43" fmla="*/ 96 h 1104"/>
              <a:gd name="T44" fmla="*/ 40 w 960"/>
              <a:gd name="T45" fmla="*/ 64 h 1104"/>
              <a:gd name="T46" fmla="*/ 32 w 960"/>
              <a:gd name="T47" fmla="*/ 40 h 1104"/>
              <a:gd name="T48" fmla="*/ 0 w 960"/>
              <a:gd name="T49" fmla="*/ 0 h 11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60"/>
              <a:gd name="T76" fmla="*/ 0 h 1104"/>
              <a:gd name="T77" fmla="*/ 960 w 960"/>
              <a:gd name="T78" fmla="*/ 1104 h 110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60" h="1104">
                <a:moveTo>
                  <a:pt x="960" y="1104"/>
                </a:moveTo>
                <a:cubicBezTo>
                  <a:pt x="927" y="1082"/>
                  <a:pt x="908" y="1044"/>
                  <a:pt x="872" y="1032"/>
                </a:cubicBezTo>
                <a:cubicBezTo>
                  <a:pt x="851" y="968"/>
                  <a:pt x="883" y="1043"/>
                  <a:pt x="840" y="1000"/>
                </a:cubicBezTo>
                <a:cubicBezTo>
                  <a:pt x="834" y="994"/>
                  <a:pt x="838" y="982"/>
                  <a:pt x="832" y="976"/>
                </a:cubicBezTo>
                <a:cubicBezTo>
                  <a:pt x="819" y="963"/>
                  <a:pt x="799" y="962"/>
                  <a:pt x="784" y="952"/>
                </a:cubicBezTo>
                <a:cubicBezTo>
                  <a:pt x="745" y="924"/>
                  <a:pt x="750" y="907"/>
                  <a:pt x="704" y="896"/>
                </a:cubicBezTo>
                <a:cubicBezTo>
                  <a:pt x="696" y="888"/>
                  <a:pt x="689" y="878"/>
                  <a:pt x="680" y="872"/>
                </a:cubicBezTo>
                <a:cubicBezTo>
                  <a:pt x="673" y="867"/>
                  <a:pt x="661" y="871"/>
                  <a:pt x="656" y="864"/>
                </a:cubicBezTo>
                <a:cubicBezTo>
                  <a:pt x="646" y="850"/>
                  <a:pt x="649" y="830"/>
                  <a:pt x="640" y="816"/>
                </a:cubicBezTo>
                <a:cubicBezTo>
                  <a:pt x="615" y="779"/>
                  <a:pt x="608" y="749"/>
                  <a:pt x="568" y="736"/>
                </a:cubicBezTo>
                <a:cubicBezTo>
                  <a:pt x="554" y="694"/>
                  <a:pt x="565" y="719"/>
                  <a:pt x="528" y="664"/>
                </a:cubicBezTo>
                <a:cubicBezTo>
                  <a:pt x="512" y="640"/>
                  <a:pt x="511" y="609"/>
                  <a:pt x="496" y="584"/>
                </a:cubicBezTo>
                <a:cubicBezTo>
                  <a:pt x="486" y="568"/>
                  <a:pt x="475" y="552"/>
                  <a:pt x="464" y="536"/>
                </a:cubicBezTo>
                <a:cubicBezTo>
                  <a:pt x="453" y="520"/>
                  <a:pt x="416" y="504"/>
                  <a:pt x="416" y="504"/>
                </a:cubicBezTo>
                <a:cubicBezTo>
                  <a:pt x="393" y="469"/>
                  <a:pt x="383" y="439"/>
                  <a:pt x="352" y="408"/>
                </a:cubicBezTo>
                <a:cubicBezTo>
                  <a:pt x="337" y="364"/>
                  <a:pt x="335" y="346"/>
                  <a:pt x="296" y="320"/>
                </a:cubicBezTo>
                <a:cubicBezTo>
                  <a:pt x="275" y="256"/>
                  <a:pt x="307" y="331"/>
                  <a:pt x="264" y="288"/>
                </a:cubicBezTo>
                <a:cubicBezTo>
                  <a:pt x="221" y="245"/>
                  <a:pt x="296" y="277"/>
                  <a:pt x="232" y="256"/>
                </a:cubicBezTo>
                <a:cubicBezTo>
                  <a:pt x="219" y="217"/>
                  <a:pt x="201" y="190"/>
                  <a:pt x="168" y="168"/>
                </a:cubicBezTo>
                <a:cubicBezTo>
                  <a:pt x="165" y="160"/>
                  <a:pt x="167" y="149"/>
                  <a:pt x="160" y="144"/>
                </a:cubicBezTo>
                <a:cubicBezTo>
                  <a:pt x="146" y="134"/>
                  <a:pt x="112" y="128"/>
                  <a:pt x="112" y="128"/>
                </a:cubicBezTo>
                <a:cubicBezTo>
                  <a:pt x="95" y="76"/>
                  <a:pt x="119" y="127"/>
                  <a:pt x="80" y="96"/>
                </a:cubicBezTo>
                <a:cubicBezTo>
                  <a:pt x="28" y="55"/>
                  <a:pt x="100" y="84"/>
                  <a:pt x="40" y="64"/>
                </a:cubicBezTo>
                <a:cubicBezTo>
                  <a:pt x="37" y="56"/>
                  <a:pt x="38" y="46"/>
                  <a:pt x="32" y="40"/>
                </a:cubicBezTo>
                <a:cubicBezTo>
                  <a:pt x="9" y="17"/>
                  <a:pt x="0" y="53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Freeform 33"/>
          <p:cNvSpPr>
            <a:spLocks/>
          </p:cNvSpPr>
          <p:nvPr/>
        </p:nvSpPr>
        <p:spPr bwMode="auto">
          <a:xfrm>
            <a:off x="889000" y="2441575"/>
            <a:ext cx="2109788" cy="1930400"/>
          </a:xfrm>
          <a:custGeom>
            <a:avLst/>
            <a:gdLst>
              <a:gd name="T0" fmla="*/ 1065 w 1329"/>
              <a:gd name="T1" fmla="*/ 1216 h 1216"/>
              <a:gd name="T2" fmla="*/ 1169 w 1329"/>
              <a:gd name="T3" fmla="*/ 1192 h 1216"/>
              <a:gd name="T4" fmla="*/ 1217 w 1329"/>
              <a:gd name="T5" fmla="*/ 1176 h 1216"/>
              <a:gd name="T6" fmla="*/ 1233 w 1329"/>
              <a:gd name="T7" fmla="*/ 1128 h 1216"/>
              <a:gd name="T8" fmla="*/ 1241 w 1329"/>
              <a:gd name="T9" fmla="*/ 1104 h 1216"/>
              <a:gd name="T10" fmla="*/ 1249 w 1329"/>
              <a:gd name="T11" fmla="*/ 952 h 1216"/>
              <a:gd name="T12" fmla="*/ 1297 w 1329"/>
              <a:gd name="T13" fmla="*/ 928 h 1216"/>
              <a:gd name="T14" fmla="*/ 1281 w 1329"/>
              <a:gd name="T15" fmla="*/ 840 h 1216"/>
              <a:gd name="T16" fmla="*/ 1249 w 1329"/>
              <a:gd name="T17" fmla="*/ 800 h 1216"/>
              <a:gd name="T18" fmla="*/ 1217 w 1329"/>
              <a:gd name="T19" fmla="*/ 760 h 1216"/>
              <a:gd name="T20" fmla="*/ 1209 w 1329"/>
              <a:gd name="T21" fmla="*/ 736 h 1216"/>
              <a:gd name="T22" fmla="*/ 1081 w 1329"/>
              <a:gd name="T23" fmla="*/ 696 h 1216"/>
              <a:gd name="T24" fmla="*/ 1057 w 1329"/>
              <a:gd name="T25" fmla="*/ 592 h 1216"/>
              <a:gd name="T26" fmla="*/ 969 w 1329"/>
              <a:gd name="T27" fmla="*/ 544 h 1216"/>
              <a:gd name="T28" fmla="*/ 953 w 1329"/>
              <a:gd name="T29" fmla="*/ 520 h 1216"/>
              <a:gd name="T30" fmla="*/ 929 w 1329"/>
              <a:gd name="T31" fmla="*/ 512 h 1216"/>
              <a:gd name="T32" fmla="*/ 921 w 1329"/>
              <a:gd name="T33" fmla="*/ 488 h 1216"/>
              <a:gd name="T34" fmla="*/ 897 w 1329"/>
              <a:gd name="T35" fmla="*/ 472 h 1216"/>
              <a:gd name="T36" fmla="*/ 889 w 1329"/>
              <a:gd name="T37" fmla="*/ 448 h 1216"/>
              <a:gd name="T38" fmla="*/ 809 w 1329"/>
              <a:gd name="T39" fmla="*/ 416 h 1216"/>
              <a:gd name="T40" fmla="*/ 649 w 1329"/>
              <a:gd name="T41" fmla="*/ 312 h 1216"/>
              <a:gd name="T42" fmla="*/ 601 w 1329"/>
              <a:gd name="T43" fmla="*/ 280 h 1216"/>
              <a:gd name="T44" fmla="*/ 553 w 1329"/>
              <a:gd name="T45" fmla="*/ 248 h 1216"/>
              <a:gd name="T46" fmla="*/ 537 w 1329"/>
              <a:gd name="T47" fmla="*/ 224 h 1216"/>
              <a:gd name="T48" fmla="*/ 513 w 1329"/>
              <a:gd name="T49" fmla="*/ 216 h 1216"/>
              <a:gd name="T50" fmla="*/ 481 w 1329"/>
              <a:gd name="T51" fmla="*/ 184 h 1216"/>
              <a:gd name="T52" fmla="*/ 417 w 1329"/>
              <a:gd name="T53" fmla="*/ 112 h 1216"/>
              <a:gd name="T54" fmla="*/ 361 w 1329"/>
              <a:gd name="T55" fmla="*/ 64 h 1216"/>
              <a:gd name="T56" fmla="*/ 273 w 1329"/>
              <a:gd name="T57" fmla="*/ 0 h 1216"/>
              <a:gd name="T58" fmla="*/ 185 w 1329"/>
              <a:gd name="T59" fmla="*/ 8 h 1216"/>
              <a:gd name="T60" fmla="*/ 57 w 1329"/>
              <a:gd name="T61" fmla="*/ 16 h 1216"/>
              <a:gd name="T62" fmla="*/ 73 w 1329"/>
              <a:gd name="T63" fmla="*/ 128 h 12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29"/>
              <a:gd name="T97" fmla="*/ 0 h 1216"/>
              <a:gd name="T98" fmla="*/ 1329 w 1329"/>
              <a:gd name="T99" fmla="*/ 1216 h 121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29" h="1216">
                <a:moveTo>
                  <a:pt x="1065" y="1216"/>
                </a:moveTo>
                <a:cubicBezTo>
                  <a:pt x="1138" y="1206"/>
                  <a:pt x="1103" y="1214"/>
                  <a:pt x="1169" y="1192"/>
                </a:cubicBezTo>
                <a:cubicBezTo>
                  <a:pt x="1185" y="1187"/>
                  <a:pt x="1217" y="1176"/>
                  <a:pt x="1217" y="1176"/>
                </a:cubicBezTo>
                <a:cubicBezTo>
                  <a:pt x="1222" y="1160"/>
                  <a:pt x="1228" y="1144"/>
                  <a:pt x="1233" y="1128"/>
                </a:cubicBezTo>
                <a:cubicBezTo>
                  <a:pt x="1236" y="1120"/>
                  <a:pt x="1241" y="1104"/>
                  <a:pt x="1241" y="1104"/>
                </a:cubicBezTo>
                <a:cubicBezTo>
                  <a:pt x="1226" y="1059"/>
                  <a:pt x="1202" y="989"/>
                  <a:pt x="1249" y="952"/>
                </a:cubicBezTo>
                <a:cubicBezTo>
                  <a:pt x="1263" y="941"/>
                  <a:pt x="1282" y="938"/>
                  <a:pt x="1297" y="928"/>
                </a:cubicBezTo>
                <a:cubicBezTo>
                  <a:pt x="1314" y="878"/>
                  <a:pt x="1329" y="872"/>
                  <a:pt x="1281" y="840"/>
                </a:cubicBezTo>
                <a:cubicBezTo>
                  <a:pt x="1261" y="780"/>
                  <a:pt x="1290" y="852"/>
                  <a:pt x="1249" y="800"/>
                </a:cubicBezTo>
                <a:cubicBezTo>
                  <a:pt x="1205" y="745"/>
                  <a:pt x="1286" y="806"/>
                  <a:pt x="1217" y="760"/>
                </a:cubicBezTo>
                <a:cubicBezTo>
                  <a:pt x="1214" y="752"/>
                  <a:pt x="1216" y="741"/>
                  <a:pt x="1209" y="736"/>
                </a:cubicBezTo>
                <a:cubicBezTo>
                  <a:pt x="1179" y="715"/>
                  <a:pt x="1116" y="708"/>
                  <a:pt x="1081" y="696"/>
                </a:cubicBezTo>
                <a:cubicBezTo>
                  <a:pt x="1088" y="644"/>
                  <a:pt x="1098" y="626"/>
                  <a:pt x="1057" y="592"/>
                </a:cubicBezTo>
                <a:cubicBezTo>
                  <a:pt x="1031" y="571"/>
                  <a:pt x="969" y="544"/>
                  <a:pt x="969" y="544"/>
                </a:cubicBezTo>
                <a:cubicBezTo>
                  <a:pt x="964" y="536"/>
                  <a:pt x="961" y="526"/>
                  <a:pt x="953" y="520"/>
                </a:cubicBezTo>
                <a:cubicBezTo>
                  <a:pt x="946" y="515"/>
                  <a:pt x="935" y="518"/>
                  <a:pt x="929" y="512"/>
                </a:cubicBezTo>
                <a:cubicBezTo>
                  <a:pt x="923" y="506"/>
                  <a:pt x="926" y="495"/>
                  <a:pt x="921" y="488"/>
                </a:cubicBezTo>
                <a:cubicBezTo>
                  <a:pt x="915" y="480"/>
                  <a:pt x="905" y="477"/>
                  <a:pt x="897" y="472"/>
                </a:cubicBezTo>
                <a:cubicBezTo>
                  <a:pt x="894" y="464"/>
                  <a:pt x="896" y="453"/>
                  <a:pt x="889" y="448"/>
                </a:cubicBezTo>
                <a:cubicBezTo>
                  <a:pt x="883" y="443"/>
                  <a:pt x="827" y="428"/>
                  <a:pt x="809" y="416"/>
                </a:cubicBezTo>
                <a:cubicBezTo>
                  <a:pt x="777" y="367"/>
                  <a:pt x="705" y="331"/>
                  <a:pt x="649" y="312"/>
                </a:cubicBezTo>
                <a:cubicBezTo>
                  <a:pt x="618" y="265"/>
                  <a:pt x="653" y="306"/>
                  <a:pt x="601" y="280"/>
                </a:cubicBezTo>
                <a:cubicBezTo>
                  <a:pt x="584" y="271"/>
                  <a:pt x="553" y="248"/>
                  <a:pt x="553" y="248"/>
                </a:cubicBezTo>
                <a:cubicBezTo>
                  <a:pt x="548" y="240"/>
                  <a:pt x="545" y="230"/>
                  <a:pt x="537" y="224"/>
                </a:cubicBezTo>
                <a:cubicBezTo>
                  <a:pt x="530" y="219"/>
                  <a:pt x="519" y="222"/>
                  <a:pt x="513" y="216"/>
                </a:cubicBezTo>
                <a:cubicBezTo>
                  <a:pt x="470" y="173"/>
                  <a:pt x="545" y="205"/>
                  <a:pt x="481" y="184"/>
                </a:cubicBezTo>
                <a:cubicBezTo>
                  <a:pt x="458" y="161"/>
                  <a:pt x="440" y="135"/>
                  <a:pt x="417" y="112"/>
                </a:cubicBezTo>
                <a:cubicBezTo>
                  <a:pt x="406" y="80"/>
                  <a:pt x="392" y="74"/>
                  <a:pt x="361" y="64"/>
                </a:cubicBezTo>
                <a:cubicBezTo>
                  <a:pt x="337" y="28"/>
                  <a:pt x="307" y="23"/>
                  <a:pt x="273" y="0"/>
                </a:cubicBezTo>
                <a:cubicBezTo>
                  <a:pt x="236" y="9"/>
                  <a:pt x="223" y="17"/>
                  <a:pt x="185" y="8"/>
                </a:cubicBezTo>
                <a:cubicBezTo>
                  <a:pt x="142" y="11"/>
                  <a:pt x="99" y="9"/>
                  <a:pt x="57" y="16"/>
                </a:cubicBezTo>
                <a:cubicBezTo>
                  <a:pt x="0" y="25"/>
                  <a:pt x="44" y="113"/>
                  <a:pt x="73" y="128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Freeform 34"/>
          <p:cNvSpPr>
            <a:spLocks/>
          </p:cNvSpPr>
          <p:nvPr/>
        </p:nvSpPr>
        <p:spPr bwMode="auto">
          <a:xfrm>
            <a:off x="3227388" y="2716213"/>
            <a:ext cx="1762125" cy="1390650"/>
          </a:xfrm>
          <a:custGeom>
            <a:avLst/>
            <a:gdLst>
              <a:gd name="T0" fmla="*/ 72 w 1110"/>
              <a:gd name="T1" fmla="*/ 179 h 876"/>
              <a:gd name="T2" fmla="*/ 0 w 1110"/>
              <a:gd name="T3" fmla="*/ 275 h 876"/>
              <a:gd name="T4" fmla="*/ 32 w 1110"/>
              <a:gd name="T5" fmla="*/ 507 h 876"/>
              <a:gd name="T6" fmla="*/ 48 w 1110"/>
              <a:gd name="T7" fmla="*/ 563 h 876"/>
              <a:gd name="T8" fmla="*/ 96 w 1110"/>
              <a:gd name="T9" fmla="*/ 603 h 876"/>
              <a:gd name="T10" fmla="*/ 128 w 1110"/>
              <a:gd name="T11" fmla="*/ 723 h 876"/>
              <a:gd name="T12" fmla="*/ 152 w 1110"/>
              <a:gd name="T13" fmla="*/ 771 h 876"/>
              <a:gd name="T14" fmla="*/ 184 w 1110"/>
              <a:gd name="T15" fmla="*/ 779 h 876"/>
              <a:gd name="T16" fmla="*/ 288 w 1110"/>
              <a:gd name="T17" fmla="*/ 795 h 876"/>
              <a:gd name="T18" fmla="*/ 320 w 1110"/>
              <a:gd name="T19" fmla="*/ 803 h 876"/>
              <a:gd name="T20" fmla="*/ 352 w 1110"/>
              <a:gd name="T21" fmla="*/ 819 h 876"/>
              <a:gd name="T22" fmla="*/ 416 w 1110"/>
              <a:gd name="T23" fmla="*/ 803 h 876"/>
              <a:gd name="T24" fmla="*/ 576 w 1110"/>
              <a:gd name="T25" fmla="*/ 843 h 876"/>
              <a:gd name="T26" fmla="*/ 744 w 1110"/>
              <a:gd name="T27" fmla="*/ 859 h 876"/>
              <a:gd name="T28" fmla="*/ 832 w 1110"/>
              <a:gd name="T29" fmla="*/ 795 h 876"/>
              <a:gd name="T30" fmla="*/ 848 w 1110"/>
              <a:gd name="T31" fmla="*/ 755 h 876"/>
              <a:gd name="T32" fmla="*/ 864 w 1110"/>
              <a:gd name="T33" fmla="*/ 731 h 876"/>
              <a:gd name="T34" fmla="*/ 832 w 1110"/>
              <a:gd name="T35" fmla="*/ 683 h 876"/>
              <a:gd name="T36" fmla="*/ 840 w 1110"/>
              <a:gd name="T37" fmla="*/ 603 h 876"/>
              <a:gd name="T38" fmla="*/ 888 w 1110"/>
              <a:gd name="T39" fmla="*/ 571 h 876"/>
              <a:gd name="T40" fmla="*/ 904 w 1110"/>
              <a:gd name="T41" fmla="*/ 547 h 876"/>
              <a:gd name="T42" fmla="*/ 928 w 1110"/>
              <a:gd name="T43" fmla="*/ 531 h 876"/>
              <a:gd name="T44" fmla="*/ 944 w 1110"/>
              <a:gd name="T45" fmla="*/ 483 h 876"/>
              <a:gd name="T46" fmla="*/ 960 w 1110"/>
              <a:gd name="T47" fmla="*/ 459 h 876"/>
              <a:gd name="T48" fmla="*/ 968 w 1110"/>
              <a:gd name="T49" fmla="*/ 395 h 876"/>
              <a:gd name="T50" fmla="*/ 992 w 1110"/>
              <a:gd name="T51" fmla="*/ 387 h 876"/>
              <a:gd name="T52" fmla="*/ 1088 w 1110"/>
              <a:gd name="T53" fmla="*/ 355 h 876"/>
              <a:gd name="T54" fmla="*/ 1104 w 1110"/>
              <a:gd name="T55" fmla="*/ 307 h 876"/>
              <a:gd name="T56" fmla="*/ 1040 w 1110"/>
              <a:gd name="T57" fmla="*/ 259 h 876"/>
              <a:gd name="T58" fmla="*/ 1000 w 1110"/>
              <a:gd name="T59" fmla="*/ 211 h 876"/>
              <a:gd name="T60" fmla="*/ 960 w 1110"/>
              <a:gd name="T61" fmla="*/ 123 h 876"/>
              <a:gd name="T62" fmla="*/ 968 w 1110"/>
              <a:gd name="T63" fmla="*/ 59 h 876"/>
              <a:gd name="T64" fmla="*/ 992 w 1110"/>
              <a:gd name="T65" fmla="*/ 35 h 876"/>
              <a:gd name="T66" fmla="*/ 976 w 1110"/>
              <a:gd name="T67" fmla="*/ 3 h 87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10"/>
              <a:gd name="T103" fmla="*/ 0 h 876"/>
              <a:gd name="T104" fmla="*/ 1110 w 1110"/>
              <a:gd name="T105" fmla="*/ 876 h 87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10" h="876">
                <a:moveTo>
                  <a:pt x="72" y="179"/>
                </a:moveTo>
                <a:cubicBezTo>
                  <a:pt x="27" y="194"/>
                  <a:pt x="25" y="238"/>
                  <a:pt x="0" y="275"/>
                </a:cubicBezTo>
                <a:cubicBezTo>
                  <a:pt x="6" y="383"/>
                  <a:pt x="7" y="420"/>
                  <a:pt x="32" y="507"/>
                </a:cubicBezTo>
                <a:cubicBezTo>
                  <a:pt x="33" y="509"/>
                  <a:pt x="44" y="558"/>
                  <a:pt x="48" y="563"/>
                </a:cubicBezTo>
                <a:cubicBezTo>
                  <a:pt x="61" y="579"/>
                  <a:pt x="81" y="588"/>
                  <a:pt x="96" y="603"/>
                </a:cubicBezTo>
                <a:cubicBezTo>
                  <a:pt x="106" y="643"/>
                  <a:pt x="117" y="683"/>
                  <a:pt x="128" y="723"/>
                </a:cubicBezTo>
                <a:cubicBezTo>
                  <a:pt x="132" y="736"/>
                  <a:pt x="140" y="763"/>
                  <a:pt x="152" y="771"/>
                </a:cubicBezTo>
                <a:cubicBezTo>
                  <a:pt x="161" y="777"/>
                  <a:pt x="173" y="776"/>
                  <a:pt x="184" y="779"/>
                </a:cubicBezTo>
                <a:cubicBezTo>
                  <a:pt x="219" y="803"/>
                  <a:pt x="247" y="805"/>
                  <a:pt x="288" y="795"/>
                </a:cubicBezTo>
                <a:cubicBezTo>
                  <a:pt x="299" y="798"/>
                  <a:pt x="310" y="799"/>
                  <a:pt x="320" y="803"/>
                </a:cubicBezTo>
                <a:cubicBezTo>
                  <a:pt x="331" y="807"/>
                  <a:pt x="340" y="819"/>
                  <a:pt x="352" y="819"/>
                </a:cubicBezTo>
                <a:cubicBezTo>
                  <a:pt x="374" y="819"/>
                  <a:pt x="416" y="803"/>
                  <a:pt x="416" y="803"/>
                </a:cubicBezTo>
                <a:cubicBezTo>
                  <a:pt x="471" y="812"/>
                  <a:pt x="522" y="832"/>
                  <a:pt x="576" y="843"/>
                </a:cubicBezTo>
                <a:cubicBezTo>
                  <a:pt x="641" y="876"/>
                  <a:pt x="660" y="865"/>
                  <a:pt x="744" y="859"/>
                </a:cubicBezTo>
                <a:cubicBezTo>
                  <a:pt x="785" y="845"/>
                  <a:pt x="798" y="818"/>
                  <a:pt x="832" y="795"/>
                </a:cubicBezTo>
                <a:cubicBezTo>
                  <a:pt x="837" y="782"/>
                  <a:pt x="842" y="768"/>
                  <a:pt x="848" y="755"/>
                </a:cubicBezTo>
                <a:cubicBezTo>
                  <a:pt x="852" y="746"/>
                  <a:pt x="866" y="740"/>
                  <a:pt x="864" y="731"/>
                </a:cubicBezTo>
                <a:cubicBezTo>
                  <a:pt x="860" y="712"/>
                  <a:pt x="832" y="683"/>
                  <a:pt x="832" y="683"/>
                </a:cubicBezTo>
                <a:cubicBezTo>
                  <a:pt x="835" y="656"/>
                  <a:pt x="828" y="627"/>
                  <a:pt x="840" y="603"/>
                </a:cubicBezTo>
                <a:cubicBezTo>
                  <a:pt x="849" y="586"/>
                  <a:pt x="888" y="571"/>
                  <a:pt x="888" y="571"/>
                </a:cubicBezTo>
                <a:cubicBezTo>
                  <a:pt x="893" y="563"/>
                  <a:pt x="897" y="554"/>
                  <a:pt x="904" y="547"/>
                </a:cubicBezTo>
                <a:cubicBezTo>
                  <a:pt x="911" y="540"/>
                  <a:pt x="923" y="539"/>
                  <a:pt x="928" y="531"/>
                </a:cubicBezTo>
                <a:cubicBezTo>
                  <a:pt x="937" y="517"/>
                  <a:pt x="935" y="497"/>
                  <a:pt x="944" y="483"/>
                </a:cubicBezTo>
                <a:cubicBezTo>
                  <a:pt x="949" y="475"/>
                  <a:pt x="955" y="467"/>
                  <a:pt x="960" y="459"/>
                </a:cubicBezTo>
                <a:cubicBezTo>
                  <a:pt x="963" y="438"/>
                  <a:pt x="959" y="415"/>
                  <a:pt x="968" y="395"/>
                </a:cubicBezTo>
                <a:cubicBezTo>
                  <a:pt x="971" y="387"/>
                  <a:pt x="984" y="389"/>
                  <a:pt x="992" y="387"/>
                </a:cubicBezTo>
                <a:cubicBezTo>
                  <a:pt x="1030" y="378"/>
                  <a:pt x="1053" y="372"/>
                  <a:pt x="1088" y="355"/>
                </a:cubicBezTo>
                <a:cubicBezTo>
                  <a:pt x="1093" y="339"/>
                  <a:pt x="1099" y="323"/>
                  <a:pt x="1104" y="307"/>
                </a:cubicBezTo>
                <a:cubicBezTo>
                  <a:pt x="1110" y="290"/>
                  <a:pt x="1051" y="266"/>
                  <a:pt x="1040" y="259"/>
                </a:cubicBezTo>
                <a:cubicBezTo>
                  <a:pt x="1037" y="254"/>
                  <a:pt x="1001" y="213"/>
                  <a:pt x="1000" y="211"/>
                </a:cubicBezTo>
                <a:cubicBezTo>
                  <a:pt x="983" y="185"/>
                  <a:pt x="978" y="150"/>
                  <a:pt x="960" y="123"/>
                </a:cubicBezTo>
                <a:cubicBezTo>
                  <a:pt x="963" y="102"/>
                  <a:pt x="961" y="79"/>
                  <a:pt x="968" y="59"/>
                </a:cubicBezTo>
                <a:cubicBezTo>
                  <a:pt x="972" y="48"/>
                  <a:pt x="989" y="46"/>
                  <a:pt x="992" y="35"/>
                </a:cubicBezTo>
                <a:cubicBezTo>
                  <a:pt x="1002" y="0"/>
                  <a:pt x="991" y="3"/>
                  <a:pt x="976" y="3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Freeform 35"/>
          <p:cNvSpPr>
            <a:spLocks/>
          </p:cNvSpPr>
          <p:nvPr/>
        </p:nvSpPr>
        <p:spPr bwMode="auto">
          <a:xfrm>
            <a:off x="4778375" y="3038475"/>
            <a:ext cx="1257300" cy="1309688"/>
          </a:xfrm>
          <a:custGeom>
            <a:avLst/>
            <a:gdLst>
              <a:gd name="T0" fmla="*/ 207 w 792"/>
              <a:gd name="T1" fmla="*/ 824 h 825"/>
              <a:gd name="T2" fmla="*/ 135 w 792"/>
              <a:gd name="T3" fmla="*/ 816 h 825"/>
              <a:gd name="T4" fmla="*/ 127 w 792"/>
              <a:gd name="T5" fmla="*/ 792 h 825"/>
              <a:gd name="T6" fmla="*/ 103 w 792"/>
              <a:gd name="T7" fmla="*/ 784 h 825"/>
              <a:gd name="T8" fmla="*/ 95 w 792"/>
              <a:gd name="T9" fmla="*/ 672 h 825"/>
              <a:gd name="T10" fmla="*/ 63 w 792"/>
              <a:gd name="T11" fmla="*/ 552 h 825"/>
              <a:gd name="T12" fmla="*/ 15 w 792"/>
              <a:gd name="T13" fmla="*/ 512 h 825"/>
              <a:gd name="T14" fmla="*/ 55 w 792"/>
              <a:gd name="T15" fmla="*/ 456 h 825"/>
              <a:gd name="T16" fmla="*/ 79 w 792"/>
              <a:gd name="T17" fmla="*/ 440 h 825"/>
              <a:gd name="T18" fmla="*/ 111 w 792"/>
              <a:gd name="T19" fmla="*/ 304 h 825"/>
              <a:gd name="T20" fmla="*/ 183 w 792"/>
              <a:gd name="T21" fmla="*/ 128 h 825"/>
              <a:gd name="T22" fmla="*/ 223 w 792"/>
              <a:gd name="T23" fmla="*/ 88 h 825"/>
              <a:gd name="T24" fmla="*/ 239 w 792"/>
              <a:gd name="T25" fmla="*/ 64 h 825"/>
              <a:gd name="T26" fmla="*/ 287 w 792"/>
              <a:gd name="T27" fmla="*/ 32 h 825"/>
              <a:gd name="T28" fmla="*/ 447 w 792"/>
              <a:gd name="T29" fmla="*/ 72 h 825"/>
              <a:gd name="T30" fmla="*/ 639 w 792"/>
              <a:gd name="T31" fmla="*/ 80 h 825"/>
              <a:gd name="T32" fmla="*/ 671 w 792"/>
              <a:gd name="T33" fmla="*/ 48 h 825"/>
              <a:gd name="T34" fmla="*/ 687 w 792"/>
              <a:gd name="T35" fmla="*/ 24 h 825"/>
              <a:gd name="T36" fmla="*/ 735 w 792"/>
              <a:gd name="T37" fmla="*/ 0 h 825"/>
              <a:gd name="T38" fmla="*/ 735 w 792"/>
              <a:gd name="T39" fmla="*/ 96 h 825"/>
              <a:gd name="T40" fmla="*/ 679 w 792"/>
              <a:gd name="T41" fmla="*/ 160 h 825"/>
              <a:gd name="T42" fmla="*/ 647 w 792"/>
              <a:gd name="T43" fmla="*/ 192 h 825"/>
              <a:gd name="T44" fmla="*/ 599 w 792"/>
              <a:gd name="T45" fmla="*/ 224 h 825"/>
              <a:gd name="T46" fmla="*/ 335 w 792"/>
              <a:gd name="T47" fmla="*/ 200 h 825"/>
              <a:gd name="T48" fmla="*/ 255 w 792"/>
              <a:gd name="T49" fmla="*/ 208 h 825"/>
              <a:gd name="T50" fmla="*/ 223 w 792"/>
              <a:gd name="T51" fmla="*/ 224 h 8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92"/>
              <a:gd name="T79" fmla="*/ 0 h 825"/>
              <a:gd name="T80" fmla="*/ 792 w 792"/>
              <a:gd name="T81" fmla="*/ 825 h 8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92" h="825">
                <a:moveTo>
                  <a:pt x="207" y="824"/>
                </a:moveTo>
                <a:cubicBezTo>
                  <a:pt x="183" y="821"/>
                  <a:pt x="157" y="825"/>
                  <a:pt x="135" y="816"/>
                </a:cubicBezTo>
                <a:cubicBezTo>
                  <a:pt x="127" y="813"/>
                  <a:pt x="133" y="798"/>
                  <a:pt x="127" y="792"/>
                </a:cubicBezTo>
                <a:cubicBezTo>
                  <a:pt x="121" y="786"/>
                  <a:pt x="111" y="787"/>
                  <a:pt x="103" y="784"/>
                </a:cubicBezTo>
                <a:cubicBezTo>
                  <a:pt x="80" y="716"/>
                  <a:pt x="85" y="753"/>
                  <a:pt x="95" y="672"/>
                </a:cubicBezTo>
                <a:cubicBezTo>
                  <a:pt x="85" y="632"/>
                  <a:pt x="89" y="584"/>
                  <a:pt x="63" y="552"/>
                </a:cubicBezTo>
                <a:cubicBezTo>
                  <a:pt x="50" y="536"/>
                  <a:pt x="30" y="527"/>
                  <a:pt x="15" y="512"/>
                </a:cubicBezTo>
                <a:cubicBezTo>
                  <a:pt x="1" y="470"/>
                  <a:pt x="0" y="493"/>
                  <a:pt x="55" y="456"/>
                </a:cubicBezTo>
                <a:cubicBezTo>
                  <a:pt x="63" y="451"/>
                  <a:pt x="79" y="440"/>
                  <a:pt x="79" y="440"/>
                </a:cubicBezTo>
                <a:cubicBezTo>
                  <a:pt x="93" y="391"/>
                  <a:pt x="104" y="357"/>
                  <a:pt x="111" y="304"/>
                </a:cubicBezTo>
                <a:cubicBezTo>
                  <a:pt x="119" y="238"/>
                  <a:pt x="125" y="167"/>
                  <a:pt x="183" y="128"/>
                </a:cubicBezTo>
                <a:cubicBezTo>
                  <a:pt x="226" y="64"/>
                  <a:pt x="170" y="141"/>
                  <a:pt x="223" y="88"/>
                </a:cubicBezTo>
                <a:cubicBezTo>
                  <a:pt x="230" y="81"/>
                  <a:pt x="232" y="70"/>
                  <a:pt x="239" y="64"/>
                </a:cubicBezTo>
                <a:cubicBezTo>
                  <a:pt x="253" y="51"/>
                  <a:pt x="287" y="32"/>
                  <a:pt x="287" y="32"/>
                </a:cubicBezTo>
                <a:cubicBezTo>
                  <a:pt x="346" y="40"/>
                  <a:pt x="387" y="63"/>
                  <a:pt x="447" y="72"/>
                </a:cubicBezTo>
                <a:cubicBezTo>
                  <a:pt x="514" y="105"/>
                  <a:pt x="565" y="87"/>
                  <a:pt x="639" y="80"/>
                </a:cubicBezTo>
                <a:cubicBezTo>
                  <a:pt x="656" y="28"/>
                  <a:pt x="632" y="79"/>
                  <a:pt x="671" y="48"/>
                </a:cubicBezTo>
                <a:cubicBezTo>
                  <a:pt x="679" y="42"/>
                  <a:pt x="680" y="31"/>
                  <a:pt x="687" y="24"/>
                </a:cubicBezTo>
                <a:cubicBezTo>
                  <a:pt x="703" y="8"/>
                  <a:pt x="715" y="7"/>
                  <a:pt x="735" y="0"/>
                </a:cubicBezTo>
                <a:cubicBezTo>
                  <a:pt x="766" y="46"/>
                  <a:pt x="792" y="58"/>
                  <a:pt x="735" y="96"/>
                </a:cubicBezTo>
                <a:cubicBezTo>
                  <a:pt x="724" y="129"/>
                  <a:pt x="713" y="149"/>
                  <a:pt x="679" y="160"/>
                </a:cubicBezTo>
                <a:cubicBezTo>
                  <a:pt x="662" y="212"/>
                  <a:pt x="686" y="161"/>
                  <a:pt x="647" y="192"/>
                </a:cubicBezTo>
                <a:cubicBezTo>
                  <a:pt x="597" y="232"/>
                  <a:pt x="672" y="206"/>
                  <a:pt x="599" y="224"/>
                </a:cubicBezTo>
                <a:cubicBezTo>
                  <a:pt x="511" y="215"/>
                  <a:pt x="420" y="221"/>
                  <a:pt x="335" y="200"/>
                </a:cubicBezTo>
                <a:cubicBezTo>
                  <a:pt x="308" y="203"/>
                  <a:pt x="281" y="202"/>
                  <a:pt x="255" y="208"/>
                </a:cubicBezTo>
                <a:cubicBezTo>
                  <a:pt x="179" y="225"/>
                  <a:pt x="254" y="224"/>
                  <a:pt x="223" y="224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Freeform 36"/>
          <p:cNvSpPr>
            <a:spLocks/>
          </p:cNvSpPr>
          <p:nvPr/>
        </p:nvSpPr>
        <p:spPr bwMode="auto">
          <a:xfrm>
            <a:off x="5130800" y="3421063"/>
            <a:ext cx="585788" cy="962025"/>
          </a:xfrm>
          <a:custGeom>
            <a:avLst/>
            <a:gdLst>
              <a:gd name="T0" fmla="*/ 1 w 369"/>
              <a:gd name="T1" fmla="*/ 7 h 606"/>
              <a:gd name="T2" fmla="*/ 33 w 369"/>
              <a:gd name="T3" fmla="*/ 39 h 606"/>
              <a:gd name="T4" fmla="*/ 65 w 369"/>
              <a:gd name="T5" fmla="*/ 63 h 606"/>
              <a:gd name="T6" fmla="*/ 137 w 369"/>
              <a:gd name="T7" fmla="*/ 23 h 606"/>
              <a:gd name="T8" fmla="*/ 297 w 369"/>
              <a:gd name="T9" fmla="*/ 7 h 606"/>
              <a:gd name="T10" fmla="*/ 369 w 369"/>
              <a:gd name="T11" fmla="*/ 47 h 606"/>
              <a:gd name="T12" fmla="*/ 337 w 369"/>
              <a:gd name="T13" fmla="*/ 183 h 606"/>
              <a:gd name="T14" fmla="*/ 305 w 369"/>
              <a:gd name="T15" fmla="*/ 199 h 606"/>
              <a:gd name="T16" fmla="*/ 225 w 369"/>
              <a:gd name="T17" fmla="*/ 167 h 606"/>
              <a:gd name="T18" fmla="*/ 177 w 369"/>
              <a:gd name="T19" fmla="*/ 183 h 606"/>
              <a:gd name="T20" fmla="*/ 225 w 369"/>
              <a:gd name="T21" fmla="*/ 239 h 606"/>
              <a:gd name="T22" fmla="*/ 241 w 369"/>
              <a:gd name="T23" fmla="*/ 295 h 606"/>
              <a:gd name="T24" fmla="*/ 249 w 369"/>
              <a:gd name="T25" fmla="*/ 351 h 606"/>
              <a:gd name="T26" fmla="*/ 297 w 369"/>
              <a:gd name="T27" fmla="*/ 383 h 606"/>
              <a:gd name="T28" fmla="*/ 345 w 369"/>
              <a:gd name="T29" fmla="*/ 399 h 606"/>
              <a:gd name="T30" fmla="*/ 297 w 369"/>
              <a:gd name="T31" fmla="*/ 495 h 606"/>
              <a:gd name="T32" fmla="*/ 233 w 369"/>
              <a:gd name="T33" fmla="*/ 599 h 606"/>
              <a:gd name="T34" fmla="*/ 193 w 369"/>
              <a:gd name="T35" fmla="*/ 567 h 606"/>
              <a:gd name="T36" fmla="*/ 145 w 369"/>
              <a:gd name="T37" fmla="*/ 535 h 606"/>
              <a:gd name="T38" fmla="*/ 97 w 369"/>
              <a:gd name="T39" fmla="*/ 471 h 606"/>
              <a:gd name="T40" fmla="*/ 41 w 369"/>
              <a:gd name="T41" fmla="*/ 375 h 606"/>
              <a:gd name="T42" fmla="*/ 17 w 369"/>
              <a:gd name="T43" fmla="*/ 391 h 606"/>
              <a:gd name="T44" fmla="*/ 9 w 369"/>
              <a:gd name="T45" fmla="*/ 415 h 606"/>
              <a:gd name="T46" fmla="*/ 25 w 369"/>
              <a:gd name="T47" fmla="*/ 463 h 606"/>
              <a:gd name="T48" fmla="*/ 33 w 369"/>
              <a:gd name="T49" fmla="*/ 487 h 606"/>
              <a:gd name="T50" fmla="*/ 17 w 369"/>
              <a:gd name="T51" fmla="*/ 567 h 6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69"/>
              <a:gd name="T79" fmla="*/ 0 h 606"/>
              <a:gd name="T80" fmla="*/ 369 w 369"/>
              <a:gd name="T81" fmla="*/ 606 h 6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69" h="606">
                <a:moveTo>
                  <a:pt x="1" y="7"/>
                </a:moveTo>
                <a:cubicBezTo>
                  <a:pt x="55" y="25"/>
                  <a:pt x="0" y="0"/>
                  <a:pt x="33" y="39"/>
                </a:cubicBezTo>
                <a:cubicBezTo>
                  <a:pt x="42" y="49"/>
                  <a:pt x="54" y="55"/>
                  <a:pt x="65" y="63"/>
                </a:cubicBezTo>
                <a:cubicBezTo>
                  <a:pt x="89" y="47"/>
                  <a:pt x="113" y="39"/>
                  <a:pt x="137" y="23"/>
                </a:cubicBezTo>
                <a:cubicBezTo>
                  <a:pt x="190" y="36"/>
                  <a:pt x="244" y="15"/>
                  <a:pt x="297" y="7"/>
                </a:cubicBezTo>
                <a:cubicBezTo>
                  <a:pt x="338" y="15"/>
                  <a:pt x="356" y="7"/>
                  <a:pt x="369" y="47"/>
                </a:cubicBezTo>
                <a:cubicBezTo>
                  <a:pt x="362" y="80"/>
                  <a:pt x="350" y="160"/>
                  <a:pt x="337" y="183"/>
                </a:cubicBezTo>
                <a:cubicBezTo>
                  <a:pt x="331" y="193"/>
                  <a:pt x="316" y="194"/>
                  <a:pt x="305" y="199"/>
                </a:cubicBezTo>
                <a:cubicBezTo>
                  <a:pt x="275" y="191"/>
                  <a:pt x="254" y="177"/>
                  <a:pt x="225" y="167"/>
                </a:cubicBezTo>
                <a:cubicBezTo>
                  <a:pt x="209" y="172"/>
                  <a:pt x="168" y="169"/>
                  <a:pt x="177" y="183"/>
                </a:cubicBezTo>
                <a:cubicBezTo>
                  <a:pt x="198" y="215"/>
                  <a:pt x="188" y="227"/>
                  <a:pt x="225" y="239"/>
                </a:cubicBezTo>
                <a:cubicBezTo>
                  <a:pt x="230" y="258"/>
                  <a:pt x="237" y="276"/>
                  <a:pt x="241" y="295"/>
                </a:cubicBezTo>
                <a:cubicBezTo>
                  <a:pt x="245" y="313"/>
                  <a:pt x="239" y="335"/>
                  <a:pt x="249" y="351"/>
                </a:cubicBezTo>
                <a:cubicBezTo>
                  <a:pt x="259" y="367"/>
                  <a:pt x="281" y="372"/>
                  <a:pt x="297" y="383"/>
                </a:cubicBezTo>
                <a:cubicBezTo>
                  <a:pt x="311" y="392"/>
                  <a:pt x="345" y="399"/>
                  <a:pt x="345" y="399"/>
                </a:cubicBezTo>
                <a:cubicBezTo>
                  <a:pt x="359" y="441"/>
                  <a:pt x="338" y="481"/>
                  <a:pt x="297" y="495"/>
                </a:cubicBezTo>
                <a:cubicBezTo>
                  <a:pt x="289" y="543"/>
                  <a:pt x="282" y="583"/>
                  <a:pt x="233" y="599"/>
                </a:cubicBezTo>
                <a:cubicBezTo>
                  <a:pt x="179" y="581"/>
                  <a:pt x="238" y="606"/>
                  <a:pt x="193" y="567"/>
                </a:cubicBezTo>
                <a:cubicBezTo>
                  <a:pt x="179" y="554"/>
                  <a:pt x="145" y="535"/>
                  <a:pt x="145" y="535"/>
                </a:cubicBezTo>
                <a:cubicBezTo>
                  <a:pt x="127" y="508"/>
                  <a:pt x="107" y="501"/>
                  <a:pt x="97" y="471"/>
                </a:cubicBezTo>
                <a:cubicBezTo>
                  <a:pt x="86" y="393"/>
                  <a:pt x="89" y="423"/>
                  <a:pt x="41" y="375"/>
                </a:cubicBezTo>
                <a:cubicBezTo>
                  <a:pt x="29" y="338"/>
                  <a:pt x="36" y="341"/>
                  <a:pt x="17" y="391"/>
                </a:cubicBezTo>
                <a:cubicBezTo>
                  <a:pt x="14" y="399"/>
                  <a:pt x="12" y="407"/>
                  <a:pt x="9" y="415"/>
                </a:cubicBezTo>
                <a:cubicBezTo>
                  <a:pt x="14" y="431"/>
                  <a:pt x="20" y="447"/>
                  <a:pt x="25" y="463"/>
                </a:cubicBezTo>
                <a:cubicBezTo>
                  <a:pt x="28" y="471"/>
                  <a:pt x="33" y="487"/>
                  <a:pt x="33" y="487"/>
                </a:cubicBezTo>
                <a:cubicBezTo>
                  <a:pt x="28" y="514"/>
                  <a:pt x="17" y="567"/>
                  <a:pt x="17" y="567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Freeform 37"/>
          <p:cNvSpPr>
            <a:spLocks/>
          </p:cNvSpPr>
          <p:nvPr/>
        </p:nvSpPr>
        <p:spPr bwMode="auto">
          <a:xfrm>
            <a:off x="2628900" y="4410075"/>
            <a:ext cx="3189288" cy="546100"/>
          </a:xfrm>
          <a:custGeom>
            <a:avLst/>
            <a:gdLst>
              <a:gd name="T0" fmla="*/ 49 w 2009"/>
              <a:gd name="T1" fmla="*/ 0 h 344"/>
              <a:gd name="T2" fmla="*/ 41 w 2009"/>
              <a:gd name="T3" fmla="*/ 24 h 344"/>
              <a:gd name="T4" fmla="*/ 17 w 2009"/>
              <a:gd name="T5" fmla="*/ 40 h 344"/>
              <a:gd name="T6" fmla="*/ 97 w 2009"/>
              <a:gd name="T7" fmla="*/ 88 h 344"/>
              <a:gd name="T8" fmla="*/ 145 w 2009"/>
              <a:gd name="T9" fmla="*/ 120 h 344"/>
              <a:gd name="T10" fmla="*/ 161 w 2009"/>
              <a:gd name="T11" fmla="*/ 144 h 344"/>
              <a:gd name="T12" fmla="*/ 225 w 2009"/>
              <a:gd name="T13" fmla="*/ 160 h 344"/>
              <a:gd name="T14" fmla="*/ 321 w 2009"/>
              <a:gd name="T15" fmla="*/ 192 h 344"/>
              <a:gd name="T16" fmla="*/ 633 w 2009"/>
              <a:gd name="T17" fmla="*/ 232 h 344"/>
              <a:gd name="T18" fmla="*/ 897 w 2009"/>
              <a:gd name="T19" fmla="*/ 248 h 344"/>
              <a:gd name="T20" fmla="*/ 977 w 2009"/>
              <a:gd name="T21" fmla="*/ 280 h 344"/>
              <a:gd name="T22" fmla="*/ 1009 w 2009"/>
              <a:gd name="T23" fmla="*/ 272 h 344"/>
              <a:gd name="T24" fmla="*/ 1089 w 2009"/>
              <a:gd name="T25" fmla="*/ 288 h 344"/>
              <a:gd name="T26" fmla="*/ 1185 w 2009"/>
              <a:gd name="T27" fmla="*/ 320 h 344"/>
              <a:gd name="T28" fmla="*/ 1233 w 2009"/>
              <a:gd name="T29" fmla="*/ 336 h 344"/>
              <a:gd name="T30" fmla="*/ 1257 w 2009"/>
              <a:gd name="T31" fmla="*/ 344 h 344"/>
              <a:gd name="T32" fmla="*/ 1369 w 2009"/>
              <a:gd name="T33" fmla="*/ 336 h 344"/>
              <a:gd name="T34" fmla="*/ 1393 w 2009"/>
              <a:gd name="T35" fmla="*/ 320 h 344"/>
              <a:gd name="T36" fmla="*/ 1489 w 2009"/>
              <a:gd name="T37" fmla="*/ 272 h 344"/>
              <a:gd name="T38" fmla="*/ 1641 w 2009"/>
              <a:gd name="T39" fmla="*/ 296 h 344"/>
              <a:gd name="T40" fmla="*/ 1849 w 2009"/>
              <a:gd name="T41" fmla="*/ 272 h 344"/>
              <a:gd name="T42" fmla="*/ 1993 w 2009"/>
              <a:gd name="T43" fmla="*/ 240 h 344"/>
              <a:gd name="T44" fmla="*/ 2009 w 2009"/>
              <a:gd name="T45" fmla="*/ 216 h 3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09"/>
              <a:gd name="T70" fmla="*/ 0 h 344"/>
              <a:gd name="T71" fmla="*/ 2009 w 2009"/>
              <a:gd name="T72" fmla="*/ 344 h 3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09" h="344">
                <a:moveTo>
                  <a:pt x="49" y="0"/>
                </a:moveTo>
                <a:cubicBezTo>
                  <a:pt x="46" y="8"/>
                  <a:pt x="46" y="17"/>
                  <a:pt x="41" y="24"/>
                </a:cubicBezTo>
                <a:cubicBezTo>
                  <a:pt x="35" y="32"/>
                  <a:pt x="20" y="31"/>
                  <a:pt x="17" y="40"/>
                </a:cubicBezTo>
                <a:cubicBezTo>
                  <a:pt x="0" y="100"/>
                  <a:pt x="65" y="84"/>
                  <a:pt x="97" y="88"/>
                </a:cubicBezTo>
                <a:cubicBezTo>
                  <a:pt x="137" y="148"/>
                  <a:pt x="83" y="79"/>
                  <a:pt x="145" y="120"/>
                </a:cubicBezTo>
                <a:cubicBezTo>
                  <a:pt x="153" y="125"/>
                  <a:pt x="153" y="138"/>
                  <a:pt x="161" y="144"/>
                </a:cubicBezTo>
                <a:cubicBezTo>
                  <a:pt x="169" y="151"/>
                  <a:pt x="223" y="160"/>
                  <a:pt x="225" y="160"/>
                </a:cubicBezTo>
                <a:cubicBezTo>
                  <a:pt x="259" y="182"/>
                  <a:pt x="280" y="185"/>
                  <a:pt x="321" y="192"/>
                </a:cubicBezTo>
                <a:cubicBezTo>
                  <a:pt x="428" y="174"/>
                  <a:pt x="530" y="206"/>
                  <a:pt x="633" y="232"/>
                </a:cubicBezTo>
                <a:cubicBezTo>
                  <a:pt x="723" y="202"/>
                  <a:pt x="807" y="238"/>
                  <a:pt x="897" y="248"/>
                </a:cubicBezTo>
                <a:cubicBezTo>
                  <a:pt x="926" y="258"/>
                  <a:pt x="947" y="272"/>
                  <a:pt x="977" y="280"/>
                </a:cubicBezTo>
                <a:cubicBezTo>
                  <a:pt x="988" y="277"/>
                  <a:pt x="998" y="271"/>
                  <a:pt x="1009" y="272"/>
                </a:cubicBezTo>
                <a:cubicBezTo>
                  <a:pt x="1036" y="274"/>
                  <a:pt x="1089" y="288"/>
                  <a:pt x="1089" y="288"/>
                </a:cubicBezTo>
                <a:cubicBezTo>
                  <a:pt x="1134" y="333"/>
                  <a:pt x="1093" y="302"/>
                  <a:pt x="1185" y="320"/>
                </a:cubicBezTo>
                <a:cubicBezTo>
                  <a:pt x="1202" y="323"/>
                  <a:pt x="1217" y="331"/>
                  <a:pt x="1233" y="336"/>
                </a:cubicBezTo>
                <a:cubicBezTo>
                  <a:pt x="1241" y="339"/>
                  <a:pt x="1257" y="344"/>
                  <a:pt x="1257" y="344"/>
                </a:cubicBezTo>
                <a:cubicBezTo>
                  <a:pt x="1294" y="341"/>
                  <a:pt x="1332" y="343"/>
                  <a:pt x="1369" y="336"/>
                </a:cubicBezTo>
                <a:cubicBezTo>
                  <a:pt x="1378" y="334"/>
                  <a:pt x="1384" y="324"/>
                  <a:pt x="1393" y="320"/>
                </a:cubicBezTo>
                <a:cubicBezTo>
                  <a:pt x="1425" y="304"/>
                  <a:pt x="1454" y="284"/>
                  <a:pt x="1489" y="272"/>
                </a:cubicBezTo>
                <a:cubicBezTo>
                  <a:pt x="1539" y="289"/>
                  <a:pt x="1591" y="279"/>
                  <a:pt x="1641" y="296"/>
                </a:cubicBezTo>
                <a:cubicBezTo>
                  <a:pt x="1705" y="275"/>
                  <a:pt x="1783" y="277"/>
                  <a:pt x="1849" y="272"/>
                </a:cubicBezTo>
                <a:cubicBezTo>
                  <a:pt x="1925" y="247"/>
                  <a:pt x="1874" y="250"/>
                  <a:pt x="1993" y="240"/>
                </a:cubicBezTo>
                <a:cubicBezTo>
                  <a:pt x="1998" y="232"/>
                  <a:pt x="2009" y="216"/>
                  <a:pt x="2009" y="216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Freeform 38"/>
          <p:cNvSpPr>
            <a:spLocks/>
          </p:cNvSpPr>
          <p:nvPr/>
        </p:nvSpPr>
        <p:spPr bwMode="auto">
          <a:xfrm>
            <a:off x="2859088" y="4295775"/>
            <a:ext cx="3416300" cy="444500"/>
          </a:xfrm>
          <a:custGeom>
            <a:avLst/>
            <a:gdLst>
              <a:gd name="T0" fmla="*/ 0 w 2152"/>
              <a:gd name="T1" fmla="*/ 0 h 280"/>
              <a:gd name="T2" fmla="*/ 168 w 2152"/>
              <a:gd name="T3" fmla="*/ 24 h 280"/>
              <a:gd name="T4" fmla="*/ 304 w 2152"/>
              <a:gd name="T5" fmla="*/ 88 h 280"/>
              <a:gd name="T6" fmla="*/ 464 w 2152"/>
              <a:gd name="T7" fmla="*/ 40 h 280"/>
              <a:gd name="T8" fmla="*/ 576 w 2152"/>
              <a:gd name="T9" fmla="*/ 64 h 280"/>
              <a:gd name="T10" fmla="*/ 672 w 2152"/>
              <a:gd name="T11" fmla="*/ 80 h 280"/>
              <a:gd name="T12" fmla="*/ 816 w 2152"/>
              <a:gd name="T13" fmla="*/ 56 h 280"/>
              <a:gd name="T14" fmla="*/ 840 w 2152"/>
              <a:gd name="T15" fmla="*/ 80 h 280"/>
              <a:gd name="T16" fmla="*/ 864 w 2152"/>
              <a:gd name="T17" fmla="*/ 88 h 280"/>
              <a:gd name="T18" fmla="*/ 856 w 2152"/>
              <a:gd name="T19" fmla="*/ 184 h 280"/>
              <a:gd name="T20" fmla="*/ 832 w 2152"/>
              <a:gd name="T21" fmla="*/ 192 h 280"/>
              <a:gd name="T22" fmla="*/ 864 w 2152"/>
              <a:gd name="T23" fmla="*/ 184 h 280"/>
              <a:gd name="T24" fmla="*/ 1000 w 2152"/>
              <a:gd name="T25" fmla="*/ 216 h 280"/>
              <a:gd name="T26" fmla="*/ 1056 w 2152"/>
              <a:gd name="T27" fmla="*/ 248 h 280"/>
              <a:gd name="T28" fmla="*/ 1128 w 2152"/>
              <a:gd name="T29" fmla="*/ 232 h 280"/>
              <a:gd name="T30" fmla="*/ 1216 w 2152"/>
              <a:gd name="T31" fmla="*/ 240 h 280"/>
              <a:gd name="T32" fmla="*/ 1280 w 2152"/>
              <a:gd name="T33" fmla="*/ 232 h 280"/>
              <a:gd name="T34" fmla="*/ 1344 w 2152"/>
              <a:gd name="T35" fmla="*/ 248 h 280"/>
              <a:gd name="T36" fmla="*/ 1496 w 2152"/>
              <a:gd name="T37" fmla="*/ 216 h 280"/>
              <a:gd name="T38" fmla="*/ 1864 w 2152"/>
              <a:gd name="T39" fmla="*/ 280 h 280"/>
              <a:gd name="T40" fmla="*/ 2016 w 2152"/>
              <a:gd name="T41" fmla="*/ 176 h 280"/>
              <a:gd name="T42" fmla="*/ 2056 w 2152"/>
              <a:gd name="T43" fmla="*/ 160 h 280"/>
              <a:gd name="T44" fmla="*/ 2064 w 2152"/>
              <a:gd name="T45" fmla="*/ 184 h 280"/>
              <a:gd name="T46" fmla="*/ 2088 w 2152"/>
              <a:gd name="T47" fmla="*/ 192 h 280"/>
              <a:gd name="T48" fmla="*/ 2104 w 2152"/>
              <a:gd name="T49" fmla="*/ 216 h 280"/>
              <a:gd name="T50" fmla="*/ 2144 w 2152"/>
              <a:gd name="T51" fmla="*/ 248 h 2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52"/>
              <a:gd name="T79" fmla="*/ 0 h 280"/>
              <a:gd name="T80" fmla="*/ 2152 w 2152"/>
              <a:gd name="T81" fmla="*/ 280 h 28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52" h="280">
                <a:moveTo>
                  <a:pt x="0" y="0"/>
                </a:moveTo>
                <a:cubicBezTo>
                  <a:pt x="47" y="4"/>
                  <a:pt x="123" y="1"/>
                  <a:pt x="168" y="24"/>
                </a:cubicBezTo>
                <a:cubicBezTo>
                  <a:pt x="218" y="49"/>
                  <a:pt x="248" y="79"/>
                  <a:pt x="304" y="88"/>
                </a:cubicBezTo>
                <a:cubicBezTo>
                  <a:pt x="395" y="79"/>
                  <a:pt x="392" y="76"/>
                  <a:pt x="464" y="40"/>
                </a:cubicBezTo>
                <a:cubicBezTo>
                  <a:pt x="555" y="58"/>
                  <a:pt x="518" y="49"/>
                  <a:pt x="576" y="64"/>
                </a:cubicBezTo>
                <a:cubicBezTo>
                  <a:pt x="615" y="90"/>
                  <a:pt x="622" y="88"/>
                  <a:pt x="672" y="80"/>
                </a:cubicBezTo>
                <a:cubicBezTo>
                  <a:pt x="740" y="46"/>
                  <a:pt x="719" y="47"/>
                  <a:pt x="816" y="56"/>
                </a:cubicBezTo>
                <a:cubicBezTo>
                  <a:pt x="824" y="64"/>
                  <a:pt x="831" y="74"/>
                  <a:pt x="840" y="80"/>
                </a:cubicBezTo>
                <a:cubicBezTo>
                  <a:pt x="847" y="85"/>
                  <a:pt x="863" y="80"/>
                  <a:pt x="864" y="88"/>
                </a:cubicBezTo>
                <a:cubicBezTo>
                  <a:pt x="869" y="120"/>
                  <a:pt x="865" y="153"/>
                  <a:pt x="856" y="184"/>
                </a:cubicBezTo>
                <a:cubicBezTo>
                  <a:pt x="854" y="192"/>
                  <a:pt x="824" y="192"/>
                  <a:pt x="832" y="192"/>
                </a:cubicBezTo>
                <a:cubicBezTo>
                  <a:pt x="843" y="192"/>
                  <a:pt x="853" y="187"/>
                  <a:pt x="864" y="184"/>
                </a:cubicBezTo>
                <a:cubicBezTo>
                  <a:pt x="935" y="202"/>
                  <a:pt x="904" y="206"/>
                  <a:pt x="1000" y="216"/>
                </a:cubicBezTo>
                <a:cubicBezTo>
                  <a:pt x="1019" y="226"/>
                  <a:pt x="1035" y="246"/>
                  <a:pt x="1056" y="248"/>
                </a:cubicBezTo>
                <a:cubicBezTo>
                  <a:pt x="1077" y="250"/>
                  <a:pt x="1107" y="239"/>
                  <a:pt x="1128" y="232"/>
                </a:cubicBezTo>
                <a:cubicBezTo>
                  <a:pt x="1157" y="235"/>
                  <a:pt x="1187" y="240"/>
                  <a:pt x="1216" y="240"/>
                </a:cubicBezTo>
                <a:cubicBezTo>
                  <a:pt x="1237" y="240"/>
                  <a:pt x="1259" y="231"/>
                  <a:pt x="1280" y="232"/>
                </a:cubicBezTo>
                <a:cubicBezTo>
                  <a:pt x="1302" y="233"/>
                  <a:pt x="1344" y="248"/>
                  <a:pt x="1344" y="248"/>
                </a:cubicBezTo>
                <a:cubicBezTo>
                  <a:pt x="1406" y="243"/>
                  <a:pt x="1447" y="249"/>
                  <a:pt x="1496" y="216"/>
                </a:cubicBezTo>
                <a:cubicBezTo>
                  <a:pt x="1810" y="224"/>
                  <a:pt x="1720" y="184"/>
                  <a:pt x="1864" y="280"/>
                </a:cubicBezTo>
                <a:cubicBezTo>
                  <a:pt x="1900" y="244"/>
                  <a:pt x="1967" y="188"/>
                  <a:pt x="2016" y="176"/>
                </a:cubicBezTo>
                <a:cubicBezTo>
                  <a:pt x="2027" y="160"/>
                  <a:pt x="2032" y="136"/>
                  <a:pt x="2056" y="160"/>
                </a:cubicBezTo>
                <a:cubicBezTo>
                  <a:pt x="2062" y="166"/>
                  <a:pt x="2058" y="178"/>
                  <a:pt x="2064" y="184"/>
                </a:cubicBezTo>
                <a:cubicBezTo>
                  <a:pt x="2070" y="190"/>
                  <a:pt x="2080" y="189"/>
                  <a:pt x="2088" y="192"/>
                </a:cubicBezTo>
                <a:cubicBezTo>
                  <a:pt x="2093" y="200"/>
                  <a:pt x="2096" y="211"/>
                  <a:pt x="2104" y="216"/>
                </a:cubicBezTo>
                <a:cubicBezTo>
                  <a:pt x="2152" y="243"/>
                  <a:pt x="2144" y="200"/>
                  <a:pt x="2144" y="248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5919788" y="4765675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Freeform 40"/>
          <p:cNvSpPr>
            <a:spLocks/>
          </p:cNvSpPr>
          <p:nvPr/>
        </p:nvSpPr>
        <p:spPr bwMode="auto">
          <a:xfrm>
            <a:off x="4852988" y="4867275"/>
            <a:ext cx="406400" cy="266700"/>
          </a:xfrm>
          <a:custGeom>
            <a:avLst/>
            <a:gdLst>
              <a:gd name="T0" fmla="*/ 0 w 256"/>
              <a:gd name="T1" fmla="*/ 32 h 168"/>
              <a:gd name="T2" fmla="*/ 48 w 256"/>
              <a:gd name="T3" fmla="*/ 64 h 168"/>
              <a:gd name="T4" fmla="*/ 104 w 256"/>
              <a:gd name="T5" fmla="*/ 128 h 168"/>
              <a:gd name="T6" fmla="*/ 120 w 256"/>
              <a:gd name="T7" fmla="*/ 152 h 168"/>
              <a:gd name="T8" fmla="*/ 168 w 256"/>
              <a:gd name="T9" fmla="*/ 168 h 168"/>
              <a:gd name="T10" fmla="*/ 240 w 256"/>
              <a:gd name="T11" fmla="*/ 128 h 168"/>
              <a:gd name="T12" fmla="*/ 256 w 256"/>
              <a:gd name="T13" fmla="*/ 80 h 168"/>
              <a:gd name="T14" fmla="*/ 208 w 256"/>
              <a:gd name="T15" fmla="*/ 0 h 1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6"/>
              <a:gd name="T25" fmla="*/ 0 h 168"/>
              <a:gd name="T26" fmla="*/ 256 w 256"/>
              <a:gd name="T27" fmla="*/ 168 h 1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6" h="168">
                <a:moveTo>
                  <a:pt x="0" y="32"/>
                </a:moveTo>
                <a:cubicBezTo>
                  <a:pt x="16" y="43"/>
                  <a:pt x="42" y="46"/>
                  <a:pt x="48" y="64"/>
                </a:cubicBezTo>
                <a:cubicBezTo>
                  <a:pt x="59" y="96"/>
                  <a:pt x="76" y="109"/>
                  <a:pt x="104" y="128"/>
                </a:cubicBezTo>
                <a:cubicBezTo>
                  <a:pt x="109" y="136"/>
                  <a:pt x="112" y="147"/>
                  <a:pt x="120" y="152"/>
                </a:cubicBezTo>
                <a:cubicBezTo>
                  <a:pt x="134" y="161"/>
                  <a:pt x="168" y="168"/>
                  <a:pt x="168" y="168"/>
                </a:cubicBezTo>
                <a:cubicBezTo>
                  <a:pt x="198" y="158"/>
                  <a:pt x="225" y="161"/>
                  <a:pt x="240" y="128"/>
                </a:cubicBezTo>
                <a:cubicBezTo>
                  <a:pt x="247" y="113"/>
                  <a:pt x="256" y="80"/>
                  <a:pt x="256" y="80"/>
                </a:cubicBezTo>
                <a:cubicBezTo>
                  <a:pt x="247" y="67"/>
                  <a:pt x="208" y="23"/>
                  <a:pt x="208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Freeform 41"/>
          <p:cNvSpPr>
            <a:spLocks/>
          </p:cNvSpPr>
          <p:nvPr/>
        </p:nvSpPr>
        <p:spPr bwMode="auto">
          <a:xfrm>
            <a:off x="5538788" y="4699000"/>
            <a:ext cx="457200" cy="504825"/>
          </a:xfrm>
          <a:custGeom>
            <a:avLst/>
            <a:gdLst>
              <a:gd name="T0" fmla="*/ 208 w 296"/>
              <a:gd name="T1" fmla="*/ 0 h 270"/>
              <a:gd name="T2" fmla="*/ 136 w 296"/>
              <a:gd name="T3" fmla="*/ 24 h 270"/>
              <a:gd name="T4" fmla="*/ 112 w 296"/>
              <a:gd name="T5" fmla="*/ 32 h 270"/>
              <a:gd name="T6" fmla="*/ 48 w 296"/>
              <a:gd name="T7" fmla="*/ 128 h 270"/>
              <a:gd name="T8" fmla="*/ 0 w 296"/>
              <a:gd name="T9" fmla="*/ 192 h 270"/>
              <a:gd name="T10" fmla="*/ 112 w 296"/>
              <a:gd name="T11" fmla="*/ 240 h 270"/>
              <a:gd name="T12" fmla="*/ 224 w 296"/>
              <a:gd name="T13" fmla="*/ 184 h 270"/>
              <a:gd name="T14" fmla="*/ 240 w 296"/>
              <a:gd name="T15" fmla="*/ 160 h 270"/>
              <a:gd name="T16" fmla="*/ 272 w 296"/>
              <a:gd name="T17" fmla="*/ 144 h 270"/>
              <a:gd name="T18" fmla="*/ 288 w 296"/>
              <a:gd name="T19" fmla="*/ 96 h 270"/>
              <a:gd name="T20" fmla="*/ 296 w 296"/>
              <a:gd name="T21" fmla="*/ 88 h 2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6"/>
              <a:gd name="T34" fmla="*/ 0 h 270"/>
              <a:gd name="T35" fmla="*/ 296 w 296"/>
              <a:gd name="T36" fmla="*/ 270 h 2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6" h="270">
                <a:moveTo>
                  <a:pt x="208" y="0"/>
                </a:moveTo>
                <a:cubicBezTo>
                  <a:pt x="176" y="11"/>
                  <a:pt x="155" y="18"/>
                  <a:pt x="136" y="24"/>
                </a:cubicBezTo>
                <a:cubicBezTo>
                  <a:pt x="128" y="27"/>
                  <a:pt x="112" y="32"/>
                  <a:pt x="112" y="32"/>
                </a:cubicBezTo>
                <a:cubicBezTo>
                  <a:pt x="99" y="71"/>
                  <a:pt x="77" y="99"/>
                  <a:pt x="48" y="128"/>
                </a:cubicBezTo>
                <a:cubicBezTo>
                  <a:pt x="38" y="158"/>
                  <a:pt x="18" y="165"/>
                  <a:pt x="0" y="192"/>
                </a:cubicBezTo>
                <a:cubicBezTo>
                  <a:pt x="16" y="270"/>
                  <a:pt x="29" y="248"/>
                  <a:pt x="112" y="240"/>
                </a:cubicBezTo>
                <a:cubicBezTo>
                  <a:pt x="158" y="228"/>
                  <a:pt x="179" y="195"/>
                  <a:pt x="224" y="184"/>
                </a:cubicBezTo>
                <a:cubicBezTo>
                  <a:pt x="229" y="176"/>
                  <a:pt x="233" y="166"/>
                  <a:pt x="240" y="160"/>
                </a:cubicBezTo>
                <a:cubicBezTo>
                  <a:pt x="249" y="152"/>
                  <a:pt x="265" y="154"/>
                  <a:pt x="272" y="144"/>
                </a:cubicBezTo>
                <a:cubicBezTo>
                  <a:pt x="282" y="131"/>
                  <a:pt x="276" y="108"/>
                  <a:pt x="288" y="96"/>
                </a:cubicBezTo>
                <a:cubicBezTo>
                  <a:pt x="291" y="93"/>
                  <a:pt x="293" y="91"/>
                  <a:pt x="296" y="88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Freeform 42"/>
          <p:cNvSpPr>
            <a:spLocks/>
          </p:cNvSpPr>
          <p:nvPr/>
        </p:nvSpPr>
        <p:spPr bwMode="auto">
          <a:xfrm>
            <a:off x="5694363" y="2911475"/>
            <a:ext cx="885825" cy="889000"/>
          </a:xfrm>
          <a:custGeom>
            <a:avLst/>
            <a:gdLst>
              <a:gd name="T0" fmla="*/ 286 w 558"/>
              <a:gd name="T1" fmla="*/ 504 h 560"/>
              <a:gd name="T2" fmla="*/ 238 w 558"/>
              <a:gd name="T3" fmla="*/ 560 h 560"/>
              <a:gd name="T4" fmla="*/ 198 w 558"/>
              <a:gd name="T5" fmla="*/ 552 h 560"/>
              <a:gd name="T6" fmla="*/ 182 w 558"/>
              <a:gd name="T7" fmla="*/ 528 h 560"/>
              <a:gd name="T8" fmla="*/ 158 w 558"/>
              <a:gd name="T9" fmla="*/ 520 h 560"/>
              <a:gd name="T10" fmla="*/ 14 w 558"/>
              <a:gd name="T11" fmla="*/ 504 h 560"/>
              <a:gd name="T12" fmla="*/ 62 w 558"/>
              <a:gd name="T13" fmla="*/ 424 h 560"/>
              <a:gd name="T14" fmla="*/ 294 w 558"/>
              <a:gd name="T15" fmla="*/ 456 h 560"/>
              <a:gd name="T16" fmla="*/ 342 w 558"/>
              <a:gd name="T17" fmla="*/ 424 h 560"/>
              <a:gd name="T18" fmla="*/ 318 w 558"/>
              <a:gd name="T19" fmla="*/ 352 h 560"/>
              <a:gd name="T20" fmla="*/ 310 w 558"/>
              <a:gd name="T21" fmla="*/ 328 h 560"/>
              <a:gd name="T22" fmla="*/ 326 w 558"/>
              <a:gd name="T23" fmla="*/ 272 h 560"/>
              <a:gd name="T24" fmla="*/ 366 w 558"/>
              <a:gd name="T25" fmla="*/ 128 h 560"/>
              <a:gd name="T26" fmla="*/ 430 w 558"/>
              <a:gd name="T27" fmla="*/ 24 h 560"/>
              <a:gd name="T28" fmla="*/ 486 w 558"/>
              <a:gd name="T29" fmla="*/ 0 h 560"/>
              <a:gd name="T30" fmla="*/ 550 w 558"/>
              <a:gd name="T31" fmla="*/ 40 h 560"/>
              <a:gd name="T32" fmla="*/ 534 w 558"/>
              <a:gd name="T33" fmla="*/ 168 h 560"/>
              <a:gd name="T34" fmla="*/ 518 w 558"/>
              <a:gd name="T35" fmla="*/ 216 h 560"/>
              <a:gd name="T36" fmla="*/ 558 w 558"/>
              <a:gd name="T37" fmla="*/ 288 h 560"/>
              <a:gd name="T38" fmla="*/ 502 w 558"/>
              <a:gd name="T39" fmla="*/ 344 h 560"/>
              <a:gd name="T40" fmla="*/ 502 w 558"/>
              <a:gd name="T41" fmla="*/ 424 h 560"/>
              <a:gd name="T42" fmla="*/ 486 w 558"/>
              <a:gd name="T43" fmla="*/ 488 h 560"/>
              <a:gd name="T44" fmla="*/ 390 w 558"/>
              <a:gd name="T45" fmla="*/ 504 h 5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8"/>
              <a:gd name="T70" fmla="*/ 0 h 560"/>
              <a:gd name="T71" fmla="*/ 558 w 558"/>
              <a:gd name="T72" fmla="*/ 560 h 56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8" h="560">
                <a:moveTo>
                  <a:pt x="286" y="504"/>
                </a:moveTo>
                <a:cubicBezTo>
                  <a:pt x="276" y="535"/>
                  <a:pt x="270" y="549"/>
                  <a:pt x="238" y="560"/>
                </a:cubicBezTo>
                <a:cubicBezTo>
                  <a:pt x="225" y="557"/>
                  <a:pt x="210" y="559"/>
                  <a:pt x="198" y="552"/>
                </a:cubicBezTo>
                <a:cubicBezTo>
                  <a:pt x="190" y="547"/>
                  <a:pt x="190" y="534"/>
                  <a:pt x="182" y="528"/>
                </a:cubicBezTo>
                <a:cubicBezTo>
                  <a:pt x="175" y="523"/>
                  <a:pt x="166" y="523"/>
                  <a:pt x="158" y="520"/>
                </a:cubicBezTo>
                <a:cubicBezTo>
                  <a:pt x="105" y="528"/>
                  <a:pt x="61" y="535"/>
                  <a:pt x="14" y="504"/>
                </a:cubicBezTo>
                <a:cubicBezTo>
                  <a:pt x="0" y="461"/>
                  <a:pt x="21" y="438"/>
                  <a:pt x="62" y="424"/>
                </a:cubicBezTo>
                <a:cubicBezTo>
                  <a:pt x="140" y="435"/>
                  <a:pt x="223" y="420"/>
                  <a:pt x="294" y="456"/>
                </a:cubicBezTo>
                <a:cubicBezTo>
                  <a:pt x="310" y="452"/>
                  <a:pt x="342" y="452"/>
                  <a:pt x="342" y="424"/>
                </a:cubicBezTo>
                <a:cubicBezTo>
                  <a:pt x="342" y="424"/>
                  <a:pt x="322" y="364"/>
                  <a:pt x="318" y="352"/>
                </a:cubicBezTo>
                <a:cubicBezTo>
                  <a:pt x="315" y="344"/>
                  <a:pt x="310" y="328"/>
                  <a:pt x="310" y="328"/>
                </a:cubicBezTo>
                <a:cubicBezTo>
                  <a:pt x="315" y="309"/>
                  <a:pt x="324" y="291"/>
                  <a:pt x="326" y="272"/>
                </a:cubicBezTo>
                <a:cubicBezTo>
                  <a:pt x="335" y="203"/>
                  <a:pt x="313" y="163"/>
                  <a:pt x="366" y="128"/>
                </a:cubicBezTo>
                <a:cubicBezTo>
                  <a:pt x="377" y="94"/>
                  <a:pt x="399" y="45"/>
                  <a:pt x="430" y="24"/>
                </a:cubicBezTo>
                <a:cubicBezTo>
                  <a:pt x="447" y="13"/>
                  <a:pt x="468" y="9"/>
                  <a:pt x="486" y="0"/>
                </a:cubicBezTo>
                <a:cubicBezTo>
                  <a:pt x="543" y="19"/>
                  <a:pt x="525" y="2"/>
                  <a:pt x="550" y="40"/>
                </a:cubicBezTo>
                <a:cubicBezTo>
                  <a:pt x="545" y="83"/>
                  <a:pt x="542" y="126"/>
                  <a:pt x="534" y="168"/>
                </a:cubicBezTo>
                <a:cubicBezTo>
                  <a:pt x="531" y="185"/>
                  <a:pt x="518" y="216"/>
                  <a:pt x="518" y="216"/>
                </a:cubicBezTo>
                <a:cubicBezTo>
                  <a:pt x="527" y="242"/>
                  <a:pt x="558" y="288"/>
                  <a:pt x="558" y="288"/>
                </a:cubicBezTo>
                <a:cubicBezTo>
                  <a:pt x="548" y="327"/>
                  <a:pt x="539" y="332"/>
                  <a:pt x="502" y="344"/>
                </a:cubicBezTo>
                <a:cubicBezTo>
                  <a:pt x="478" y="380"/>
                  <a:pt x="489" y="385"/>
                  <a:pt x="502" y="424"/>
                </a:cubicBezTo>
                <a:cubicBezTo>
                  <a:pt x="497" y="445"/>
                  <a:pt x="491" y="467"/>
                  <a:pt x="486" y="488"/>
                </a:cubicBezTo>
                <a:cubicBezTo>
                  <a:pt x="481" y="509"/>
                  <a:pt x="400" y="504"/>
                  <a:pt x="390" y="504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3" name="Freeform 43"/>
          <p:cNvSpPr>
            <a:spLocks/>
          </p:cNvSpPr>
          <p:nvPr/>
        </p:nvSpPr>
        <p:spPr bwMode="auto">
          <a:xfrm>
            <a:off x="5959475" y="3617913"/>
            <a:ext cx="960438" cy="492125"/>
          </a:xfrm>
          <a:custGeom>
            <a:avLst/>
            <a:gdLst>
              <a:gd name="T0" fmla="*/ 199 w 605"/>
              <a:gd name="T1" fmla="*/ 161 h 310"/>
              <a:gd name="T2" fmla="*/ 71 w 605"/>
              <a:gd name="T3" fmla="*/ 137 h 310"/>
              <a:gd name="T4" fmla="*/ 87 w 605"/>
              <a:gd name="T5" fmla="*/ 257 h 310"/>
              <a:gd name="T6" fmla="*/ 199 w 605"/>
              <a:gd name="T7" fmla="*/ 281 h 310"/>
              <a:gd name="T8" fmla="*/ 247 w 605"/>
              <a:gd name="T9" fmla="*/ 249 h 310"/>
              <a:gd name="T10" fmla="*/ 295 w 605"/>
              <a:gd name="T11" fmla="*/ 265 h 310"/>
              <a:gd name="T12" fmla="*/ 471 w 605"/>
              <a:gd name="T13" fmla="*/ 257 h 310"/>
              <a:gd name="T14" fmla="*/ 495 w 605"/>
              <a:gd name="T15" fmla="*/ 265 h 310"/>
              <a:gd name="T16" fmla="*/ 511 w 605"/>
              <a:gd name="T17" fmla="*/ 289 h 310"/>
              <a:gd name="T18" fmla="*/ 591 w 605"/>
              <a:gd name="T19" fmla="*/ 281 h 310"/>
              <a:gd name="T20" fmla="*/ 559 w 605"/>
              <a:gd name="T21" fmla="*/ 177 h 310"/>
              <a:gd name="T22" fmla="*/ 527 w 605"/>
              <a:gd name="T23" fmla="*/ 129 h 310"/>
              <a:gd name="T24" fmla="*/ 511 w 605"/>
              <a:gd name="T25" fmla="*/ 105 h 310"/>
              <a:gd name="T26" fmla="*/ 495 w 605"/>
              <a:gd name="T27" fmla="*/ 1 h 310"/>
              <a:gd name="T28" fmla="*/ 423 w 605"/>
              <a:gd name="T29" fmla="*/ 33 h 310"/>
              <a:gd name="T30" fmla="*/ 383 w 605"/>
              <a:gd name="T31" fmla="*/ 97 h 310"/>
              <a:gd name="T32" fmla="*/ 287 w 605"/>
              <a:gd name="T33" fmla="*/ 105 h 310"/>
              <a:gd name="T34" fmla="*/ 255 w 605"/>
              <a:gd name="T35" fmla="*/ 129 h 3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05"/>
              <a:gd name="T55" fmla="*/ 0 h 310"/>
              <a:gd name="T56" fmla="*/ 605 w 605"/>
              <a:gd name="T57" fmla="*/ 310 h 31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05" h="310">
                <a:moveTo>
                  <a:pt x="199" y="161"/>
                </a:moveTo>
                <a:cubicBezTo>
                  <a:pt x="154" y="116"/>
                  <a:pt x="143" y="130"/>
                  <a:pt x="71" y="137"/>
                </a:cubicBezTo>
                <a:cubicBezTo>
                  <a:pt x="0" y="161"/>
                  <a:pt x="36" y="240"/>
                  <a:pt x="87" y="257"/>
                </a:cubicBezTo>
                <a:cubicBezTo>
                  <a:pt x="105" y="310"/>
                  <a:pt x="146" y="286"/>
                  <a:pt x="199" y="281"/>
                </a:cubicBezTo>
                <a:cubicBezTo>
                  <a:pt x="210" y="270"/>
                  <a:pt x="226" y="247"/>
                  <a:pt x="247" y="249"/>
                </a:cubicBezTo>
                <a:cubicBezTo>
                  <a:pt x="264" y="251"/>
                  <a:pt x="295" y="265"/>
                  <a:pt x="295" y="265"/>
                </a:cubicBezTo>
                <a:cubicBezTo>
                  <a:pt x="367" y="256"/>
                  <a:pt x="397" y="250"/>
                  <a:pt x="471" y="257"/>
                </a:cubicBezTo>
                <a:cubicBezTo>
                  <a:pt x="479" y="260"/>
                  <a:pt x="488" y="260"/>
                  <a:pt x="495" y="265"/>
                </a:cubicBezTo>
                <a:cubicBezTo>
                  <a:pt x="503" y="271"/>
                  <a:pt x="502" y="287"/>
                  <a:pt x="511" y="289"/>
                </a:cubicBezTo>
                <a:cubicBezTo>
                  <a:pt x="537" y="293"/>
                  <a:pt x="564" y="284"/>
                  <a:pt x="591" y="281"/>
                </a:cubicBezTo>
                <a:cubicBezTo>
                  <a:pt x="605" y="239"/>
                  <a:pt x="595" y="201"/>
                  <a:pt x="559" y="177"/>
                </a:cubicBezTo>
                <a:cubicBezTo>
                  <a:pt x="548" y="161"/>
                  <a:pt x="538" y="145"/>
                  <a:pt x="527" y="129"/>
                </a:cubicBezTo>
                <a:cubicBezTo>
                  <a:pt x="522" y="121"/>
                  <a:pt x="511" y="105"/>
                  <a:pt x="511" y="105"/>
                </a:cubicBezTo>
                <a:cubicBezTo>
                  <a:pt x="527" y="57"/>
                  <a:pt x="546" y="35"/>
                  <a:pt x="495" y="1"/>
                </a:cubicBezTo>
                <a:cubicBezTo>
                  <a:pt x="461" y="7"/>
                  <a:pt x="441" y="0"/>
                  <a:pt x="423" y="33"/>
                </a:cubicBezTo>
                <a:cubicBezTo>
                  <a:pt x="409" y="58"/>
                  <a:pt x="418" y="90"/>
                  <a:pt x="383" y="97"/>
                </a:cubicBezTo>
                <a:cubicBezTo>
                  <a:pt x="352" y="103"/>
                  <a:pt x="319" y="102"/>
                  <a:pt x="287" y="105"/>
                </a:cubicBezTo>
                <a:cubicBezTo>
                  <a:pt x="268" y="133"/>
                  <a:pt x="281" y="129"/>
                  <a:pt x="255" y="129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Freeform 44"/>
          <p:cNvSpPr>
            <a:spLocks/>
          </p:cNvSpPr>
          <p:nvPr/>
        </p:nvSpPr>
        <p:spPr bwMode="auto">
          <a:xfrm>
            <a:off x="6696075" y="3365500"/>
            <a:ext cx="1814513" cy="1574800"/>
          </a:xfrm>
          <a:custGeom>
            <a:avLst/>
            <a:gdLst>
              <a:gd name="T0" fmla="*/ 1143 w 1143"/>
              <a:gd name="T1" fmla="*/ 992 h 992"/>
              <a:gd name="T2" fmla="*/ 1119 w 1143"/>
              <a:gd name="T3" fmla="*/ 976 h 992"/>
              <a:gd name="T4" fmla="*/ 1087 w 1143"/>
              <a:gd name="T5" fmla="*/ 968 h 992"/>
              <a:gd name="T6" fmla="*/ 1079 w 1143"/>
              <a:gd name="T7" fmla="*/ 944 h 992"/>
              <a:gd name="T8" fmla="*/ 1055 w 1143"/>
              <a:gd name="T9" fmla="*/ 936 h 992"/>
              <a:gd name="T10" fmla="*/ 999 w 1143"/>
              <a:gd name="T11" fmla="*/ 896 h 992"/>
              <a:gd name="T12" fmla="*/ 975 w 1143"/>
              <a:gd name="T13" fmla="*/ 888 h 992"/>
              <a:gd name="T14" fmla="*/ 847 w 1143"/>
              <a:gd name="T15" fmla="*/ 912 h 992"/>
              <a:gd name="T16" fmla="*/ 799 w 1143"/>
              <a:gd name="T17" fmla="*/ 928 h 992"/>
              <a:gd name="T18" fmla="*/ 735 w 1143"/>
              <a:gd name="T19" fmla="*/ 880 h 992"/>
              <a:gd name="T20" fmla="*/ 767 w 1143"/>
              <a:gd name="T21" fmla="*/ 800 h 992"/>
              <a:gd name="T22" fmla="*/ 775 w 1143"/>
              <a:gd name="T23" fmla="*/ 776 h 992"/>
              <a:gd name="T24" fmla="*/ 823 w 1143"/>
              <a:gd name="T25" fmla="*/ 744 h 992"/>
              <a:gd name="T26" fmla="*/ 799 w 1143"/>
              <a:gd name="T27" fmla="*/ 648 h 992"/>
              <a:gd name="T28" fmla="*/ 759 w 1143"/>
              <a:gd name="T29" fmla="*/ 600 h 992"/>
              <a:gd name="T30" fmla="*/ 711 w 1143"/>
              <a:gd name="T31" fmla="*/ 584 h 992"/>
              <a:gd name="T32" fmla="*/ 655 w 1143"/>
              <a:gd name="T33" fmla="*/ 552 h 992"/>
              <a:gd name="T34" fmla="*/ 479 w 1143"/>
              <a:gd name="T35" fmla="*/ 496 h 992"/>
              <a:gd name="T36" fmla="*/ 407 w 1143"/>
              <a:gd name="T37" fmla="*/ 456 h 992"/>
              <a:gd name="T38" fmla="*/ 231 w 1143"/>
              <a:gd name="T39" fmla="*/ 456 h 992"/>
              <a:gd name="T40" fmla="*/ 223 w 1143"/>
              <a:gd name="T41" fmla="*/ 384 h 992"/>
              <a:gd name="T42" fmla="*/ 175 w 1143"/>
              <a:gd name="T43" fmla="*/ 352 h 992"/>
              <a:gd name="T44" fmla="*/ 175 w 1143"/>
              <a:gd name="T45" fmla="*/ 280 h 992"/>
              <a:gd name="T46" fmla="*/ 143 w 1143"/>
              <a:gd name="T47" fmla="*/ 240 h 992"/>
              <a:gd name="T48" fmla="*/ 127 w 1143"/>
              <a:gd name="T49" fmla="*/ 216 h 992"/>
              <a:gd name="T50" fmla="*/ 79 w 1143"/>
              <a:gd name="T51" fmla="*/ 184 h 992"/>
              <a:gd name="T52" fmla="*/ 63 w 1143"/>
              <a:gd name="T53" fmla="*/ 160 h 992"/>
              <a:gd name="T54" fmla="*/ 39 w 1143"/>
              <a:gd name="T55" fmla="*/ 144 h 992"/>
              <a:gd name="T56" fmla="*/ 15 w 1143"/>
              <a:gd name="T57" fmla="*/ 88 h 992"/>
              <a:gd name="T58" fmla="*/ 7 w 1143"/>
              <a:gd name="T59" fmla="*/ 48 h 992"/>
              <a:gd name="T60" fmla="*/ 135 w 1143"/>
              <a:gd name="T61" fmla="*/ 0 h 992"/>
              <a:gd name="T62" fmla="*/ 383 w 1143"/>
              <a:gd name="T63" fmla="*/ 16 h 992"/>
              <a:gd name="T64" fmla="*/ 479 w 1143"/>
              <a:gd name="T65" fmla="*/ 64 h 992"/>
              <a:gd name="T66" fmla="*/ 511 w 1143"/>
              <a:gd name="T67" fmla="*/ 248 h 992"/>
              <a:gd name="T68" fmla="*/ 567 w 1143"/>
              <a:gd name="T69" fmla="*/ 296 h 992"/>
              <a:gd name="T70" fmla="*/ 671 w 1143"/>
              <a:gd name="T71" fmla="*/ 264 h 992"/>
              <a:gd name="T72" fmla="*/ 687 w 1143"/>
              <a:gd name="T73" fmla="*/ 240 h 992"/>
              <a:gd name="T74" fmla="*/ 711 w 1143"/>
              <a:gd name="T75" fmla="*/ 232 h 992"/>
              <a:gd name="T76" fmla="*/ 719 w 1143"/>
              <a:gd name="T77" fmla="*/ 208 h 992"/>
              <a:gd name="T78" fmla="*/ 791 w 1143"/>
              <a:gd name="T79" fmla="*/ 168 h 992"/>
              <a:gd name="T80" fmla="*/ 1039 w 1143"/>
              <a:gd name="T81" fmla="*/ 208 h 992"/>
              <a:gd name="T82" fmla="*/ 1119 w 1143"/>
              <a:gd name="T83" fmla="*/ 232 h 99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43"/>
              <a:gd name="T127" fmla="*/ 0 h 992"/>
              <a:gd name="T128" fmla="*/ 1143 w 1143"/>
              <a:gd name="T129" fmla="*/ 992 h 99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43" h="992">
                <a:moveTo>
                  <a:pt x="1143" y="992"/>
                </a:moveTo>
                <a:cubicBezTo>
                  <a:pt x="1135" y="987"/>
                  <a:pt x="1128" y="980"/>
                  <a:pt x="1119" y="976"/>
                </a:cubicBezTo>
                <a:cubicBezTo>
                  <a:pt x="1109" y="972"/>
                  <a:pt x="1096" y="975"/>
                  <a:pt x="1087" y="968"/>
                </a:cubicBezTo>
                <a:cubicBezTo>
                  <a:pt x="1080" y="963"/>
                  <a:pt x="1085" y="950"/>
                  <a:pt x="1079" y="944"/>
                </a:cubicBezTo>
                <a:cubicBezTo>
                  <a:pt x="1073" y="938"/>
                  <a:pt x="1063" y="939"/>
                  <a:pt x="1055" y="936"/>
                </a:cubicBezTo>
                <a:cubicBezTo>
                  <a:pt x="1042" y="896"/>
                  <a:pt x="1055" y="915"/>
                  <a:pt x="999" y="896"/>
                </a:cubicBezTo>
                <a:cubicBezTo>
                  <a:pt x="991" y="893"/>
                  <a:pt x="975" y="888"/>
                  <a:pt x="975" y="888"/>
                </a:cubicBezTo>
                <a:cubicBezTo>
                  <a:pt x="927" y="893"/>
                  <a:pt x="892" y="899"/>
                  <a:pt x="847" y="912"/>
                </a:cubicBezTo>
                <a:cubicBezTo>
                  <a:pt x="831" y="917"/>
                  <a:pt x="799" y="928"/>
                  <a:pt x="799" y="928"/>
                </a:cubicBezTo>
                <a:cubicBezTo>
                  <a:pt x="763" y="919"/>
                  <a:pt x="747" y="916"/>
                  <a:pt x="735" y="880"/>
                </a:cubicBezTo>
                <a:cubicBezTo>
                  <a:pt x="743" y="847"/>
                  <a:pt x="752" y="829"/>
                  <a:pt x="767" y="800"/>
                </a:cubicBezTo>
                <a:cubicBezTo>
                  <a:pt x="771" y="792"/>
                  <a:pt x="769" y="782"/>
                  <a:pt x="775" y="776"/>
                </a:cubicBezTo>
                <a:cubicBezTo>
                  <a:pt x="789" y="762"/>
                  <a:pt x="823" y="744"/>
                  <a:pt x="823" y="744"/>
                </a:cubicBezTo>
                <a:cubicBezTo>
                  <a:pt x="837" y="702"/>
                  <a:pt x="850" y="665"/>
                  <a:pt x="799" y="648"/>
                </a:cubicBezTo>
                <a:cubicBezTo>
                  <a:pt x="789" y="633"/>
                  <a:pt x="775" y="609"/>
                  <a:pt x="759" y="600"/>
                </a:cubicBezTo>
                <a:cubicBezTo>
                  <a:pt x="744" y="592"/>
                  <a:pt x="725" y="593"/>
                  <a:pt x="711" y="584"/>
                </a:cubicBezTo>
                <a:cubicBezTo>
                  <a:pt x="677" y="561"/>
                  <a:pt x="696" y="572"/>
                  <a:pt x="655" y="552"/>
                </a:cubicBezTo>
                <a:cubicBezTo>
                  <a:pt x="619" y="498"/>
                  <a:pt x="537" y="501"/>
                  <a:pt x="479" y="496"/>
                </a:cubicBezTo>
                <a:cubicBezTo>
                  <a:pt x="428" y="483"/>
                  <a:pt x="452" y="471"/>
                  <a:pt x="407" y="456"/>
                </a:cubicBezTo>
                <a:cubicBezTo>
                  <a:pt x="355" y="465"/>
                  <a:pt x="275" y="482"/>
                  <a:pt x="231" y="456"/>
                </a:cubicBezTo>
                <a:cubicBezTo>
                  <a:pt x="210" y="444"/>
                  <a:pt x="234" y="405"/>
                  <a:pt x="223" y="384"/>
                </a:cubicBezTo>
                <a:cubicBezTo>
                  <a:pt x="214" y="367"/>
                  <a:pt x="175" y="352"/>
                  <a:pt x="175" y="352"/>
                </a:cubicBezTo>
                <a:cubicBezTo>
                  <a:pt x="156" y="295"/>
                  <a:pt x="150" y="318"/>
                  <a:pt x="175" y="280"/>
                </a:cubicBezTo>
                <a:cubicBezTo>
                  <a:pt x="159" y="233"/>
                  <a:pt x="179" y="276"/>
                  <a:pt x="143" y="240"/>
                </a:cubicBezTo>
                <a:cubicBezTo>
                  <a:pt x="136" y="233"/>
                  <a:pt x="134" y="222"/>
                  <a:pt x="127" y="216"/>
                </a:cubicBezTo>
                <a:cubicBezTo>
                  <a:pt x="113" y="203"/>
                  <a:pt x="79" y="184"/>
                  <a:pt x="79" y="184"/>
                </a:cubicBezTo>
                <a:cubicBezTo>
                  <a:pt x="74" y="176"/>
                  <a:pt x="70" y="167"/>
                  <a:pt x="63" y="160"/>
                </a:cubicBezTo>
                <a:cubicBezTo>
                  <a:pt x="56" y="153"/>
                  <a:pt x="45" y="152"/>
                  <a:pt x="39" y="144"/>
                </a:cubicBezTo>
                <a:cubicBezTo>
                  <a:pt x="26" y="128"/>
                  <a:pt x="24" y="106"/>
                  <a:pt x="15" y="88"/>
                </a:cubicBezTo>
                <a:cubicBezTo>
                  <a:pt x="12" y="75"/>
                  <a:pt x="0" y="60"/>
                  <a:pt x="7" y="48"/>
                </a:cubicBezTo>
                <a:cubicBezTo>
                  <a:pt x="28" y="10"/>
                  <a:pt x="101" y="6"/>
                  <a:pt x="135" y="0"/>
                </a:cubicBezTo>
                <a:cubicBezTo>
                  <a:pt x="218" y="6"/>
                  <a:pt x="301" y="4"/>
                  <a:pt x="383" y="16"/>
                </a:cubicBezTo>
                <a:cubicBezTo>
                  <a:pt x="406" y="19"/>
                  <a:pt x="452" y="55"/>
                  <a:pt x="479" y="64"/>
                </a:cubicBezTo>
                <a:cubicBezTo>
                  <a:pt x="503" y="135"/>
                  <a:pt x="455" y="192"/>
                  <a:pt x="511" y="248"/>
                </a:cubicBezTo>
                <a:cubicBezTo>
                  <a:pt x="523" y="285"/>
                  <a:pt x="535" y="275"/>
                  <a:pt x="567" y="296"/>
                </a:cubicBezTo>
                <a:cubicBezTo>
                  <a:pt x="609" y="289"/>
                  <a:pt x="631" y="274"/>
                  <a:pt x="671" y="264"/>
                </a:cubicBezTo>
                <a:cubicBezTo>
                  <a:pt x="676" y="256"/>
                  <a:pt x="679" y="246"/>
                  <a:pt x="687" y="240"/>
                </a:cubicBezTo>
                <a:cubicBezTo>
                  <a:pt x="694" y="235"/>
                  <a:pt x="705" y="238"/>
                  <a:pt x="711" y="232"/>
                </a:cubicBezTo>
                <a:cubicBezTo>
                  <a:pt x="717" y="226"/>
                  <a:pt x="713" y="214"/>
                  <a:pt x="719" y="208"/>
                </a:cubicBezTo>
                <a:cubicBezTo>
                  <a:pt x="747" y="180"/>
                  <a:pt x="761" y="178"/>
                  <a:pt x="791" y="168"/>
                </a:cubicBezTo>
                <a:cubicBezTo>
                  <a:pt x="854" y="74"/>
                  <a:pt x="966" y="201"/>
                  <a:pt x="1039" y="208"/>
                </a:cubicBezTo>
                <a:cubicBezTo>
                  <a:pt x="1124" y="217"/>
                  <a:pt x="1119" y="189"/>
                  <a:pt x="1119" y="232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5" name="Freeform 45"/>
          <p:cNvSpPr>
            <a:spLocks/>
          </p:cNvSpPr>
          <p:nvPr/>
        </p:nvSpPr>
        <p:spPr bwMode="auto">
          <a:xfrm>
            <a:off x="7494588" y="3390900"/>
            <a:ext cx="401637" cy="254000"/>
          </a:xfrm>
          <a:custGeom>
            <a:avLst/>
            <a:gdLst>
              <a:gd name="T0" fmla="*/ 0 w 253"/>
              <a:gd name="T1" fmla="*/ 64 h 160"/>
              <a:gd name="T2" fmla="*/ 88 w 253"/>
              <a:gd name="T3" fmla="*/ 0 h 160"/>
              <a:gd name="T4" fmla="*/ 136 w 253"/>
              <a:gd name="T5" fmla="*/ 32 h 160"/>
              <a:gd name="T6" fmla="*/ 152 w 253"/>
              <a:gd name="T7" fmla="*/ 56 h 160"/>
              <a:gd name="T8" fmla="*/ 200 w 253"/>
              <a:gd name="T9" fmla="*/ 72 h 160"/>
              <a:gd name="T10" fmla="*/ 224 w 253"/>
              <a:gd name="T11" fmla="*/ 88 h 160"/>
              <a:gd name="T12" fmla="*/ 232 w 253"/>
              <a:gd name="T13" fmla="*/ 160 h 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3"/>
              <a:gd name="T22" fmla="*/ 0 h 160"/>
              <a:gd name="T23" fmla="*/ 253 w 253"/>
              <a:gd name="T24" fmla="*/ 160 h 1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3" h="160">
                <a:moveTo>
                  <a:pt x="0" y="64"/>
                </a:moveTo>
                <a:cubicBezTo>
                  <a:pt x="22" y="30"/>
                  <a:pt x="51" y="12"/>
                  <a:pt x="88" y="0"/>
                </a:cubicBezTo>
                <a:cubicBezTo>
                  <a:pt x="104" y="11"/>
                  <a:pt x="120" y="21"/>
                  <a:pt x="136" y="32"/>
                </a:cubicBezTo>
                <a:cubicBezTo>
                  <a:pt x="144" y="37"/>
                  <a:pt x="144" y="51"/>
                  <a:pt x="152" y="56"/>
                </a:cubicBezTo>
                <a:cubicBezTo>
                  <a:pt x="166" y="65"/>
                  <a:pt x="186" y="63"/>
                  <a:pt x="200" y="72"/>
                </a:cubicBezTo>
                <a:cubicBezTo>
                  <a:pt x="208" y="77"/>
                  <a:pt x="216" y="83"/>
                  <a:pt x="224" y="88"/>
                </a:cubicBezTo>
                <a:cubicBezTo>
                  <a:pt x="227" y="102"/>
                  <a:pt x="253" y="160"/>
                  <a:pt x="232" y="16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6529388" y="4394200"/>
            <a:ext cx="660400" cy="428625"/>
          </a:xfrm>
          <a:custGeom>
            <a:avLst/>
            <a:gdLst>
              <a:gd name="T0" fmla="*/ 64 w 416"/>
              <a:gd name="T1" fmla="*/ 136 h 270"/>
              <a:gd name="T2" fmla="*/ 176 w 416"/>
              <a:gd name="T3" fmla="*/ 96 h 270"/>
              <a:gd name="T4" fmla="*/ 280 w 416"/>
              <a:gd name="T5" fmla="*/ 56 h 270"/>
              <a:gd name="T6" fmla="*/ 376 w 416"/>
              <a:gd name="T7" fmla="*/ 16 h 270"/>
              <a:gd name="T8" fmla="*/ 416 w 416"/>
              <a:gd name="T9" fmla="*/ 88 h 270"/>
              <a:gd name="T10" fmla="*/ 360 w 416"/>
              <a:gd name="T11" fmla="*/ 160 h 270"/>
              <a:gd name="T12" fmla="*/ 328 w 416"/>
              <a:gd name="T13" fmla="*/ 208 h 270"/>
              <a:gd name="T14" fmla="*/ 320 w 416"/>
              <a:gd name="T15" fmla="*/ 232 h 270"/>
              <a:gd name="T16" fmla="*/ 256 w 416"/>
              <a:gd name="T17" fmla="*/ 240 h 270"/>
              <a:gd name="T18" fmla="*/ 176 w 416"/>
              <a:gd name="T19" fmla="*/ 208 h 270"/>
              <a:gd name="T20" fmla="*/ 0 w 416"/>
              <a:gd name="T21" fmla="*/ 216 h 2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6"/>
              <a:gd name="T34" fmla="*/ 0 h 270"/>
              <a:gd name="T35" fmla="*/ 416 w 416"/>
              <a:gd name="T36" fmla="*/ 270 h 2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6" h="270">
                <a:moveTo>
                  <a:pt x="64" y="136"/>
                </a:moveTo>
                <a:cubicBezTo>
                  <a:pt x="93" y="92"/>
                  <a:pt x="120" y="102"/>
                  <a:pt x="176" y="96"/>
                </a:cubicBezTo>
                <a:cubicBezTo>
                  <a:pt x="206" y="52"/>
                  <a:pt x="234" y="71"/>
                  <a:pt x="280" y="56"/>
                </a:cubicBezTo>
                <a:cubicBezTo>
                  <a:pt x="318" y="0"/>
                  <a:pt x="281" y="5"/>
                  <a:pt x="376" y="16"/>
                </a:cubicBezTo>
                <a:cubicBezTo>
                  <a:pt x="392" y="40"/>
                  <a:pt x="400" y="64"/>
                  <a:pt x="416" y="88"/>
                </a:cubicBezTo>
                <a:cubicBezTo>
                  <a:pt x="378" y="145"/>
                  <a:pt x="398" y="122"/>
                  <a:pt x="360" y="160"/>
                </a:cubicBezTo>
                <a:cubicBezTo>
                  <a:pt x="341" y="217"/>
                  <a:pt x="368" y="148"/>
                  <a:pt x="328" y="208"/>
                </a:cubicBezTo>
                <a:cubicBezTo>
                  <a:pt x="323" y="215"/>
                  <a:pt x="328" y="229"/>
                  <a:pt x="320" y="232"/>
                </a:cubicBezTo>
                <a:cubicBezTo>
                  <a:pt x="300" y="241"/>
                  <a:pt x="277" y="237"/>
                  <a:pt x="256" y="240"/>
                </a:cubicBezTo>
                <a:cubicBezTo>
                  <a:pt x="224" y="232"/>
                  <a:pt x="203" y="226"/>
                  <a:pt x="176" y="208"/>
                </a:cubicBezTo>
                <a:cubicBezTo>
                  <a:pt x="121" y="222"/>
                  <a:pt x="54" y="270"/>
                  <a:pt x="0" y="216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Freeform 47"/>
          <p:cNvSpPr>
            <a:spLocks/>
          </p:cNvSpPr>
          <p:nvPr/>
        </p:nvSpPr>
        <p:spPr bwMode="auto">
          <a:xfrm>
            <a:off x="7283450" y="4216400"/>
            <a:ext cx="274638" cy="342900"/>
          </a:xfrm>
          <a:custGeom>
            <a:avLst/>
            <a:gdLst>
              <a:gd name="T0" fmla="*/ 93 w 173"/>
              <a:gd name="T1" fmla="*/ 216 h 216"/>
              <a:gd name="T2" fmla="*/ 125 w 173"/>
              <a:gd name="T3" fmla="*/ 152 h 216"/>
              <a:gd name="T4" fmla="*/ 173 w 173"/>
              <a:gd name="T5" fmla="*/ 120 h 216"/>
              <a:gd name="T6" fmla="*/ 117 w 173"/>
              <a:gd name="T7" fmla="*/ 0 h 216"/>
              <a:gd name="T8" fmla="*/ 69 w 173"/>
              <a:gd name="T9" fmla="*/ 32 h 216"/>
              <a:gd name="T10" fmla="*/ 61 w 173"/>
              <a:gd name="T11" fmla="*/ 56 h 216"/>
              <a:gd name="T12" fmla="*/ 37 w 173"/>
              <a:gd name="T13" fmla="*/ 64 h 216"/>
              <a:gd name="T14" fmla="*/ 29 w 173"/>
              <a:gd name="T15" fmla="*/ 88 h 216"/>
              <a:gd name="T16" fmla="*/ 5 w 173"/>
              <a:gd name="T17" fmla="*/ 112 h 216"/>
              <a:gd name="T18" fmla="*/ 13 w 173"/>
              <a:gd name="T19" fmla="*/ 168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3"/>
              <a:gd name="T31" fmla="*/ 0 h 216"/>
              <a:gd name="T32" fmla="*/ 173 w 173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3" h="216">
                <a:moveTo>
                  <a:pt x="93" y="216"/>
                </a:moveTo>
                <a:cubicBezTo>
                  <a:pt x="99" y="201"/>
                  <a:pt x="110" y="165"/>
                  <a:pt x="125" y="152"/>
                </a:cubicBezTo>
                <a:cubicBezTo>
                  <a:pt x="139" y="139"/>
                  <a:pt x="173" y="120"/>
                  <a:pt x="173" y="120"/>
                </a:cubicBezTo>
                <a:cubicBezTo>
                  <a:pt x="165" y="65"/>
                  <a:pt x="164" y="32"/>
                  <a:pt x="117" y="0"/>
                </a:cubicBezTo>
                <a:cubicBezTo>
                  <a:pt x="101" y="11"/>
                  <a:pt x="85" y="21"/>
                  <a:pt x="69" y="32"/>
                </a:cubicBezTo>
                <a:cubicBezTo>
                  <a:pt x="62" y="37"/>
                  <a:pt x="67" y="50"/>
                  <a:pt x="61" y="56"/>
                </a:cubicBezTo>
                <a:cubicBezTo>
                  <a:pt x="55" y="62"/>
                  <a:pt x="45" y="61"/>
                  <a:pt x="37" y="64"/>
                </a:cubicBezTo>
                <a:cubicBezTo>
                  <a:pt x="34" y="72"/>
                  <a:pt x="34" y="81"/>
                  <a:pt x="29" y="88"/>
                </a:cubicBezTo>
                <a:cubicBezTo>
                  <a:pt x="23" y="97"/>
                  <a:pt x="8" y="101"/>
                  <a:pt x="5" y="112"/>
                </a:cubicBezTo>
                <a:cubicBezTo>
                  <a:pt x="0" y="130"/>
                  <a:pt x="13" y="149"/>
                  <a:pt x="13" y="168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7672388" y="3175000"/>
            <a:ext cx="7620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7519988" y="325120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</a:rPr>
              <a:t>0     250     500</a:t>
            </a:r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7977188" y="2870200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</a:rPr>
              <a:t>Km</a:t>
            </a:r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8358188" y="2336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Britannic Bold" pitchFamily="34" charset="0"/>
              </a:rPr>
              <a:t>U</a:t>
            </a:r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292" name="AutoShape 52"/>
          <p:cNvSpPr>
            <a:spLocks noChangeArrowheads="1"/>
          </p:cNvSpPr>
          <p:nvPr/>
        </p:nvSpPr>
        <p:spPr bwMode="auto">
          <a:xfrm>
            <a:off x="8510588" y="2641600"/>
            <a:ext cx="76200" cy="228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457200" y="228600"/>
            <a:ext cx="8382000" cy="1219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1447800" y="268288"/>
            <a:ext cx="723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Poster Bodoni ATT" pitchFamily="18" charset="0"/>
              </a:rPr>
              <a:t>PETA WILAYAH KEDAULATAN RI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914400" y="801688"/>
            <a:ext cx="7696200" cy="63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STATUS 17 AGUSTUS 1945  -  13 DESEMBER 1957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DASAR HUKUM : TZMKO 1939. NO.442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585788" y="4548188"/>
            <a:ext cx="990600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3 MIL</a:t>
            </a:r>
          </a:p>
        </p:txBody>
      </p:sp>
    </p:spTree>
    <p:extLst>
      <p:ext uri="{BB962C8B-B14F-4D97-AF65-F5344CB8AC3E}">
        <p14:creationId xmlns:p14="http://schemas.microsoft.com/office/powerpoint/2010/main" val="1083893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Toshiba\Documents\m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93700"/>
            <a:ext cx="81438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81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oshiba\Documents\5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113" y="130175"/>
            <a:ext cx="5307012" cy="65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71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61722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67" name="Picture 3" descr="indone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19250"/>
            <a:ext cx="8458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381000" y="154305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81000" y="32385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3352800" y="2838450"/>
            <a:ext cx="1409700" cy="566738"/>
          </a:xfrm>
          <a:custGeom>
            <a:avLst/>
            <a:gdLst>
              <a:gd name="T0" fmla="*/ 0 w 888"/>
              <a:gd name="T1" fmla="*/ 637600868 h 357"/>
              <a:gd name="T2" fmla="*/ 201612494 w 888"/>
              <a:gd name="T3" fmla="*/ 819052216 h 357"/>
              <a:gd name="T4" fmla="*/ 383063744 w 888"/>
              <a:gd name="T5" fmla="*/ 899697458 h 357"/>
              <a:gd name="T6" fmla="*/ 584676288 w 888"/>
              <a:gd name="T7" fmla="*/ 879536197 h 357"/>
              <a:gd name="T8" fmla="*/ 645160021 w 888"/>
              <a:gd name="T9" fmla="*/ 819052216 h 357"/>
              <a:gd name="T10" fmla="*/ 786288732 w 888"/>
              <a:gd name="T11" fmla="*/ 798890955 h 357"/>
              <a:gd name="T12" fmla="*/ 927417642 w 888"/>
              <a:gd name="T13" fmla="*/ 738407172 h 357"/>
              <a:gd name="T14" fmla="*/ 1068546353 w 888"/>
              <a:gd name="T15" fmla="*/ 778729694 h 357"/>
              <a:gd name="T16" fmla="*/ 1270158798 w 888"/>
              <a:gd name="T17" fmla="*/ 698084651 h 357"/>
              <a:gd name="T18" fmla="*/ 1290320042 w 888"/>
              <a:gd name="T19" fmla="*/ 637600868 h 357"/>
              <a:gd name="T20" fmla="*/ 1330642531 w 888"/>
              <a:gd name="T21" fmla="*/ 577117085 h 357"/>
              <a:gd name="T22" fmla="*/ 1350803775 w 888"/>
              <a:gd name="T23" fmla="*/ 496472042 h 357"/>
              <a:gd name="T24" fmla="*/ 1451609998 w 888"/>
              <a:gd name="T25" fmla="*/ 375504377 h 357"/>
              <a:gd name="T26" fmla="*/ 1532254976 w 888"/>
              <a:gd name="T27" fmla="*/ 133569197 h 357"/>
              <a:gd name="T28" fmla="*/ 1592738709 w 888"/>
              <a:gd name="T29" fmla="*/ 73085389 h 357"/>
              <a:gd name="T30" fmla="*/ 1713706573 w 888"/>
              <a:gd name="T31" fmla="*/ 32762855 h 357"/>
              <a:gd name="T32" fmla="*/ 1975802751 w 888"/>
              <a:gd name="T33" fmla="*/ 73085389 h 357"/>
              <a:gd name="T34" fmla="*/ 2147483647 w 888"/>
              <a:gd name="T35" fmla="*/ 113407936 h 357"/>
              <a:gd name="T36" fmla="*/ 2147483647 w 888"/>
              <a:gd name="T37" fmla="*/ 153730458 h 3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88"/>
              <a:gd name="T58" fmla="*/ 0 h 357"/>
              <a:gd name="T59" fmla="*/ 888 w 888"/>
              <a:gd name="T60" fmla="*/ 357 h 35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88" h="357">
                <a:moveTo>
                  <a:pt x="0" y="253"/>
                </a:moveTo>
                <a:cubicBezTo>
                  <a:pt x="45" y="268"/>
                  <a:pt x="52" y="282"/>
                  <a:pt x="80" y="325"/>
                </a:cubicBezTo>
                <a:cubicBezTo>
                  <a:pt x="95" y="347"/>
                  <a:pt x="152" y="357"/>
                  <a:pt x="152" y="357"/>
                </a:cubicBezTo>
                <a:cubicBezTo>
                  <a:pt x="179" y="354"/>
                  <a:pt x="206" y="357"/>
                  <a:pt x="232" y="349"/>
                </a:cubicBezTo>
                <a:cubicBezTo>
                  <a:pt x="243" y="346"/>
                  <a:pt x="245" y="329"/>
                  <a:pt x="256" y="325"/>
                </a:cubicBezTo>
                <a:cubicBezTo>
                  <a:pt x="274" y="318"/>
                  <a:pt x="293" y="320"/>
                  <a:pt x="312" y="317"/>
                </a:cubicBezTo>
                <a:cubicBezTo>
                  <a:pt x="331" y="311"/>
                  <a:pt x="348" y="296"/>
                  <a:pt x="368" y="293"/>
                </a:cubicBezTo>
                <a:cubicBezTo>
                  <a:pt x="375" y="292"/>
                  <a:pt x="415" y="306"/>
                  <a:pt x="424" y="309"/>
                </a:cubicBezTo>
                <a:cubicBezTo>
                  <a:pt x="453" y="299"/>
                  <a:pt x="478" y="294"/>
                  <a:pt x="504" y="277"/>
                </a:cubicBezTo>
                <a:cubicBezTo>
                  <a:pt x="507" y="269"/>
                  <a:pt x="508" y="261"/>
                  <a:pt x="512" y="253"/>
                </a:cubicBezTo>
                <a:cubicBezTo>
                  <a:pt x="516" y="244"/>
                  <a:pt x="524" y="238"/>
                  <a:pt x="528" y="229"/>
                </a:cubicBezTo>
                <a:cubicBezTo>
                  <a:pt x="532" y="219"/>
                  <a:pt x="531" y="207"/>
                  <a:pt x="536" y="197"/>
                </a:cubicBezTo>
                <a:cubicBezTo>
                  <a:pt x="574" y="131"/>
                  <a:pt x="548" y="212"/>
                  <a:pt x="576" y="149"/>
                </a:cubicBezTo>
                <a:cubicBezTo>
                  <a:pt x="577" y="147"/>
                  <a:pt x="602" y="59"/>
                  <a:pt x="608" y="53"/>
                </a:cubicBezTo>
                <a:cubicBezTo>
                  <a:pt x="616" y="45"/>
                  <a:pt x="622" y="34"/>
                  <a:pt x="632" y="29"/>
                </a:cubicBezTo>
                <a:cubicBezTo>
                  <a:pt x="647" y="21"/>
                  <a:pt x="680" y="13"/>
                  <a:pt x="680" y="13"/>
                </a:cubicBezTo>
                <a:cubicBezTo>
                  <a:pt x="802" y="37"/>
                  <a:pt x="610" y="0"/>
                  <a:pt x="784" y="29"/>
                </a:cubicBezTo>
                <a:cubicBezTo>
                  <a:pt x="811" y="33"/>
                  <a:pt x="864" y="45"/>
                  <a:pt x="864" y="45"/>
                </a:cubicBezTo>
                <a:cubicBezTo>
                  <a:pt x="872" y="50"/>
                  <a:pt x="888" y="61"/>
                  <a:pt x="888" y="6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Freeform 7"/>
          <p:cNvSpPr>
            <a:spLocks/>
          </p:cNvSpPr>
          <p:nvPr/>
        </p:nvSpPr>
        <p:spPr bwMode="auto">
          <a:xfrm>
            <a:off x="5943600" y="4743450"/>
            <a:ext cx="381000" cy="342900"/>
          </a:xfrm>
          <a:custGeom>
            <a:avLst/>
            <a:gdLst>
              <a:gd name="T0" fmla="*/ 451066539 w 173"/>
              <a:gd name="T1" fmla="*/ 544353795 h 216"/>
              <a:gd name="T2" fmla="*/ 606272368 w 173"/>
              <a:gd name="T3" fmla="*/ 383063741 h 216"/>
              <a:gd name="T4" fmla="*/ 839080904 w 173"/>
              <a:gd name="T5" fmla="*/ 302418764 h 216"/>
              <a:gd name="T6" fmla="*/ 567469706 w 173"/>
              <a:gd name="T7" fmla="*/ 0 h 216"/>
              <a:gd name="T8" fmla="*/ 334663372 w 173"/>
              <a:gd name="T9" fmla="*/ 80645002 h 216"/>
              <a:gd name="T10" fmla="*/ 295860848 w 173"/>
              <a:gd name="T11" fmla="*/ 141128760 h 216"/>
              <a:gd name="T12" fmla="*/ 179457612 w 173"/>
              <a:gd name="T13" fmla="*/ 161290004 h 216"/>
              <a:gd name="T14" fmla="*/ 140655054 w 173"/>
              <a:gd name="T15" fmla="*/ 221773787 h 216"/>
              <a:gd name="T16" fmla="*/ 24251861 w 173"/>
              <a:gd name="T17" fmla="*/ 282257519 h 216"/>
              <a:gd name="T18" fmla="*/ 63052191 w 173"/>
              <a:gd name="T19" fmla="*/ 423386329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3"/>
              <a:gd name="T31" fmla="*/ 0 h 216"/>
              <a:gd name="T32" fmla="*/ 173 w 173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3" h="216">
                <a:moveTo>
                  <a:pt x="93" y="216"/>
                </a:moveTo>
                <a:cubicBezTo>
                  <a:pt x="99" y="201"/>
                  <a:pt x="110" y="165"/>
                  <a:pt x="125" y="152"/>
                </a:cubicBezTo>
                <a:cubicBezTo>
                  <a:pt x="139" y="139"/>
                  <a:pt x="173" y="120"/>
                  <a:pt x="173" y="120"/>
                </a:cubicBezTo>
                <a:cubicBezTo>
                  <a:pt x="165" y="65"/>
                  <a:pt x="164" y="32"/>
                  <a:pt x="117" y="0"/>
                </a:cubicBezTo>
                <a:cubicBezTo>
                  <a:pt x="101" y="11"/>
                  <a:pt x="85" y="21"/>
                  <a:pt x="69" y="32"/>
                </a:cubicBezTo>
                <a:cubicBezTo>
                  <a:pt x="62" y="37"/>
                  <a:pt x="67" y="50"/>
                  <a:pt x="61" y="56"/>
                </a:cubicBezTo>
                <a:cubicBezTo>
                  <a:pt x="55" y="62"/>
                  <a:pt x="45" y="61"/>
                  <a:pt x="37" y="64"/>
                </a:cubicBezTo>
                <a:cubicBezTo>
                  <a:pt x="34" y="72"/>
                  <a:pt x="34" y="81"/>
                  <a:pt x="29" y="88"/>
                </a:cubicBezTo>
                <a:cubicBezTo>
                  <a:pt x="23" y="97"/>
                  <a:pt x="8" y="101"/>
                  <a:pt x="5" y="112"/>
                </a:cubicBezTo>
                <a:cubicBezTo>
                  <a:pt x="0" y="130"/>
                  <a:pt x="13" y="149"/>
                  <a:pt x="13" y="168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848600" y="350520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</a:rPr>
              <a:t>0     250     500</a:t>
            </a:r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305800" y="2990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</a:rPr>
              <a:t>Km</a:t>
            </a:r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8382000" y="245745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Britannic Bold" pitchFamily="34" charset="0"/>
              </a:rPr>
              <a:t>U</a:t>
            </a:r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8534400" y="2762250"/>
            <a:ext cx="76200" cy="228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81000" y="323850"/>
            <a:ext cx="8458200" cy="12954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219200" y="2286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Poster Bodoni ATT" pitchFamily="18" charset="0"/>
              </a:rPr>
              <a:t>PETA WILAYAH KEDAULATAN RI</a:t>
            </a:r>
            <a:endParaRPr 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62000" y="839788"/>
            <a:ext cx="7696200" cy="57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STATUS  13 DESEMBER 1957 - 17 FEBRUARI 1969</a:t>
            </a:r>
            <a:endParaRPr lang="en-US" sz="2000" b="1">
              <a:solidFill>
                <a:srgbClr val="FF0000"/>
              </a:solidFill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DASAR HUKUM : DEKLARASI  JUANDA 1957, UU NO. 4 PRP 1960  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>
            <a:off x="838200" y="2533650"/>
            <a:ext cx="7616825" cy="2876550"/>
          </a:xfrm>
          <a:custGeom>
            <a:avLst/>
            <a:gdLst>
              <a:gd name="T0" fmla="*/ 1446569496 w 4798"/>
              <a:gd name="T1" fmla="*/ 592235964 h 1812"/>
              <a:gd name="T2" fmla="*/ 1265118319 w 4798"/>
              <a:gd name="T3" fmla="*/ 471270084 h 1812"/>
              <a:gd name="T4" fmla="*/ 1103828385 w 4798"/>
              <a:gd name="T5" fmla="*/ 269657539 h 1812"/>
              <a:gd name="T6" fmla="*/ 458668449 w 4798"/>
              <a:gd name="T7" fmla="*/ 68045019 h 1812"/>
              <a:gd name="T8" fmla="*/ 75604682 w 4798"/>
              <a:gd name="T9" fmla="*/ 27722517 h 1812"/>
              <a:gd name="T10" fmla="*/ 95765923 w 4798"/>
              <a:gd name="T11" fmla="*/ 370463762 h 1812"/>
              <a:gd name="T12" fmla="*/ 257055932 w 4798"/>
              <a:gd name="T13" fmla="*/ 652721285 h 1812"/>
              <a:gd name="T14" fmla="*/ 337700899 w 4798"/>
              <a:gd name="T15" fmla="*/ 773688752 h 1812"/>
              <a:gd name="T16" fmla="*/ 357862141 w 4798"/>
              <a:gd name="T17" fmla="*/ 1136591353 h 1812"/>
              <a:gd name="T18" fmla="*/ 478829691 w 4798"/>
              <a:gd name="T19" fmla="*/ 1318042554 h 1812"/>
              <a:gd name="T20" fmla="*/ 740925834 w 4798"/>
              <a:gd name="T21" fmla="*/ 1660783712 h 1812"/>
              <a:gd name="T22" fmla="*/ 902215967 w 4798"/>
              <a:gd name="T23" fmla="*/ 1781751576 h 1812"/>
              <a:gd name="T24" fmla="*/ 1043344660 w 4798"/>
              <a:gd name="T25" fmla="*/ 1963202777 h 1812"/>
              <a:gd name="T26" fmla="*/ 1224795836 w 4798"/>
              <a:gd name="T27" fmla="*/ 2147483647 h 1812"/>
              <a:gd name="T28" fmla="*/ 1386085770 w 4798"/>
              <a:gd name="T29" fmla="*/ 2147483647 h 1812"/>
              <a:gd name="T30" fmla="*/ 1406247012 w 4798"/>
              <a:gd name="T31" fmla="*/ 2147483647 h 1812"/>
              <a:gd name="T32" fmla="*/ 1527214463 w 4798"/>
              <a:gd name="T33" fmla="*/ 2147483647 h 1812"/>
              <a:gd name="T34" fmla="*/ 1809472245 w 4798"/>
              <a:gd name="T35" fmla="*/ 2147483647 h 1812"/>
              <a:gd name="T36" fmla="*/ 1950600937 w 4798"/>
              <a:gd name="T37" fmla="*/ 2147483647 h 1812"/>
              <a:gd name="T38" fmla="*/ 2051407146 w 4798"/>
              <a:gd name="T39" fmla="*/ 2147483647 h 1812"/>
              <a:gd name="T40" fmla="*/ 2147483647 w 4798"/>
              <a:gd name="T41" fmla="*/ 2147483647 h 1812"/>
              <a:gd name="T42" fmla="*/ 2147483647 w 4798"/>
              <a:gd name="T43" fmla="*/ 2147483647 h 1812"/>
              <a:gd name="T44" fmla="*/ 2147483647 w 4798"/>
              <a:gd name="T45" fmla="*/ 2147483647 h 1812"/>
              <a:gd name="T46" fmla="*/ 2147483647 w 4798"/>
              <a:gd name="T47" fmla="*/ 2147483647 h 1812"/>
              <a:gd name="T48" fmla="*/ 2147483647 w 4798"/>
              <a:gd name="T49" fmla="*/ 2147483647 h 1812"/>
              <a:gd name="T50" fmla="*/ 2147483647 w 4798"/>
              <a:gd name="T51" fmla="*/ 2147483647 h 1812"/>
              <a:gd name="T52" fmla="*/ 2147483647 w 4798"/>
              <a:gd name="T53" fmla="*/ 2147483647 h 1812"/>
              <a:gd name="T54" fmla="*/ 2147483647 w 4798"/>
              <a:gd name="T55" fmla="*/ 2147483647 h 1812"/>
              <a:gd name="T56" fmla="*/ 2147483647 w 4798"/>
              <a:gd name="T57" fmla="*/ 2147483647 h 1812"/>
              <a:gd name="T58" fmla="*/ 2147483647 w 4798"/>
              <a:gd name="T59" fmla="*/ 2147483647 h 1812"/>
              <a:gd name="T60" fmla="*/ 2147483647 w 4798"/>
              <a:gd name="T61" fmla="*/ 2147483647 h 1812"/>
              <a:gd name="T62" fmla="*/ 2147483647 w 4798"/>
              <a:gd name="T63" fmla="*/ 2147483647 h 1812"/>
              <a:gd name="T64" fmla="*/ 2147483647 w 4798"/>
              <a:gd name="T65" fmla="*/ 2147483647 h 1812"/>
              <a:gd name="T66" fmla="*/ 2147483647 w 4798"/>
              <a:gd name="T67" fmla="*/ 2147483647 h 1812"/>
              <a:gd name="T68" fmla="*/ 2147483647 w 4798"/>
              <a:gd name="T69" fmla="*/ 2147483647 h 1812"/>
              <a:gd name="T70" fmla="*/ 2147483647 w 4798"/>
              <a:gd name="T71" fmla="*/ 2147483647 h 1812"/>
              <a:gd name="T72" fmla="*/ 2147483647 w 4798"/>
              <a:gd name="T73" fmla="*/ 2147483647 h 1812"/>
              <a:gd name="T74" fmla="*/ 2147483647 w 4798"/>
              <a:gd name="T75" fmla="*/ 2147483647 h 1812"/>
              <a:gd name="T76" fmla="*/ 2147483647 w 4798"/>
              <a:gd name="T77" fmla="*/ 2147483647 h 1812"/>
              <a:gd name="T78" fmla="*/ 2147483647 w 4798"/>
              <a:gd name="T79" fmla="*/ 2147483647 h 1812"/>
              <a:gd name="T80" fmla="*/ 2147483647 w 4798"/>
              <a:gd name="T81" fmla="*/ 2147483647 h 1812"/>
              <a:gd name="T82" fmla="*/ 2147483647 w 4798"/>
              <a:gd name="T83" fmla="*/ 2147483647 h 1812"/>
              <a:gd name="T84" fmla="*/ 2147483647 w 4798"/>
              <a:gd name="T85" fmla="*/ 2147483647 h 1812"/>
              <a:gd name="T86" fmla="*/ 2147483647 w 4798"/>
              <a:gd name="T87" fmla="*/ 2147483647 h 1812"/>
              <a:gd name="T88" fmla="*/ 2147483647 w 4798"/>
              <a:gd name="T89" fmla="*/ 2147483647 h 1812"/>
              <a:gd name="T90" fmla="*/ 2147483647 w 4798"/>
              <a:gd name="T91" fmla="*/ 2147483647 h 1812"/>
              <a:gd name="T92" fmla="*/ 2147483647 w 4798"/>
              <a:gd name="T93" fmla="*/ 2147483647 h 1812"/>
              <a:gd name="T94" fmla="*/ 2147483647 w 4798"/>
              <a:gd name="T95" fmla="*/ 2147483647 h 1812"/>
              <a:gd name="T96" fmla="*/ 2147483647 w 4798"/>
              <a:gd name="T97" fmla="*/ 2147483647 h 1812"/>
              <a:gd name="T98" fmla="*/ 2147483647 w 4798"/>
              <a:gd name="T99" fmla="*/ 2147483647 h 1812"/>
              <a:gd name="T100" fmla="*/ 2147483647 w 4798"/>
              <a:gd name="T101" fmla="*/ 2147483647 h 1812"/>
              <a:gd name="T102" fmla="*/ 2147483647 w 4798"/>
              <a:gd name="T103" fmla="*/ 2147483647 h 1812"/>
              <a:gd name="T104" fmla="*/ 2147483647 w 4798"/>
              <a:gd name="T105" fmla="*/ 2147483647 h 1812"/>
              <a:gd name="T106" fmla="*/ 2147483647 w 4798"/>
              <a:gd name="T107" fmla="*/ 2147483647 h 1812"/>
              <a:gd name="T108" fmla="*/ 2147483647 w 4798"/>
              <a:gd name="T109" fmla="*/ 2147483647 h 1812"/>
              <a:gd name="T110" fmla="*/ 2147483647 w 4798"/>
              <a:gd name="T111" fmla="*/ 2147483647 h 1812"/>
              <a:gd name="T112" fmla="*/ 2147483647 w 4798"/>
              <a:gd name="T113" fmla="*/ 2147483647 h 1812"/>
              <a:gd name="T114" fmla="*/ 2147483647 w 4798"/>
              <a:gd name="T115" fmla="*/ 2147483647 h 1812"/>
              <a:gd name="T116" fmla="*/ 2147483647 w 4798"/>
              <a:gd name="T117" fmla="*/ 2147483647 h 1812"/>
              <a:gd name="T118" fmla="*/ 2147483647 w 4798"/>
              <a:gd name="T119" fmla="*/ 2147483647 h 1812"/>
              <a:gd name="T120" fmla="*/ 2147483647 w 4798"/>
              <a:gd name="T121" fmla="*/ 2147483647 h 181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98"/>
              <a:gd name="T184" fmla="*/ 0 h 1812"/>
              <a:gd name="T185" fmla="*/ 4798 w 4798"/>
              <a:gd name="T186" fmla="*/ 1812 h 181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98" h="1812">
                <a:moveTo>
                  <a:pt x="574" y="235"/>
                </a:moveTo>
                <a:cubicBezTo>
                  <a:pt x="548" y="218"/>
                  <a:pt x="532" y="197"/>
                  <a:pt x="502" y="187"/>
                </a:cubicBezTo>
                <a:cubicBezTo>
                  <a:pt x="488" y="146"/>
                  <a:pt x="467" y="136"/>
                  <a:pt x="438" y="107"/>
                </a:cubicBezTo>
                <a:cubicBezTo>
                  <a:pt x="345" y="14"/>
                  <a:pt x="344" y="35"/>
                  <a:pt x="182" y="27"/>
                </a:cubicBezTo>
                <a:cubicBezTo>
                  <a:pt x="93" y="5"/>
                  <a:pt x="164" y="0"/>
                  <a:pt x="30" y="11"/>
                </a:cubicBezTo>
                <a:cubicBezTo>
                  <a:pt x="0" y="56"/>
                  <a:pt x="15" y="102"/>
                  <a:pt x="38" y="147"/>
                </a:cubicBezTo>
                <a:cubicBezTo>
                  <a:pt x="49" y="201"/>
                  <a:pt x="71" y="212"/>
                  <a:pt x="102" y="259"/>
                </a:cubicBezTo>
                <a:cubicBezTo>
                  <a:pt x="113" y="275"/>
                  <a:pt x="134" y="307"/>
                  <a:pt x="134" y="307"/>
                </a:cubicBezTo>
                <a:cubicBezTo>
                  <a:pt x="137" y="355"/>
                  <a:pt x="137" y="403"/>
                  <a:pt x="142" y="451"/>
                </a:cubicBezTo>
                <a:cubicBezTo>
                  <a:pt x="145" y="483"/>
                  <a:pt x="176" y="496"/>
                  <a:pt x="190" y="523"/>
                </a:cubicBezTo>
                <a:cubicBezTo>
                  <a:pt x="214" y="571"/>
                  <a:pt x="240" y="641"/>
                  <a:pt x="294" y="659"/>
                </a:cubicBezTo>
                <a:cubicBezTo>
                  <a:pt x="313" y="687"/>
                  <a:pt x="326" y="696"/>
                  <a:pt x="358" y="707"/>
                </a:cubicBezTo>
                <a:cubicBezTo>
                  <a:pt x="368" y="736"/>
                  <a:pt x="414" y="779"/>
                  <a:pt x="414" y="779"/>
                </a:cubicBezTo>
                <a:cubicBezTo>
                  <a:pt x="426" y="815"/>
                  <a:pt x="454" y="870"/>
                  <a:pt x="486" y="891"/>
                </a:cubicBezTo>
                <a:cubicBezTo>
                  <a:pt x="498" y="937"/>
                  <a:pt x="529" y="976"/>
                  <a:pt x="550" y="1019"/>
                </a:cubicBezTo>
                <a:cubicBezTo>
                  <a:pt x="554" y="1027"/>
                  <a:pt x="552" y="1037"/>
                  <a:pt x="558" y="1043"/>
                </a:cubicBezTo>
                <a:cubicBezTo>
                  <a:pt x="572" y="1057"/>
                  <a:pt x="606" y="1075"/>
                  <a:pt x="606" y="1075"/>
                </a:cubicBezTo>
                <a:cubicBezTo>
                  <a:pt x="654" y="1067"/>
                  <a:pt x="672" y="1058"/>
                  <a:pt x="718" y="1067"/>
                </a:cubicBezTo>
                <a:cubicBezTo>
                  <a:pt x="742" y="1083"/>
                  <a:pt x="752" y="1076"/>
                  <a:pt x="774" y="1091"/>
                </a:cubicBezTo>
                <a:cubicBezTo>
                  <a:pt x="846" y="1139"/>
                  <a:pt x="736" y="1097"/>
                  <a:pt x="814" y="1123"/>
                </a:cubicBezTo>
                <a:cubicBezTo>
                  <a:pt x="829" y="1138"/>
                  <a:pt x="849" y="1147"/>
                  <a:pt x="862" y="1163"/>
                </a:cubicBezTo>
                <a:cubicBezTo>
                  <a:pt x="879" y="1184"/>
                  <a:pt x="859" y="1194"/>
                  <a:pt x="886" y="1211"/>
                </a:cubicBezTo>
                <a:cubicBezTo>
                  <a:pt x="900" y="1220"/>
                  <a:pt x="934" y="1227"/>
                  <a:pt x="934" y="1227"/>
                </a:cubicBezTo>
                <a:cubicBezTo>
                  <a:pt x="951" y="1279"/>
                  <a:pt x="927" y="1228"/>
                  <a:pt x="966" y="1259"/>
                </a:cubicBezTo>
                <a:cubicBezTo>
                  <a:pt x="974" y="1265"/>
                  <a:pt x="975" y="1277"/>
                  <a:pt x="982" y="1283"/>
                </a:cubicBezTo>
                <a:cubicBezTo>
                  <a:pt x="1030" y="1325"/>
                  <a:pt x="1031" y="1315"/>
                  <a:pt x="1094" y="1323"/>
                </a:cubicBezTo>
                <a:cubicBezTo>
                  <a:pt x="1128" y="1374"/>
                  <a:pt x="1166" y="1415"/>
                  <a:pt x="1222" y="1443"/>
                </a:cubicBezTo>
                <a:cubicBezTo>
                  <a:pt x="1264" y="1506"/>
                  <a:pt x="1337" y="1479"/>
                  <a:pt x="1414" y="1483"/>
                </a:cubicBezTo>
                <a:cubicBezTo>
                  <a:pt x="1473" y="1523"/>
                  <a:pt x="1578" y="1524"/>
                  <a:pt x="1646" y="1531"/>
                </a:cubicBezTo>
                <a:cubicBezTo>
                  <a:pt x="1740" y="1541"/>
                  <a:pt x="1834" y="1561"/>
                  <a:pt x="1926" y="1579"/>
                </a:cubicBezTo>
                <a:cubicBezTo>
                  <a:pt x="1986" y="1619"/>
                  <a:pt x="2071" y="1625"/>
                  <a:pt x="2142" y="1635"/>
                </a:cubicBezTo>
                <a:cubicBezTo>
                  <a:pt x="2263" y="1626"/>
                  <a:pt x="2382" y="1626"/>
                  <a:pt x="2502" y="1643"/>
                </a:cubicBezTo>
                <a:cubicBezTo>
                  <a:pt x="2520" y="1652"/>
                  <a:pt x="2542" y="1654"/>
                  <a:pt x="2558" y="1667"/>
                </a:cubicBezTo>
                <a:cubicBezTo>
                  <a:pt x="2566" y="1673"/>
                  <a:pt x="2566" y="1686"/>
                  <a:pt x="2574" y="1691"/>
                </a:cubicBezTo>
                <a:cubicBezTo>
                  <a:pt x="2588" y="1700"/>
                  <a:pt x="2622" y="1707"/>
                  <a:pt x="2622" y="1707"/>
                </a:cubicBezTo>
                <a:cubicBezTo>
                  <a:pt x="2654" y="1739"/>
                  <a:pt x="2679" y="1780"/>
                  <a:pt x="2718" y="1803"/>
                </a:cubicBezTo>
                <a:cubicBezTo>
                  <a:pt x="2734" y="1812"/>
                  <a:pt x="2756" y="1799"/>
                  <a:pt x="2774" y="1795"/>
                </a:cubicBezTo>
                <a:cubicBezTo>
                  <a:pt x="2815" y="1787"/>
                  <a:pt x="2853" y="1754"/>
                  <a:pt x="2894" y="1747"/>
                </a:cubicBezTo>
                <a:cubicBezTo>
                  <a:pt x="2928" y="1741"/>
                  <a:pt x="2963" y="1742"/>
                  <a:pt x="2998" y="1739"/>
                </a:cubicBezTo>
                <a:cubicBezTo>
                  <a:pt x="3075" y="1731"/>
                  <a:pt x="3150" y="1702"/>
                  <a:pt x="3214" y="1659"/>
                </a:cubicBezTo>
                <a:cubicBezTo>
                  <a:pt x="3240" y="1621"/>
                  <a:pt x="3267" y="1614"/>
                  <a:pt x="3310" y="1603"/>
                </a:cubicBezTo>
                <a:cubicBezTo>
                  <a:pt x="3358" y="1567"/>
                  <a:pt x="3412" y="1546"/>
                  <a:pt x="3470" y="1531"/>
                </a:cubicBezTo>
                <a:cubicBezTo>
                  <a:pt x="3555" y="1474"/>
                  <a:pt x="3643" y="1526"/>
                  <a:pt x="3726" y="1547"/>
                </a:cubicBezTo>
                <a:cubicBezTo>
                  <a:pt x="3747" y="1544"/>
                  <a:pt x="3770" y="1546"/>
                  <a:pt x="3790" y="1539"/>
                </a:cubicBezTo>
                <a:cubicBezTo>
                  <a:pt x="3808" y="1533"/>
                  <a:pt x="3838" y="1507"/>
                  <a:pt x="3838" y="1507"/>
                </a:cubicBezTo>
                <a:cubicBezTo>
                  <a:pt x="3856" y="1479"/>
                  <a:pt x="3874" y="1461"/>
                  <a:pt x="3902" y="1443"/>
                </a:cubicBezTo>
                <a:cubicBezTo>
                  <a:pt x="3939" y="1388"/>
                  <a:pt x="3916" y="1401"/>
                  <a:pt x="3958" y="1387"/>
                </a:cubicBezTo>
                <a:cubicBezTo>
                  <a:pt x="3985" y="1390"/>
                  <a:pt x="4012" y="1387"/>
                  <a:pt x="4038" y="1395"/>
                </a:cubicBezTo>
                <a:cubicBezTo>
                  <a:pt x="4049" y="1398"/>
                  <a:pt x="4051" y="1418"/>
                  <a:pt x="4062" y="1419"/>
                </a:cubicBezTo>
                <a:cubicBezTo>
                  <a:pt x="4102" y="1423"/>
                  <a:pt x="4142" y="1414"/>
                  <a:pt x="4182" y="1411"/>
                </a:cubicBezTo>
                <a:cubicBezTo>
                  <a:pt x="4193" y="1378"/>
                  <a:pt x="4217" y="1359"/>
                  <a:pt x="4238" y="1331"/>
                </a:cubicBezTo>
                <a:cubicBezTo>
                  <a:pt x="4249" y="1297"/>
                  <a:pt x="4254" y="1234"/>
                  <a:pt x="4294" y="1219"/>
                </a:cubicBezTo>
                <a:cubicBezTo>
                  <a:pt x="4307" y="1214"/>
                  <a:pt x="4321" y="1214"/>
                  <a:pt x="4334" y="1211"/>
                </a:cubicBezTo>
                <a:cubicBezTo>
                  <a:pt x="4355" y="1216"/>
                  <a:pt x="4377" y="1222"/>
                  <a:pt x="4398" y="1227"/>
                </a:cubicBezTo>
                <a:cubicBezTo>
                  <a:pt x="4417" y="1232"/>
                  <a:pt x="4446" y="1259"/>
                  <a:pt x="4446" y="1259"/>
                </a:cubicBezTo>
                <a:cubicBezTo>
                  <a:pt x="4476" y="1304"/>
                  <a:pt x="4478" y="1355"/>
                  <a:pt x="4430" y="1387"/>
                </a:cubicBezTo>
                <a:cubicBezTo>
                  <a:pt x="4408" y="1420"/>
                  <a:pt x="4386" y="1446"/>
                  <a:pt x="4374" y="1483"/>
                </a:cubicBezTo>
                <a:cubicBezTo>
                  <a:pt x="4381" y="1531"/>
                  <a:pt x="4376" y="1556"/>
                  <a:pt x="4422" y="1571"/>
                </a:cubicBezTo>
                <a:cubicBezTo>
                  <a:pt x="4516" y="1564"/>
                  <a:pt x="4588" y="1549"/>
                  <a:pt x="4678" y="1579"/>
                </a:cubicBezTo>
                <a:cubicBezTo>
                  <a:pt x="4704" y="1618"/>
                  <a:pt x="4732" y="1613"/>
                  <a:pt x="4774" y="1627"/>
                </a:cubicBezTo>
                <a:cubicBezTo>
                  <a:pt x="4786" y="1609"/>
                  <a:pt x="4798" y="1594"/>
                  <a:pt x="4798" y="157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Freeform 16"/>
          <p:cNvSpPr>
            <a:spLocks/>
          </p:cNvSpPr>
          <p:nvPr/>
        </p:nvSpPr>
        <p:spPr bwMode="auto">
          <a:xfrm>
            <a:off x="1828800" y="2838450"/>
            <a:ext cx="1473200" cy="681038"/>
          </a:xfrm>
          <a:custGeom>
            <a:avLst/>
            <a:gdLst>
              <a:gd name="T0" fmla="*/ 0 w 928"/>
              <a:gd name="T1" fmla="*/ 262096467 h 429"/>
              <a:gd name="T2" fmla="*/ 443547582 w 928"/>
              <a:gd name="T3" fmla="*/ 604837970 h 429"/>
              <a:gd name="T4" fmla="*/ 483870071 w 928"/>
              <a:gd name="T5" fmla="*/ 665321748 h 429"/>
              <a:gd name="T6" fmla="*/ 544353805 w 928"/>
              <a:gd name="T7" fmla="*/ 685483007 h 429"/>
              <a:gd name="T8" fmla="*/ 624998784 w 928"/>
              <a:gd name="T9" fmla="*/ 766128043 h 429"/>
              <a:gd name="T10" fmla="*/ 665321273 w 928"/>
              <a:gd name="T11" fmla="*/ 826611820 h 429"/>
              <a:gd name="T12" fmla="*/ 725805007 w 928"/>
              <a:gd name="T13" fmla="*/ 846773278 h 429"/>
              <a:gd name="T14" fmla="*/ 866933919 w 928"/>
              <a:gd name="T15" fmla="*/ 1008063350 h 429"/>
              <a:gd name="T16" fmla="*/ 927417653 w 928"/>
              <a:gd name="T17" fmla="*/ 987902091 h 429"/>
              <a:gd name="T18" fmla="*/ 1048385121 w 928"/>
              <a:gd name="T19" fmla="*/ 1028224609 h 429"/>
              <a:gd name="T20" fmla="*/ 1249997568 w 928"/>
              <a:gd name="T21" fmla="*/ 987902091 h 429"/>
              <a:gd name="T22" fmla="*/ 1532254994 w 928"/>
              <a:gd name="T23" fmla="*/ 665321748 h 429"/>
              <a:gd name="T24" fmla="*/ 1491932504 w 928"/>
              <a:gd name="T25" fmla="*/ 544354193 h 429"/>
              <a:gd name="T26" fmla="*/ 1370965036 w 928"/>
              <a:gd name="T27" fmla="*/ 504031675 h 429"/>
              <a:gd name="T28" fmla="*/ 1310481302 w 928"/>
              <a:gd name="T29" fmla="*/ 483870416 h 429"/>
              <a:gd name="T30" fmla="*/ 1653222462 w 928"/>
              <a:gd name="T31" fmla="*/ 241935208 h 429"/>
              <a:gd name="T32" fmla="*/ 1854835306 w 928"/>
              <a:gd name="T33" fmla="*/ 100806320 h 429"/>
              <a:gd name="T34" fmla="*/ 1895157795 w 928"/>
              <a:gd name="T35" fmla="*/ 40322531 h 429"/>
              <a:gd name="T36" fmla="*/ 2016125263 w 928"/>
              <a:gd name="T37" fmla="*/ 0 h 429"/>
              <a:gd name="T38" fmla="*/ 2147483647 w 928"/>
              <a:gd name="T39" fmla="*/ 120967604 h 429"/>
              <a:gd name="T40" fmla="*/ 2147483647 w 928"/>
              <a:gd name="T41" fmla="*/ 302418985 h 429"/>
              <a:gd name="T42" fmla="*/ 2147483647 w 928"/>
              <a:gd name="T43" fmla="*/ 423386639 h 4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28"/>
              <a:gd name="T67" fmla="*/ 0 h 429"/>
              <a:gd name="T68" fmla="*/ 928 w 928"/>
              <a:gd name="T69" fmla="*/ 429 h 42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28" h="429">
                <a:moveTo>
                  <a:pt x="0" y="104"/>
                </a:moveTo>
                <a:cubicBezTo>
                  <a:pt x="70" y="127"/>
                  <a:pt x="104" y="216"/>
                  <a:pt x="176" y="240"/>
                </a:cubicBezTo>
                <a:cubicBezTo>
                  <a:pt x="181" y="248"/>
                  <a:pt x="184" y="258"/>
                  <a:pt x="192" y="264"/>
                </a:cubicBezTo>
                <a:cubicBezTo>
                  <a:pt x="199" y="269"/>
                  <a:pt x="210" y="266"/>
                  <a:pt x="216" y="272"/>
                </a:cubicBezTo>
                <a:cubicBezTo>
                  <a:pt x="259" y="315"/>
                  <a:pt x="184" y="283"/>
                  <a:pt x="248" y="304"/>
                </a:cubicBezTo>
                <a:cubicBezTo>
                  <a:pt x="253" y="312"/>
                  <a:pt x="256" y="322"/>
                  <a:pt x="264" y="328"/>
                </a:cubicBezTo>
                <a:cubicBezTo>
                  <a:pt x="271" y="333"/>
                  <a:pt x="282" y="330"/>
                  <a:pt x="288" y="336"/>
                </a:cubicBezTo>
                <a:cubicBezTo>
                  <a:pt x="381" y="429"/>
                  <a:pt x="276" y="355"/>
                  <a:pt x="344" y="400"/>
                </a:cubicBezTo>
                <a:cubicBezTo>
                  <a:pt x="352" y="397"/>
                  <a:pt x="360" y="391"/>
                  <a:pt x="368" y="392"/>
                </a:cubicBezTo>
                <a:cubicBezTo>
                  <a:pt x="385" y="394"/>
                  <a:pt x="416" y="408"/>
                  <a:pt x="416" y="408"/>
                </a:cubicBezTo>
                <a:cubicBezTo>
                  <a:pt x="443" y="404"/>
                  <a:pt x="476" y="410"/>
                  <a:pt x="496" y="392"/>
                </a:cubicBezTo>
                <a:cubicBezTo>
                  <a:pt x="548" y="347"/>
                  <a:pt x="534" y="282"/>
                  <a:pt x="608" y="264"/>
                </a:cubicBezTo>
                <a:cubicBezTo>
                  <a:pt x="603" y="248"/>
                  <a:pt x="604" y="228"/>
                  <a:pt x="592" y="216"/>
                </a:cubicBezTo>
                <a:cubicBezTo>
                  <a:pt x="580" y="204"/>
                  <a:pt x="560" y="205"/>
                  <a:pt x="544" y="200"/>
                </a:cubicBezTo>
                <a:cubicBezTo>
                  <a:pt x="536" y="197"/>
                  <a:pt x="520" y="192"/>
                  <a:pt x="520" y="192"/>
                </a:cubicBezTo>
                <a:cubicBezTo>
                  <a:pt x="485" y="88"/>
                  <a:pt x="584" y="103"/>
                  <a:pt x="656" y="96"/>
                </a:cubicBezTo>
                <a:cubicBezTo>
                  <a:pt x="687" y="80"/>
                  <a:pt x="707" y="59"/>
                  <a:pt x="736" y="40"/>
                </a:cubicBezTo>
                <a:cubicBezTo>
                  <a:pt x="741" y="32"/>
                  <a:pt x="744" y="21"/>
                  <a:pt x="752" y="16"/>
                </a:cubicBezTo>
                <a:cubicBezTo>
                  <a:pt x="766" y="7"/>
                  <a:pt x="800" y="0"/>
                  <a:pt x="800" y="0"/>
                </a:cubicBezTo>
                <a:cubicBezTo>
                  <a:pt x="827" y="18"/>
                  <a:pt x="834" y="38"/>
                  <a:pt x="864" y="48"/>
                </a:cubicBezTo>
                <a:cubicBezTo>
                  <a:pt x="872" y="72"/>
                  <a:pt x="884" y="98"/>
                  <a:pt x="896" y="120"/>
                </a:cubicBezTo>
                <a:cubicBezTo>
                  <a:pt x="905" y="137"/>
                  <a:pt x="928" y="168"/>
                  <a:pt x="928" y="16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Freeform 17"/>
          <p:cNvSpPr>
            <a:spLocks/>
          </p:cNvSpPr>
          <p:nvPr/>
        </p:nvSpPr>
        <p:spPr bwMode="auto">
          <a:xfrm>
            <a:off x="4724400" y="2686050"/>
            <a:ext cx="3797300" cy="1206500"/>
          </a:xfrm>
          <a:custGeom>
            <a:avLst/>
            <a:gdLst>
              <a:gd name="T0" fmla="*/ 0 w 2392"/>
              <a:gd name="T1" fmla="*/ 282257509 h 760"/>
              <a:gd name="T2" fmla="*/ 161289984 w 2392"/>
              <a:gd name="T3" fmla="*/ 544353774 h 760"/>
              <a:gd name="T4" fmla="*/ 201612467 w 2392"/>
              <a:gd name="T5" fmla="*/ 685482478 h 760"/>
              <a:gd name="T6" fmla="*/ 443547517 w 2392"/>
              <a:gd name="T7" fmla="*/ 866933868 h 760"/>
              <a:gd name="T8" fmla="*/ 685482419 w 2392"/>
              <a:gd name="T9" fmla="*/ 846772625 h 760"/>
              <a:gd name="T10" fmla="*/ 745966144 w 2392"/>
              <a:gd name="T11" fmla="*/ 806449939 h 760"/>
              <a:gd name="T12" fmla="*/ 846772551 w 2392"/>
              <a:gd name="T13" fmla="*/ 786288696 h 760"/>
              <a:gd name="T14" fmla="*/ 1048384969 w 2392"/>
              <a:gd name="T15" fmla="*/ 826611183 h 760"/>
              <a:gd name="T16" fmla="*/ 1129029936 w 2392"/>
              <a:gd name="T17" fmla="*/ 887095112 h 760"/>
              <a:gd name="T18" fmla="*/ 1391126079 w 2392"/>
              <a:gd name="T19" fmla="*/ 947578842 h 760"/>
              <a:gd name="T20" fmla="*/ 1653222222 w 2392"/>
              <a:gd name="T21" fmla="*/ 866933868 h 760"/>
              <a:gd name="T22" fmla="*/ 1713706344 w 2392"/>
              <a:gd name="T23" fmla="*/ 806449939 h 760"/>
              <a:gd name="T24" fmla="*/ 1774190069 w 2392"/>
              <a:gd name="T25" fmla="*/ 786288696 h 760"/>
              <a:gd name="T26" fmla="*/ 1794351311 w 2392"/>
              <a:gd name="T27" fmla="*/ 725804965 h 760"/>
              <a:gd name="T28" fmla="*/ 1935480004 w 2392"/>
              <a:gd name="T29" fmla="*/ 705643722 h 760"/>
              <a:gd name="T30" fmla="*/ 2096769938 w 2392"/>
              <a:gd name="T31" fmla="*/ 725804965 h 760"/>
              <a:gd name="T32" fmla="*/ 2056447454 w 2392"/>
              <a:gd name="T33" fmla="*/ 645159991 h 760"/>
              <a:gd name="T34" fmla="*/ 1995963729 w 2392"/>
              <a:gd name="T35" fmla="*/ 624998748 h 760"/>
              <a:gd name="T36" fmla="*/ 1874996278 w 2392"/>
              <a:gd name="T37" fmla="*/ 524192530 h 760"/>
              <a:gd name="T38" fmla="*/ 1874996278 w 2392"/>
              <a:gd name="T39" fmla="*/ 302418752 h 760"/>
              <a:gd name="T40" fmla="*/ 1935480004 w 2392"/>
              <a:gd name="T41" fmla="*/ 262096265 h 760"/>
              <a:gd name="T42" fmla="*/ 2147483647 w 2392"/>
              <a:gd name="T43" fmla="*/ 141128754 h 760"/>
              <a:gd name="T44" fmla="*/ 2147483647 w 2392"/>
              <a:gd name="T45" fmla="*/ 80644999 h 760"/>
              <a:gd name="T46" fmla="*/ 2147483647 w 2392"/>
              <a:gd name="T47" fmla="*/ 0 h 760"/>
              <a:gd name="T48" fmla="*/ 2147483647 w 2392"/>
              <a:gd name="T49" fmla="*/ 120967511 h 760"/>
              <a:gd name="T50" fmla="*/ 2147483647 w 2392"/>
              <a:gd name="T51" fmla="*/ 181451241 h 760"/>
              <a:gd name="T52" fmla="*/ 2147483647 w 2392"/>
              <a:gd name="T53" fmla="*/ 504031287 h 760"/>
              <a:gd name="T54" fmla="*/ 2147483647 w 2392"/>
              <a:gd name="T55" fmla="*/ 887095112 h 760"/>
              <a:gd name="T56" fmla="*/ 2147483647 w 2392"/>
              <a:gd name="T57" fmla="*/ 1028223817 h 760"/>
              <a:gd name="T58" fmla="*/ 2147483647 w 2392"/>
              <a:gd name="T59" fmla="*/ 1209675008 h 760"/>
              <a:gd name="T60" fmla="*/ 2147483647 w 2392"/>
              <a:gd name="T61" fmla="*/ 1229836252 h 760"/>
              <a:gd name="T62" fmla="*/ 2147483647 w 2392"/>
              <a:gd name="T63" fmla="*/ 1310481226 h 760"/>
              <a:gd name="T64" fmla="*/ 2147483647 w 2392"/>
              <a:gd name="T65" fmla="*/ 1330642469 h 760"/>
              <a:gd name="T66" fmla="*/ 2147483647 w 2392"/>
              <a:gd name="T67" fmla="*/ 1370964956 h 760"/>
              <a:gd name="T68" fmla="*/ 2147483647 w 2392"/>
              <a:gd name="T69" fmla="*/ 1431448687 h 760"/>
              <a:gd name="T70" fmla="*/ 2147483647 w 2392"/>
              <a:gd name="T71" fmla="*/ 1552416148 h 760"/>
              <a:gd name="T72" fmla="*/ 2147483647 w 2392"/>
              <a:gd name="T73" fmla="*/ 1653222366 h 760"/>
              <a:gd name="T74" fmla="*/ 2147483647 w 2392"/>
              <a:gd name="T75" fmla="*/ 1673384006 h 760"/>
              <a:gd name="T76" fmla="*/ 2147483647 w 2392"/>
              <a:gd name="T77" fmla="*/ 1713706493 h 760"/>
              <a:gd name="T78" fmla="*/ 2147483647 w 2392"/>
              <a:gd name="T79" fmla="*/ 1774190224 h 760"/>
              <a:gd name="T80" fmla="*/ 2147483647 w 2392"/>
              <a:gd name="T81" fmla="*/ 1794351467 h 760"/>
              <a:gd name="T82" fmla="*/ 2147483647 w 2392"/>
              <a:gd name="T83" fmla="*/ 1915318928 h 7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392"/>
              <a:gd name="T127" fmla="*/ 0 h 760"/>
              <a:gd name="T128" fmla="*/ 2392 w 2392"/>
              <a:gd name="T129" fmla="*/ 760 h 76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392" h="760">
                <a:moveTo>
                  <a:pt x="0" y="112"/>
                </a:moveTo>
                <a:cubicBezTo>
                  <a:pt x="25" y="146"/>
                  <a:pt x="45" y="179"/>
                  <a:pt x="64" y="216"/>
                </a:cubicBezTo>
                <a:cubicBezTo>
                  <a:pt x="73" y="233"/>
                  <a:pt x="70" y="255"/>
                  <a:pt x="80" y="272"/>
                </a:cubicBezTo>
                <a:cubicBezTo>
                  <a:pt x="96" y="300"/>
                  <a:pt x="147" y="334"/>
                  <a:pt x="176" y="344"/>
                </a:cubicBezTo>
                <a:cubicBezTo>
                  <a:pt x="208" y="341"/>
                  <a:pt x="241" y="342"/>
                  <a:pt x="272" y="336"/>
                </a:cubicBezTo>
                <a:cubicBezTo>
                  <a:pt x="281" y="334"/>
                  <a:pt x="287" y="323"/>
                  <a:pt x="296" y="320"/>
                </a:cubicBezTo>
                <a:cubicBezTo>
                  <a:pt x="309" y="315"/>
                  <a:pt x="323" y="315"/>
                  <a:pt x="336" y="312"/>
                </a:cubicBezTo>
                <a:cubicBezTo>
                  <a:pt x="342" y="313"/>
                  <a:pt x="404" y="322"/>
                  <a:pt x="416" y="328"/>
                </a:cubicBezTo>
                <a:cubicBezTo>
                  <a:pt x="428" y="334"/>
                  <a:pt x="436" y="347"/>
                  <a:pt x="448" y="352"/>
                </a:cubicBezTo>
                <a:cubicBezTo>
                  <a:pt x="466" y="359"/>
                  <a:pt x="527" y="371"/>
                  <a:pt x="552" y="376"/>
                </a:cubicBezTo>
                <a:cubicBezTo>
                  <a:pt x="594" y="369"/>
                  <a:pt x="616" y="354"/>
                  <a:pt x="656" y="344"/>
                </a:cubicBezTo>
                <a:cubicBezTo>
                  <a:pt x="664" y="336"/>
                  <a:pt x="671" y="326"/>
                  <a:pt x="680" y="320"/>
                </a:cubicBezTo>
                <a:cubicBezTo>
                  <a:pt x="687" y="315"/>
                  <a:pt x="698" y="318"/>
                  <a:pt x="704" y="312"/>
                </a:cubicBezTo>
                <a:cubicBezTo>
                  <a:pt x="710" y="306"/>
                  <a:pt x="704" y="292"/>
                  <a:pt x="712" y="288"/>
                </a:cubicBezTo>
                <a:cubicBezTo>
                  <a:pt x="729" y="280"/>
                  <a:pt x="749" y="283"/>
                  <a:pt x="768" y="280"/>
                </a:cubicBezTo>
                <a:cubicBezTo>
                  <a:pt x="789" y="283"/>
                  <a:pt x="813" y="298"/>
                  <a:pt x="832" y="288"/>
                </a:cubicBezTo>
                <a:cubicBezTo>
                  <a:pt x="843" y="283"/>
                  <a:pt x="824" y="264"/>
                  <a:pt x="816" y="256"/>
                </a:cubicBezTo>
                <a:cubicBezTo>
                  <a:pt x="810" y="250"/>
                  <a:pt x="800" y="252"/>
                  <a:pt x="792" y="248"/>
                </a:cubicBezTo>
                <a:cubicBezTo>
                  <a:pt x="770" y="237"/>
                  <a:pt x="762" y="226"/>
                  <a:pt x="744" y="208"/>
                </a:cubicBezTo>
                <a:cubicBezTo>
                  <a:pt x="733" y="174"/>
                  <a:pt x="726" y="165"/>
                  <a:pt x="744" y="120"/>
                </a:cubicBezTo>
                <a:cubicBezTo>
                  <a:pt x="748" y="111"/>
                  <a:pt x="759" y="108"/>
                  <a:pt x="768" y="104"/>
                </a:cubicBezTo>
                <a:cubicBezTo>
                  <a:pt x="809" y="86"/>
                  <a:pt x="853" y="67"/>
                  <a:pt x="896" y="56"/>
                </a:cubicBezTo>
                <a:cubicBezTo>
                  <a:pt x="899" y="48"/>
                  <a:pt x="898" y="38"/>
                  <a:pt x="904" y="32"/>
                </a:cubicBezTo>
                <a:cubicBezTo>
                  <a:pt x="911" y="25"/>
                  <a:pt x="978" y="7"/>
                  <a:pt x="992" y="0"/>
                </a:cubicBezTo>
                <a:cubicBezTo>
                  <a:pt x="997" y="16"/>
                  <a:pt x="1003" y="32"/>
                  <a:pt x="1008" y="48"/>
                </a:cubicBezTo>
                <a:cubicBezTo>
                  <a:pt x="1011" y="56"/>
                  <a:pt x="1016" y="72"/>
                  <a:pt x="1016" y="72"/>
                </a:cubicBezTo>
                <a:cubicBezTo>
                  <a:pt x="1031" y="178"/>
                  <a:pt x="1031" y="182"/>
                  <a:pt x="1136" y="200"/>
                </a:cubicBezTo>
                <a:cubicBezTo>
                  <a:pt x="1167" y="246"/>
                  <a:pt x="1167" y="300"/>
                  <a:pt x="1184" y="352"/>
                </a:cubicBezTo>
                <a:cubicBezTo>
                  <a:pt x="1197" y="390"/>
                  <a:pt x="1303" y="397"/>
                  <a:pt x="1336" y="408"/>
                </a:cubicBezTo>
                <a:cubicBezTo>
                  <a:pt x="1352" y="432"/>
                  <a:pt x="1368" y="456"/>
                  <a:pt x="1384" y="480"/>
                </a:cubicBezTo>
                <a:cubicBezTo>
                  <a:pt x="1389" y="487"/>
                  <a:pt x="1400" y="485"/>
                  <a:pt x="1408" y="488"/>
                </a:cubicBezTo>
                <a:cubicBezTo>
                  <a:pt x="1469" y="514"/>
                  <a:pt x="1534" y="512"/>
                  <a:pt x="1600" y="520"/>
                </a:cubicBezTo>
                <a:cubicBezTo>
                  <a:pt x="1667" y="570"/>
                  <a:pt x="1747" y="541"/>
                  <a:pt x="1824" y="528"/>
                </a:cubicBezTo>
                <a:cubicBezTo>
                  <a:pt x="1859" y="531"/>
                  <a:pt x="1903" y="519"/>
                  <a:pt x="1928" y="544"/>
                </a:cubicBezTo>
                <a:cubicBezTo>
                  <a:pt x="1934" y="550"/>
                  <a:pt x="1929" y="563"/>
                  <a:pt x="1936" y="568"/>
                </a:cubicBezTo>
                <a:cubicBezTo>
                  <a:pt x="1973" y="594"/>
                  <a:pt x="2086" y="609"/>
                  <a:pt x="2128" y="616"/>
                </a:cubicBezTo>
                <a:cubicBezTo>
                  <a:pt x="2160" y="637"/>
                  <a:pt x="2202" y="647"/>
                  <a:pt x="2240" y="656"/>
                </a:cubicBezTo>
                <a:cubicBezTo>
                  <a:pt x="2251" y="659"/>
                  <a:pt x="2261" y="661"/>
                  <a:pt x="2272" y="664"/>
                </a:cubicBezTo>
                <a:cubicBezTo>
                  <a:pt x="2288" y="669"/>
                  <a:pt x="2320" y="680"/>
                  <a:pt x="2320" y="680"/>
                </a:cubicBezTo>
                <a:cubicBezTo>
                  <a:pt x="2325" y="688"/>
                  <a:pt x="2327" y="700"/>
                  <a:pt x="2336" y="704"/>
                </a:cubicBezTo>
                <a:cubicBezTo>
                  <a:pt x="2351" y="711"/>
                  <a:pt x="2376" y="698"/>
                  <a:pt x="2384" y="712"/>
                </a:cubicBezTo>
                <a:cubicBezTo>
                  <a:pt x="2392" y="727"/>
                  <a:pt x="2368" y="760"/>
                  <a:pt x="2368" y="76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8305800" y="4895850"/>
            <a:ext cx="76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8305800" y="4895850"/>
            <a:ext cx="76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2209800" y="4210050"/>
            <a:ext cx="76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V="1">
            <a:off x="4495800" y="4972050"/>
            <a:ext cx="76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62000" y="5200650"/>
            <a:ext cx="762000" cy="685800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533400" y="5124450"/>
            <a:ext cx="304800" cy="228600"/>
          </a:xfrm>
          <a:prstGeom prst="rect">
            <a:avLst/>
          </a:prstGeom>
          <a:solidFill>
            <a:srgbClr val="9048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Rectangle 24" descr="10%"/>
          <p:cNvSpPr>
            <a:spLocks noChangeArrowheads="1"/>
          </p:cNvSpPr>
          <p:nvPr/>
        </p:nvSpPr>
        <p:spPr bwMode="auto">
          <a:xfrm>
            <a:off x="533400" y="5943600"/>
            <a:ext cx="3048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838200" y="5108575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Britannic Bold" pitchFamily="34" charset="0"/>
              </a:rPr>
              <a:t>DARATAN NUSANTARA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838200" y="5470525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Britannic Bold" pitchFamily="34" charset="0"/>
              </a:rPr>
              <a:t>PERAIRAN NUSANTARA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838200" y="5927725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Britannic Bold" pitchFamily="34" charset="0"/>
              </a:rPr>
              <a:t>LAUTAN TERITORIAL</a:t>
            </a:r>
          </a:p>
        </p:txBody>
      </p:sp>
      <p:sp>
        <p:nvSpPr>
          <p:cNvPr id="11292" name="Rectangle 28" descr="Light upward diagonal"/>
          <p:cNvSpPr>
            <a:spLocks noChangeArrowheads="1"/>
          </p:cNvSpPr>
          <p:nvPr/>
        </p:nvSpPr>
        <p:spPr bwMode="auto">
          <a:xfrm>
            <a:off x="533400" y="5562600"/>
            <a:ext cx="304800" cy="228600"/>
          </a:xfrm>
          <a:prstGeom prst="rect">
            <a:avLst/>
          </a:prstGeom>
          <a:pattFill prst="ltUpDiag">
            <a:fgClr>
              <a:srgbClr val="FF0000"/>
            </a:fgClr>
            <a:bgClr>
              <a:srgbClr val="D5FFFF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7924800" y="3295650"/>
            <a:ext cx="7620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609600" y="4516438"/>
            <a:ext cx="990600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12 MIL</a:t>
            </a:r>
          </a:p>
        </p:txBody>
      </p:sp>
    </p:spTree>
    <p:extLst>
      <p:ext uri="{BB962C8B-B14F-4D97-AF65-F5344CB8AC3E}">
        <p14:creationId xmlns:p14="http://schemas.microsoft.com/office/powerpoint/2010/main" val="1578097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260648"/>
            <a:ext cx="9144000" cy="6462415"/>
            <a:chOff x="336" y="356"/>
            <a:chExt cx="5136" cy="3867"/>
          </a:xfrm>
        </p:grpSpPr>
        <p:pic>
          <p:nvPicPr>
            <p:cNvPr id="12292" name="Picture 16" descr="wilayah nkr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DF3F1"/>
                </a:clrFrom>
                <a:clrTo>
                  <a:srgbClr val="EDF3F1">
                    <a:alpha val="0"/>
                  </a:srgbClr>
                </a:clrTo>
              </a:clrChange>
              <a:lum bright="48000"/>
            </a:blip>
            <a:srcRect l="9016" t="12862" r="9016" b="18320"/>
            <a:stretch>
              <a:fillRect/>
            </a:stretch>
          </p:blipFill>
          <p:spPr bwMode="auto">
            <a:xfrm>
              <a:off x="336" y="356"/>
              <a:ext cx="5136" cy="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3" name="Picture 15" descr="logodepha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8C8C8"/>
                </a:clrFrom>
                <a:clrTo>
                  <a:srgbClr val="C8C8C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" y="376"/>
              <a:ext cx="439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971800" y="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200" b="1">
                <a:solidFill>
                  <a:srgbClr val="000000"/>
                </a:solidFill>
                <a:latin typeface="Times New Roman" pitchFamily="18" charset="0"/>
              </a:rPr>
              <a:t>WASANTARA</a:t>
            </a:r>
            <a:endParaRPr 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41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pwilay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71688"/>
            <a:ext cx="8763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2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p_al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1571625"/>
            <a:ext cx="88042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4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357290" y="6205855"/>
          <a:ext cx="7010400" cy="335280"/>
        </p:xfrm>
        <a:graphic>
          <a:graphicData uri="http://schemas.openxmlformats.org/drawingml/2006/table">
            <a:tbl>
              <a:tblPr/>
              <a:tblGrid>
                <a:gridCol w="7010400"/>
              </a:tblGrid>
              <a:tr h="183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id-ID" sz="1100" dirty="0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i="1" dirty="0" smtClean="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Arial"/>
                        </a:rPr>
                        <a:t>Copyright© the Department of Marine Affairs and Fisheries Republic of Indonesia</a:t>
                      </a:r>
                      <a:r>
                        <a:rPr lang="en-GB" sz="1100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id-ID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ttp://www.delp.go.id/ie/peta/peta%20teritorial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095662" cy="6357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4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Toshiba\Documents\Z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334" y="339306"/>
            <a:ext cx="7040566" cy="6090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04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FB5F53-526B-490C-8F25-946B586C781A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C28F90-F97F-4F7C-83A6-6CDDF72D750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77000" cy="758825"/>
          </a:xfrm>
        </p:spPr>
        <p:txBody>
          <a:bodyPr/>
          <a:lstStyle/>
          <a:p>
            <a:r>
              <a:rPr lang="en-US" altLang="en-US" sz="4000"/>
              <a:t>A.    HAKIKAT BANGSA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3933056"/>
            <a:ext cx="8229600" cy="20105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SEBUAH BANGSA PD HAKIKATNYA ATAS MANUSIA- MANUSIA</a:t>
            </a:r>
          </a:p>
          <a:p>
            <a:pPr>
              <a:lnSpc>
                <a:spcPct val="90000"/>
              </a:lnSpc>
            </a:pPr>
            <a:r>
              <a:rPr lang="en-US" altLang="en-US"/>
              <a:t>ZOON POLITICON ( ARISTOTELES)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GREGARIOUSNESS ( NALURI MNS-BERSAMA</a:t>
            </a:r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614738" y="1844824"/>
            <a:ext cx="43679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/>
              <a:t> KOMUNITAS KELOMP.MASY</a:t>
            </a:r>
          </a:p>
          <a:p>
            <a:pPr>
              <a:buFontTx/>
              <a:buChar char="•"/>
            </a:pPr>
            <a:r>
              <a:rPr lang="en-US" altLang="en-US" sz="2400"/>
              <a:t> MEMPUNYAI KEHENDAK </a:t>
            </a:r>
          </a:p>
          <a:p>
            <a:r>
              <a:rPr lang="en-US" altLang="en-US" sz="2400"/>
              <a:t>   BERSAMA</a:t>
            </a:r>
          </a:p>
          <a:p>
            <a:pPr>
              <a:buFontTx/>
              <a:buChar char="•"/>
            </a:pPr>
            <a:r>
              <a:rPr lang="en-US" altLang="en-US" sz="2400"/>
              <a:t> TUJUAN BERSAMA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 rot="1179229">
            <a:off x="1281407" y="2006462"/>
            <a:ext cx="2209800" cy="990600"/>
          </a:xfrm>
          <a:prstGeom prst="curvedUpArrow">
            <a:avLst>
              <a:gd name="adj1" fmla="val 44615"/>
              <a:gd name="adj2" fmla="val 89231"/>
              <a:gd name="adj3" fmla="val 33333"/>
            </a:avLst>
          </a:prstGeom>
          <a:gradFill rotWithShape="1">
            <a:gsLst>
              <a:gs pos="0">
                <a:srgbClr val="FFEBFA"/>
              </a:gs>
              <a:gs pos="15000">
                <a:srgbClr val="C4D6EB"/>
              </a:gs>
              <a:gs pos="30001">
                <a:srgbClr val="85C2FF"/>
              </a:gs>
              <a:gs pos="50000">
                <a:srgbClr val="5E9EFF"/>
              </a:gs>
              <a:gs pos="70000">
                <a:srgbClr val="85C2FF"/>
              </a:gs>
              <a:gs pos="85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  <p:bldP spid="26628" grpId="0"/>
      <p:bldP spid="266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APLIKASI</a:t>
            </a:r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Batas tertinggi yang pernah diterapkan adalah sampai garis edar orbit geostationer (</a:t>
            </a:r>
            <a:r>
              <a:rPr lang="id-ID" i="1" smtClean="0"/>
              <a:t>geostationery orbit</a:t>
            </a:r>
            <a:r>
              <a:rPr lang="id-ID" smtClean="0"/>
              <a:t>) / GSO, 35.870 km dari atas permukaan air laut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2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Was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58763"/>
            <a:ext cx="9144000" cy="6456362"/>
          </a:xfrm>
          <a:noFill/>
        </p:spPr>
      </p:pic>
    </p:spTree>
    <p:extLst>
      <p:ext uri="{BB962C8B-B14F-4D97-AF65-F5344CB8AC3E}">
        <p14:creationId xmlns:p14="http://schemas.microsoft.com/office/powerpoint/2010/main" val="1034035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52A4A9-B581-448E-8776-40865968CFFB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60B241-D802-4FBE-B08A-04F027A22A86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29600" cy="788988"/>
          </a:xfrm>
        </p:spPr>
        <p:txBody>
          <a:bodyPr/>
          <a:lstStyle/>
          <a:p>
            <a:r>
              <a:rPr lang="en-US" altLang="en-US"/>
              <a:t>3.PEMERINTAH BERDAULAT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974725" y="1157288"/>
            <a:ext cx="826135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PEMERINTAH YG MEMP.KEKUASAN TERTINGGI YG DIHORMATI</a:t>
            </a:r>
          </a:p>
          <a:p>
            <a:r>
              <a:rPr lang="en-US" altLang="en-US" sz="2000">
                <a:solidFill>
                  <a:srgbClr val="000000"/>
                </a:solidFill>
              </a:rPr>
              <a:t>&amp; DITAATI,BAIK OLEH SELURUH RAKYAT NEGARA /NEGARA LAIN</a:t>
            </a:r>
          </a:p>
        </p:txBody>
      </p:sp>
      <p:graphicFrame>
        <p:nvGraphicFramePr>
          <p:cNvPr id="50210" name="Group 34"/>
          <p:cNvGraphicFramePr>
            <a:graphicFrameLocks noGrp="1"/>
          </p:cNvGraphicFramePr>
          <p:nvPr/>
        </p:nvGraphicFramePr>
        <p:xfrm>
          <a:off x="3276600" y="5029200"/>
          <a:ext cx="2743200" cy="70104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PEMERINTAH DLM ARTI LUAS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193" name="Group 17"/>
          <p:cNvGraphicFramePr>
            <a:graphicFrameLocks noGrp="1"/>
          </p:cNvGraphicFramePr>
          <p:nvPr/>
        </p:nvGraphicFramePr>
        <p:xfrm>
          <a:off x="228600" y="3810000"/>
          <a:ext cx="2743200" cy="51816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PEMERINTAH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208" name="Group 32"/>
          <p:cNvGraphicFramePr>
            <a:graphicFrameLocks noGrp="1"/>
          </p:cNvGraphicFramePr>
          <p:nvPr/>
        </p:nvGraphicFramePr>
        <p:xfrm>
          <a:off x="3200400" y="2209800"/>
          <a:ext cx="2743200" cy="70104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PEMERINTAH DLM ARTI SEMPIT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11" name="Text Box 35"/>
          <p:cNvSpPr txBox="1">
            <a:spLocks noChangeArrowheads="1"/>
          </p:cNvSpPr>
          <p:nvPr/>
        </p:nvSpPr>
        <p:spPr bwMode="auto">
          <a:xfrm>
            <a:off x="3184525" y="2986088"/>
            <a:ext cx="5497513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Suatu badan yg berwenang melaks.kebijakan negara</a:t>
            </a:r>
          </a:p>
          <a:p>
            <a:r>
              <a:rPr lang="en-US" altLang="en-US" sz="2000">
                <a:solidFill>
                  <a:srgbClr val="000000"/>
                </a:solidFill>
              </a:rPr>
              <a:t>(eksekutif)</a:t>
            </a:r>
          </a:p>
        </p:txBody>
      </p:sp>
      <p:sp>
        <p:nvSpPr>
          <p:cNvPr id="50212" name="Text Box 36"/>
          <p:cNvSpPr txBox="1">
            <a:spLocks noChangeArrowheads="1"/>
          </p:cNvSpPr>
          <p:nvPr/>
        </p:nvSpPr>
        <p:spPr bwMode="auto">
          <a:xfrm>
            <a:off x="3184525" y="5881688"/>
            <a:ext cx="5688013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Gabungan semua badan kenegaraan yg berkuasa dan </a:t>
            </a:r>
          </a:p>
          <a:p>
            <a:r>
              <a:rPr lang="en-US" altLang="en-US" sz="2000">
                <a:solidFill>
                  <a:srgbClr val="000000"/>
                </a:solidFill>
              </a:rPr>
              <a:t>Memerintah di wil.suatu negara,yg meliputi eksekutif,</a:t>
            </a:r>
          </a:p>
          <a:p>
            <a:r>
              <a:rPr lang="en-US" altLang="en-US" sz="2000">
                <a:solidFill>
                  <a:srgbClr val="000000"/>
                </a:solidFill>
              </a:rPr>
              <a:t>Legislatif, dan yudikatif</a:t>
            </a:r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 flipV="1">
            <a:off x="1752600" y="2667000"/>
            <a:ext cx="1447800" cy="11430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4" name="Line 38"/>
          <p:cNvSpPr>
            <a:spLocks noChangeShapeType="1"/>
          </p:cNvSpPr>
          <p:nvPr/>
        </p:nvSpPr>
        <p:spPr bwMode="auto">
          <a:xfrm>
            <a:off x="1752600" y="4343400"/>
            <a:ext cx="1524000" cy="10668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-92075" y="38100"/>
            <a:ext cx="366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/>
              <a:t>UNSUR KONSTITUTIF NEGARA</a:t>
            </a:r>
          </a:p>
        </p:txBody>
      </p:sp>
    </p:spTree>
    <p:extLst>
      <p:ext uri="{BB962C8B-B14F-4D97-AF65-F5344CB8AC3E}">
        <p14:creationId xmlns:p14="http://schemas.microsoft.com/office/powerpoint/2010/main" val="8908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86" dur="5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99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0" grpId="0" animBg="1"/>
      <p:bldP spid="50180" grpId="1" animBg="1"/>
      <p:bldP spid="50211" grpId="0" animBg="1"/>
      <p:bldP spid="50211" grpId="1" animBg="1"/>
      <p:bldP spid="50212" grpId="0" animBg="1"/>
      <p:bldP spid="50212" grpId="1" animBg="1"/>
      <p:bldP spid="50213" grpId="0" animBg="1"/>
      <p:bldP spid="50214" grpId="0" animBg="1"/>
      <p:bldP spid="502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EFC30F-D197-426E-BFBC-6EF1D59106D1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5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692B97-4B74-4C3C-B880-B76792C6BBF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en-US"/>
              <a:t>BAB.1 HAKIKAT BANGSA DAN UNSUR-UNSUR TERBENTUKNYA NEGARA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86400" cy="560388"/>
          </a:xfrm>
        </p:spPr>
        <p:txBody>
          <a:bodyPr/>
          <a:lstStyle/>
          <a:p>
            <a:r>
              <a:rPr lang="en-US" altLang="en-US" sz="2800" u="sng"/>
              <a:t>UNSUR DEKLARATIF NEGARA</a:t>
            </a:r>
          </a:p>
        </p:txBody>
      </p:sp>
      <p:graphicFrame>
        <p:nvGraphicFramePr>
          <p:cNvPr id="51258" name="Group 58"/>
          <p:cNvGraphicFramePr>
            <a:graphicFrameLocks noGrp="1"/>
          </p:cNvGraphicFramePr>
          <p:nvPr/>
        </p:nvGraphicFramePr>
        <p:xfrm>
          <a:off x="2133600" y="1828800"/>
          <a:ext cx="1981200" cy="518160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De fakto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74" name="Group 74"/>
          <p:cNvGraphicFramePr>
            <a:graphicFrameLocks noGrp="1"/>
          </p:cNvGraphicFramePr>
          <p:nvPr/>
        </p:nvGraphicFramePr>
        <p:xfrm>
          <a:off x="304800" y="3276600"/>
          <a:ext cx="3276600" cy="944880"/>
        </p:xfrm>
        <a:graphic>
          <a:graphicData uri="http://schemas.openxmlformats.org/drawingml/2006/table">
            <a:tbl>
              <a:tblPr/>
              <a:tblGrid>
                <a:gridCol w="32766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Pengakuan dari negara lain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23" name="Group 23"/>
          <p:cNvGraphicFramePr>
            <a:graphicFrameLocks noGrp="1"/>
          </p:cNvGraphicFramePr>
          <p:nvPr/>
        </p:nvGraphicFramePr>
        <p:xfrm>
          <a:off x="6096000" y="4191000"/>
          <a:ext cx="2743200" cy="51816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Bersifat tetap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56" name="Group 56"/>
          <p:cNvGraphicFramePr>
            <a:graphicFrameLocks noGrp="1"/>
          </p:cNvGraphicFramePr>
          <p:nvPr/>
        </p:nvGraphicFramePr>
        <p:xfrm>
          <a:off x="5943600" y="5715000"/>
          <a:ext cx="3200400" cy="518160"/>
        </p:xfrm>
        <a:graphic>
          <a:graphicData uri="http://schemas.openxmlformats.org/drawingml/2006/table">
            <a:tbl>
              <a:tblPr/>
              <a:tblGrid>
                <a:gridCol w="32004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Bersifat penuh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54" name="Group 54"/>
          <p:cNvGraphicFramePr>
            <a:graphicFrameLocks noGrp="1"/>
          </p:cNvGraphicFramePr>
          <p:nvPr/>
        </p:nvGraphicFramePr>
        <p:xfrm>
          <a:off x="6096000" y="533400"/>
          <a:ext cx="2743200" cy="94488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Bersifat sementara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59" name="Group 59"/>
          <p:cNvGraphicFramePr>
            <a:graphicFrameLocks noGrp="1"/>
          </p:cNvGraphicFramePr>
          <p:nvPr/>
        </p:nvGraphicFramePr>
        <p:xfrm>
          <a:off x="2057400" y="5410200"/>
          <a:ext cx="1981200" cy="518160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De Jure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47" name="Group 47"/>
          <p:cNvGraphicFramePr>
            <a:graphicFrameLocks noGrp="1"/>
          </p:cNvGraphicFramePr>
          <p:nvPr/>
        </p:nvGraphicFramePr>
        <p:xfrm>
          <a:off x="6172200" y="2362200"/>
          <a:ext cx="2743200" cy="51816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Bersifat tetap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62" name="Line 62"/>
          <p:cNvSpPr>
            <a:spLocks noChangeShapeType="1"/>
          </p:cNvSpPr>
          <p:nvPr/>
        </p:nvSpPr>
        <p:spPr bwMode="auto">
          <a:xfrm flipH="1">
            <a:off x="1371600" y="2362200"/>
            <a:ext cx="1447800" cy="9144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3" name="Line 63"/>
          <p:cNvSpPr>
            <a:spLocks noChangeShapeType="1"/>
          </p:cNvSpPr>
          <p:nvPr/>
        </p:nvSpPr>
        <p:spPr bwMode="auto">
          <a:xfrm>
            <a:off x="1295400" y="4191000"/>
            <a:ext cx="1752600" cy="12192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4" name="Line 64"/>
          <p:cNvSpPr>
            <a:spLocks noChangeShapeType="1"/>
          </p:cNvSpPr>
          <p:nvPr/>
        </p:nvSpPr>
        <p:spPr bwMode="auto">
          <a:xfrm flipV="1">
            <a:off x="4114800" y="914400"/>
            <a:ext cx="1981200" cy="1066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5" name="Line 65"/>
          <p:cNvSpPr>
            <a:spLocks noChangeShapeType="1"/>
          </p:cNvSpPr>
          <p:nvPr/>
        </p:nvSpPr>
        <p:spPr bwMode="auto">
          <a:xfrm>
            <a:off x="4114800" y="1981200"/>
            <a:ext cx="2057400" cy="609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6" name="Line 66"/>
          <p:cNvSpPr>
            <a:spLocks noChangeShapeType="1"/>
          </p:cNvSpPr>
          <p:nvPr/>
        </p:nvSpPr>
        <p:spPr bwMode="auto">
          <a:xfrm flipV="1">
            <a:off x="4114800" y="4419600"/>
            <a:ext cx="1981200" cy="1219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7" name="Line 67"/>
          <p:cNvSpPr>
            <a:spLocks noChangeShapeType="1"/>
          </p:cNvSpPr>
          <p:nvPr/>
        </p:nvSpPr>
        <p:spPr bwMode="auto">
          <a:xfrm>
            <a:off x="4114800" y="5638800"/>
            <a:ext cx="18288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8" name="Text Box 68"/>
          <p:cNvSpPr txBox="1">
            <a:spLocks noChangeArrowheads="1"/>
          </p:cNvSpPr>
          <p:nvPr/>
        </p:nvSpPr>
        <p:spPr bwMode="auto">
          <a:xfrm>
            <a:off x="1203325" y="2300288"/>
            <a:ext cx="431958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Pengakuan ttg fakta adanya suatu negara</a:t>
            </a:r>
          </a:p>
        </p:txBody>
      </p:sp>
      <p:sp>
        <p:nvSpPr>
          <p:cNvPr id="51269" name="Text Box 69"/>
          <p:cNvSpPr txBox="1">
            <a:spLocks noChangeArrowheads="1"/>
          </p:cNvSpPr>
          <p:nvPr/>
        </p:nvSpPr>
        <p:spPr bwMode="auto">
          <a:xfrm>
            <a:off x="1752600" y="457200"/>
            <a:ext cx="4295775" cy="1006475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FF00"/>
                </a:solidFill>
              </a:rPr>
              <a:t>Pengakuan yg diberikan oleh suatu neg.</a:t>
            </a:r>
          </a:p>
          <a:p>
            <a:r>
              <a:rPr lang="en-US" altLang="en-US" sz="2000">
                <a:solidFill>
                  <a:srgbClr val="FFFF00"/>
                </a:solidFill>
              </a:rPr>
              <a:t>tanpa melihat bertahan tdknya neg.tsb di</a:t>
            </a:r>
          </a:p>
          <a:p>
            <a:r>
              <a:rPr lang="en-US" altLang="en-US" sz="2000">
                <a:solidFill>
                  <a:srgbClr val="FFFF00"/>
                </a:solidFill>
              </a:rPr>
              <a:t>masa dpn.</a:t>
            </a:r>
          </a:p>
        </p:txBody>
      </p:sp>
      <p:sp>
        <p:nvSpPr>
          <p:cNvPr id="51270" name="Text Box 70"/>
          <p:cNvSpPr txBox="1">
            <a:spLocks noChangeArrowheads="1"/>
          </p:cNvSpPr>
          <p:nvPr/>
        </p:nvSpPr>
        <p:spPr bwMode="auto">
          <a:xfrm>
            <a:off x="4437063" y="2895600"/>
            <a:ext cx="4706937" cy="701675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FF00"/>
                </a:solidFill>
              </a:rPr>
              <a:t>Pengakuan dr neg.lain thd suatu neg hanya</a:t>
            </a:r>
          </a:p>
          <a:p>
            <a:r>
              <a:rPr lang="en-US" altLang="en-US" sz="2000">
                <a:solidFill>
                  <a:srgbClr val="FFFF00"/>
                </a:solidFill>
              </a:rPr>
              <a:t>Bisamenimbulkan hub.dibid.ekon.&amp;perdgng</a:t>
            </a:r>
          </a:p>
        </p:txBody>
      </p:sp>
      <p:sp>
        <p:nvSpPr>
          <p:cNvPr id="51271" name="Text Box 71"/>
          <p:cNvSpPr txBox="1">
            <a:spLocks noChangeArrowheads="1"/>
          </p:cNvSpPr>
          <p:nvPr/>
        </p:nvSpPr>
        <p:spPr bwMode="auto">
          <a:xfrm>
            <a:off x="228600" y="5943600"/>
            <a:ext cx="412115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Pengakuan scr resmi berdsrkan hkm o/</a:t>
            </a:r>
          </a:p>
          <a:p>
            <a:r>
              <a:rPr lang="en-US" altLang="en-US" sz="2000">
                <a:solidFill>
                  <a:srgbClr val="000000"/>
                </a:solidFill>
              </a:rPr>
              <a:t>Neg.lain dg sgl konsekuensinya</a:t>
            </a:r>
          </a:p>
        </p:txBody>
      </p:sp>
      <p:sp>
        <p:nvSpPr>
          <p:cNvPr id="51272" name="Text Box 72"/>
          <p:cNvSpPr txBox="1">
            <a:spLocks noChangeArrowheads="1"/>
          </p:cNvSpPr>
          <p:nvPr/>
        </p:nvSpPr>
        <p:spPr bwMode="auto">
          <a:xfrm>
            <a:off x="3783013" y="4572000"/>
            <a:ext cx="5360987" cy="1006475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FF00"/>
                </a:solidFill>
              </a:rPr>
              <a:t>Pengakuan dr neg.lain berlaku u/ selama-lamanya</a:t>
            </a:r>
          </a:p>
          <a:p>
            <a:r>
              <a:rPr lang="en-US" altLang="en-US" sz="2000">
                <a:solidFill>
                  <a:srgbClr val="FFFF00"/>
                </a:solidFill>
              </a:rPr>
              <a:t>Setelah melihat adanya jaminan bhw pem.neg.baru</a:t>
            </a:r>
          </a:p>
          <a:p>
            <a:r>
              <a:rPr lang="en-US" altLang="en-US" sz="2000">
                <a:solidFill>
                  <a:srgbClr val="FFFF00"/>
                </a:solidFill>
              </a:rPr>
              <a:t>Tsb akan stabil dlm jangka waktu yg cukup lama</a:t>
            </a:r>
          </a:p>
        </p:txBody>
      </p:sp>
      <p:sp>
        <p:nvSpPr>
          <p:cNvPr id="51273" name="Text Box 73"/>
          <p:cNvSpPr txBox="1">
            <a:spLocks noChangeArrowheads="1"/>
          </p:cNvSpPr>
          <p:nvPr/>
        </p:nvSpPr>
        <p:spPr bwMode="auto">
          <a:xfrm>
            <a:off x="4514850" y="6156325"/>
            <a:ext cx="4629150" cy="701675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FF00"/>
                </a:solidFill>
              </a:rPr>
              <a:t>Terjd hub.antara neg yg mengakui &amp; diakui</a:t>
            </a:r>
          </a:p>
          <a:p>
            <a:r>
              <a:rPr lang="en-US" altLang="en-US" sz="2000">
                <a:solidFill>
                  <a:srgbClr val="FFFF00"/>
                </a:solidFill>
              </a:rPr>
              <a:t>Meliputi hub.dagng,ekon,&amp;diplomatik</a:t>
            </a:r>
          </a:p>
        </p:txBody>
      </p:sp>
    </p:spTree>
    <p:extLst>
      <p:ext uri="{BB962C8B-B14F-4D97-AF65-F5344CB8AC3E}">
        <p14:creationId xmlns:p14="http://schemas.microsoft.com/office/powerpoint/2010/main" val="8687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5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77" dur="500"/>
                                        <p:tgtEl>
                                          <p:spTgt spid="5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24" dur="2000"/>
                                        <p:tgtEl>
                                          <p:spTgt spid="5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37" dur="2000"/>
                                        <p:tgtEl>
                                          <p:spTgt spid="5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84" dur="500"/>
                                        <p:tgtEl>
                                          <p:spTgt spid="5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97" dur="500"/>
                                        <p:tgtEl>
                                          <p:spTgt spid="5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62" grpId="0" animBg="1"/>
      <p:bldP spid="51263" grpId="0" animBg="1"/>
      <p:bldP spid="51264" grpId="0" animBg="1"/>
      <p:bldP spid="51265" grpId="0" animBg="1"/>
      <p:bldP spid="51266" grpId="0" animBg="1"/>
      <p:bldP spid="51267" grpId="0" animBg="1"/>
      <p:bldP spid="51268" grpId="0" animBg="1"/>
      <p:bldP spid="51268" grpId="1" animBg="1"/>
      <p:bldP spid="51269" grpId="0" animBg="1"/>
      <p:bldP spid="51269" grpId="1" animBg="1"/>
      <p:bldP spid="51270" grpId="0" animBg="1"/>
      <p:bldP spid="51270" grpId="1" animBg="1"/>
      <p:bldP spid="51271" grpId="0" animBg="1"/>
      <p:bldP spid="51271" grpId="1" animBg="1"/>
      <p:bldP spid="51272" grpId="0" animBg="1"/>
      <p:bldP spid="51272" grpId="1" animBg="1"/>
      <p:bldP spid="51273" grpId="0" animBg="1"/>
      <p:bldP spid="5127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2DA794-A792-4399-8F9F-4D236C81E120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A74F25-DB26-4DF4-81FD-5736F356875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ALASAN NEGARA MENGAKUI NEGARA LAIN :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/>
              <a:t>NEG TSB TELAH MEMENUHI SYARAT SAH BERDIRINYA SUATU NEG.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FFFF00"/>
                </a:solidFill>
              </a:rPr>
              <a:t>BID. EKONOMI : NEG. TSB DIPANDANG KUAT ATAU STRATGIS ATAU MEMEGANG PERANAN PENTING DLM PEREKONOMIAN REGIONAL / INTERN.,SHG AKAN RUGI BILA TDK MENGAKUINYA</a:t>
            </a:r>
            <a:r>
              <a:rPr lang="en-US" altLang="en-US" sz="2400" b="1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POLITIK : NEG. TSB DIPANDANG KUAT ATAU BANYAK MEMAINKAN PERAN PENTING DLM PERCATURAN REGIONAL/ INTERN.,SHG AKAN RUGI BILA TDK MENGAKUINYA</a:t>
            </a:r>
          </a:p>
          <a:p>
            <a:pPr>
              <a:lnSpc>
                <a:spcPct val="90000"/>
              </a:lnSpc>
            </a:pP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325664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selesai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8E50E7-923B-4B96-AED9-381CAD6A0769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31C858-24F1-45FC-A075-C703CED4092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6858000" cy="788988"/>
          </a:xfrm>
        </p:spPr>
        <p:txBody>
          <a:bodyPr/>
          <a:lstStyle/>
          <a:p>
            <a:r>
              <a:rPr lang="en-US" altLang="en-US"/>
              <a:t>KONSEP BANGSA</a:t>
            </a:r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0" y="1524000"/>
            <a:ext cx="8153400" cy="2133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Persekutuan hidup yg berdiri sendiri &amp; masing-masing</a:t>
            </a:r>
          </a:p>
          <a:p>
            <a:pPr algn="ctr"/>
            <a:r>
              <a:rPr lang="en-US" altLang="en-US" b="1">
                <a:solidFill>
                  <a:srgbClr val="000000"/>
                </a:solidFill>
              </a:rPr>
              <a:t>Anggota persekutuan hidup tsb terikat oleh</a:t>
            </a:r>
          </a:p>
          <a:p>
            <a:pPr algn="ctr"/>
            <a:r>
              <a:rPr lang="en-US" altLang="en-US" b="1">
                <a:solidFill>
                  <a:srgbClr val="000000"/>
                </a:solidFill>
              </a:rPr>
              <a:t>Satu kesatuan ras,bahasa,agama &amp; adat istiadat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304800" y="1219200"/>
            <a:ext cx="6553200" cy="6858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FFFF00"/>
              </a:gs>
              <a:gs pos="100000">
                <a:srgbClr val="3333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000000"/>
                </a:solidFill>
              </a:rPr>
              <a:t>a.Bangsa dalam Arti Sosiologi – Antropologi</a:t>
            </a:r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457200" y="4495800"/>
            <a:ext cx="8382000" cy="21336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Suatu masy.yg berada dlm suatu daerah/wilayah ys sama</a:t>
            </a:r>
          </a:p>
          <a:p>
            <a:pPr algn="ctr"/>
            <a:r>
              <a:rPr lang="en-US" altLang="en-US" b="1"/>
              <a:t>&amp; mereka tunduk kpd kedaulatan negaranya</a:t>
            </a:r>
          </a:p>
          <a:p>
            <a:pPr algn="ctr"/>
            <a:r>
              <a:rPr lang="en-US" altLang="en-US" b="1"/>
              <a:t>Sbg suatu kekuasaan yg tertinggi</a:t>
            </a:r>
          </a:p>
          <a:p>
            <a:pPr algn="ctr"/>
            <a:r>
              <a:rPr lang="en-US" altLang="en-US" b="1"/>
              <a:t>Keluar &amp; ke dalam</a:t>
            </a: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2590800" y="4038600"/>
            <a:ext cx="4800600" cy="685800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000000"/>
                </a:solidFill>
              </a:rPr>
              <a:t>b. Bangsa dalam Arti Politik</a:t>
            </a:r>
          </a:p>
        </p:txBody>
      </p:sp>
    </p:spTree>
    <p:extLst>
      <p:ext uri="{BB962C8B-B14F-4D97-AF65-F5344CB8AC3E}">
        <p14:creationId xmlns:p14="http://schemas.microsoft.com/office/powerpoint/2010/main" val="396684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8" grpId="0" animBg="1"/>
      <p:bldP spid="79879" grpId="0" animBg="1"/>
      <p:bldP spid="79882" grpId="0" animBg="1"/>
      <p:bldP spid="798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5B582D-6DA7-484A-9791-ABCB0F35D831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6DF5BE-C33A-4B31-A504-9FF320341EE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r>
              <a:rPr lang="en-US" altLang="en-US" sz="2800"/>
              <a:t>PENGERTIAN BANGSA</a:t>
            </a:r>
            <a:br>
              <a:rPr lang="en-US" altLang="en-US" sz="2800"/>
            </a:br>
            <a:r>
              <a:rPr lang="en-US" altLang="en-US" sz="2800"/>
              <a:t>BEBERAPA PAKAR KENEGARAAN</a:t>
            </a: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3200400" y="1295400"/>
            <a:ext cx="5943600" cy="1828800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ERNEST RENAN</a:t>
            </a:r>
          </a:p>
          <a:p>
            <a:pPr algn="ctr"/>
            <a:r>
              <a:rPr lang="en-US" altLang="en-US">
                <a:solidFill>
                  <a:srgbClr val="000000"/>
                </a:solidFill>
              </a:rPr>
              <a:t>Bangsa terbentuk karena adanya keinginan </a:t>
            </a:r>
          </a:p>
          <a:p>
            <a:pPr algn="ctr"/>
            <a:r>
              <a:rPr lang="en-US" altLang="en-US">
                <a:solidFill>
                  <a:srgbClr val="000000"/>
                </a:solidFill>
              </a:rPr>
              <a:t>untuk hdp bersama</a:t>
            </a:r>
            <a:r>
              <a:rPr lang="en-US" altLang="en-US"/>
              <a:t>.</a:t>
            </a:r>
          </a:p>
          <a:p>
            <a:pPr algn="ctr"/>
            <a:r>
              <a:rPr lang="en-US" altLang="en-US"/>
              <a:t>(sejarah &amp; cita-cita)</a:t>
            </a: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0" y="2590800"/>
            <a:ext cx="5943600" cy="2209800"/>
          </a:xfrm>
          <a:prstGeom prst="ellipse">
            <a:avLst/>
          </a:prstGeom>
          <a:gradFill rotWithShape="1">
            <a:gsLst>
              <a:gs pos="0">
                <a:srgbClr val="005CBF">
                  <a:alpha val="75999"/>
                </a:srgbClr>
              </a:gs>
              <a:gs pos="25000">
                <a:srgbClr val="0087E6">
                  <a:alpha val="75999"/>
                </a:srgbClr>
              </a:gs>
              <a:gs pos="75000">
                <a:srgbClr val="21D6E0">
                  <a:alpha val="75999"/>
                </a:srgbClr>
              </a:gs>
              <a:gs pos="100000">
                <a:srgbClr val="03D4A8">
                  <a:alpha val="75999"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FF00"/>
                </a:solidFill>
              </a:rPr>
              <a:t>F.RATZEL</a:t>
            </a:r>
          </a:p>
          <a:p>
            <a:pPr algn="ctr"/>
            <a:r>
              <a:rPr lang="en-US" altLang="en-US">
                <a:solidFill>
                  <a:srgbClr val="000000"/>
                </a:solidFill>
              </a:rPr>
              <a:t>Bangsa terbentuk karena adanya hasrat </a:t>
            </a:r>
          </a:p>
          <a:p>
            <a:pPr algn="ctr"/>
            <a:r>
              <a:rPr lang="en-US" altLang="en-US">
                <a:solidFill>
                  <a:srgbClr val="000000"/>
                </a:solidFill>
              </a:rPr>
              <a:t>bersatu.hasrat itu timbul karena adanya rasa</a:t>
            </a:r>
          </a:p>
          <a:p>
            <a:pPr algn="ctr"/>
            <a:r>
              <a:rPr lang="en-US" altLang="en-US">
                <a:solidFill>
                  <a:srgbClr val="000000"/>
                </a:solidFill>
              </a:rPr>
              <a:t>kesatuan antara manusia dan tempat</a:t>
            </a:r>
          </a:p>
          <a:p>
            <a:pPr algn="ctr"/>
            <a:r>
              <a:rPr lang="en-US" altLang="en-US">
                <a:solidFill>
                  <a:srgbClr val="000000"/>
                </a:solidFill>
              </a:rPr>
              <a:t>tinggal ( </a:t>
            </a:r>
            <a:r>
              <a:rPr lang="en-US" altLang="en-US" smtClean="0">
                <a:solidFill>
                  <a:srgbClr val="000000"/>
                </a:solidFill>
              </a:rPr>
              <a:t>geopolitik</a:t>
            </a:r>
            <a:r>
              <a:rPr lang="en-US" alt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4822" name="Rectangle 6" descr="demonstrasi"/>
          <p:cNvSpPr>
            <a:spLocks noChangeArrowheads="1"/>
          </p:cNvSpPr>
          <p:nvPr/>
        </p:nvSpPr>
        <p:spPr bwMode="auto">
          <a:xfrm>
            <a:off x="4343400" y="4343400"/>
            <a:ext cx="4800600" cy="1447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i="1">
                <a:solidFill>
                  <a:srgbClr val="FF0066"/>
                </a:solidFill>
              </a:rPr>
              <a:t>HANS KOHN</a:t>
            </a:r>
          </a:p>
          <a:p>
            <a:pPr algn="ctr"/>
            <a:r>
              <a:rPr lang="en-US" altLang="en-US"/>
              <a:t>Bangsa adl buah hasil tenaga hidup </a:t>
            </a:r>
          </a:p>
          <a:p>
            <a:pPr algn="ctr"/>
            <a:r>
              <a:rPr lang="en-US" altLang="en-US"/>
              <a:t>manusia dlm sejarah</a:t>
            </a:r>
          </a:p>
        </p:txBody>
      </p:sp>
    </p:spTree>
    <p:extLst>
      <p:ext uri="{BB962C8B-B14F-4D97-AF65-F5344CB8AC3E}">
        <p14:creationId xmlns:p14="http://schemas.microsoft.com/office/powerpoint/2010/main" val="10842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0" grpId="0" animBg="1"/>
      <p:bldP spid="34821" grpId="0" animBg="1"/>
      <p:bldP spid="348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BF258E-9B99-4B3C-BC7A-9348DF638DB8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F90BCB-6F98-446F-B214-80F0611364B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PENGERTIAN BANGSA</a:t>
            </a:r>
            <a:br>
              <a:rPr lang="en-US" altLang="en-US" sz="3200"/>
            </a:br>
            <a:r>
              <a:rPr lang="en-US" altLang="en-US" sz="3200"/>
              <a:t>BEBERAPA PAKAR KENEGARAAN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0" y="1524000"/>
            <a:ext cx="6781800" cy="1981200"/>
          </a:xfrm>
          <a:prstGeom prst="ellipse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JALOBSEN &amp; LIPMAN</a:t>
            </a:r>
          </a:p>
          <a:p>
            <a:pPr algn="ctr"/>
            <a:r>
              <a:rPr lang="en-US" altLang="en-US">
                <a:solidFill>
                  <a:srgbClr val="000000"/>
                </a:solidFill>
              </a:rPr>
              <a:t>Bangsa adl.suatu kesatuan budaya </a:t>
            </a:r>
          </a:p>
          <a:p>
            <a:pPr algn="ctr"/>
            <a:r>
              <a:rPr lang="en-US" altLang="en-US">
                <a:solidFill>
                  <a:srgbClr val="000000"/>
                </a:solidFill>
              </a:rPr>
              <a:t>( cultural unity) dan kesatuan (kesatuan politik)</a:t>
            </a:r>
          </a:p>
        </p:txBody>
      </p:sp>
      <p:sp>
        <p:nvSpPr>
          <p:cNvPr id="35845" name="Oval 5" descr="20%"/>
          <p:cNvSpPr>
            <a:spLocks noChangeArrowheads="1"/>
          </p:cNvSpPr>
          <p:nvPr/>
        </p:nvSpPr>
        <p:spPr bwMode="auto">
          <a:xfrm>
            <a:off x="3048000" y="3352800"/>
            <a:ext cx="6096000" cy="1828800"/>
          </a:xfrm>
          <a:prstGeom prst="ellipse">
            <a:avLst/>
          </a:prstGeom>
          <a:pattFill prst="pct20">
            <a:fgClr>
              <a:srgbClr val="3333FF"/>
            </a:fgClr>
            <a:bgClr>
              <a:schemeClr val="tx2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3333FF"/>
                </a:solidFill>
              </a:rPr>
              <a:t>OTTO BAUER</a:t>
            </a:r>
          </a:p>
          <a:p>
            <a:pPr algn="ctr"/>
            <a:r>
              <a:rPr lang="en-US" altLang="en-US">
                <a:solidFill>
                  <a:srgbClr val="FF0066"/>
                </a:solidFill>
              </a:rPr>
              <a:t>Bangsa adl.kelompok manusia yg </a:t>
            </a:r>
          </a:p>
          <a:p>
            <a:pPr algn="ctr"/>
            <a:r>
              <a:rPr lang="en-US" altLang="en-US">
                <a:solidFill>
                  <a:srgbClr val="FF0066"/>
                </a:solidFill>
              </a:rPr>
              <a:t>mempy.kesamaan karakteristik ( nasib)</a:t>
            </a:r>
          </a:p>
        </p:txBody>
      </p:sp>
    </p:spTree>
    <p:extLst>
      <p:ext uri="{BB962C8B-B14F-4D97-AF65-F5344CB8AC3E}">
        <p14:creationId xmlns:p14="http://schemas.microsoft.com/office/powerpoint/2010/main" val="22630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 animBg="1"/>
      <p:bldP spid="358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0DB5B2-97F3-465D-9216-97DEB90E2989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9DD9B7-B3CF-4570-812C-67E664608C9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Perbedaan bangsa &amp; negara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04159" y="1628800"/>
            <a:ext cx="719217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i="1"/>
              <a:t>Bangsa  merujuk pada kelompok orang atas persekutuan hidup</a:t>
            </a:r>
          </a:p>
          <a:p>
            <a:endParaRPr lang="en-US" altLang="en-US" sz="2400" b="1" i="1"/>
          </a:p>
          <a:p>
            <a:r>
              <a:rPr lang="en-US" altLang="en-US" sz="2400" b="1" i="1"/>
              <a:t>Sedangkan Negara merujuk pada sebuah organisasi sekelompok</a:t>
            </a:r>
          </a:p>
          <a:p>
            <a:r>
              <a:rPr lang="en-US" altLang="en-US" sz="2400" b="1" i="1"/>
              <a:t>orang yg berada di dalamnya (</a:t>
            </a:r>
            <a:r>
              <a:rPr lang="en-US" altLang="en-US" sz="2400" b="1" i="1">
                <a:solidFill>
                  <a:srgbClr val="FF0066"/>
                </a:solidFill>
              </a:rPr>
              <a:t>organisasi kekuasaan politik</a:t>
            </a:r>
            <a:r>
              <a:rPr lang="en-US" altLang="en-US" sz="2400" b="1" i="1"/>
              <a:t>)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11560" y="5157192"/>
            <a:ext cx="83688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3333FF"/>
                </a:solidFill>
              </a:rPr>
              <a:t>Bangsa adl bagian dari suatu negara dan bangsa menjadi</a:t>
            </a:r>
          </a:p>
          <a:p>
            <a:r>
              <a:rPr lang="en-US" altLang="en-US" sz="2400" b="1">
                <a:solidFill>
                  <a:srgbClr val="3333FF"/>
                </a:solidFill>
              </a:rPr>
              <a:t>salah satu unsur terbentuknya negara</a:t>
            </a:r>
          </a:p>
        </p:txBody>
      </p:sp>
    </p:spTree>
    <p:extLst>
      <p:ext uri="{BB962C8B-B14F-4D97-AF65-F5344CB8AC3E}">
        <p14:creationId xmlns:p14="http://schemas.microsoft.com/office/powerpoint/2010/main" val="41112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2" grpId="0"/>
      <p:bldP spid="839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DFCD74-9ABE-42C1-819B-5E7716D7473C}" type="datetime1">
              <a:rPr lang="en-US" altLang="en-US"/>
              <a:pPr/>
              <a:t>3/12/2014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A315DB-3391-4D95-ADF7-E8461148394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FAKTOR OBYEKTIF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/>
              <a:t>	</a:t>
            </a:r>
            <a:r>
              <a:rPr lang="en-US" altLang="en-US" sz="2400" i="1"/>
              <a:t>1.KESAMAAN KETURUNAN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i="1"/>
              <a:t>	2.WILAYAH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i="1"/>
              <a:t>	3.BAHASA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i="1"/>
              <a:t>	4.ADAT ISTIADAT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i="1"/>
              <a:t>	5.KESAMAAN POLITIK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i="1"/>
              <a:t>	6.PERASAAN DAN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i="1"/>
              <a:t>	7.AGAMA					</a:t>
            </a:r>
            <a:r>
              <a:rPr lang="en-US" altLang="en-US" sz="2000" i="1">
                <a:solidFill>
                  <a:srgbClr val="3333FF"/>
                </a:solidFill>
              </a:rPr>
              <a:t>(Hans Kohn)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400" i="1"/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FAKTOR SUBYEKTIF </a:t>
            </a:r>
            <a:r>
              <a:rPr lang="en-US" altLang="en-US" sz="240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/>
              <a:t>	</a:t>
            </a:r>
            <a:r>
              <a:rPr lang="en-US" altLang="en-US" sz="2400" i="1"/>
              <a:t>1.SIKAP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i="1"/>
              <a:t>	2.PERSEPSI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i="1"/>
              <a:t>	3.SENTIMEN</a:t>
            </a: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1600200" y="304800"/>
            <a:ext cx="59340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TERBENTUKNYA BANGSA</a:t>
            </a:r>
          </a:p>
        </p:txBody>
      </p:sp>
    </p:spTree>
    <p:extLst>
      <p:ext uri="{BB962C8B-B14F-4D97-AF65-F5344CB8AC3E}">
        <p14:creationId xmlns:p14="http://schemas.microsoft.com/office/powerpoint/2010/main" val="32773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DEFINISI NEGARA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5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CAE980-492A-4C6E-B138-598EA0BED2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0</TotalTime>
  <Words>984</Words>
  <Application>Microsoft Office PowerPoint</Application>
  <PresentationFormat>On-screen Show (4:3)</PresentationFormat>
  <Paragraphs>280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Theme5</vt:lpstr>
      <vt:lpstr>NEGARA</vt:lpstr>
      <vt:lpstr>HAKEKAT BANGSA</vt:lpstr>
      <vt:lpstr>A.    HAKIKAT BANGSA</vt:lpstr>
      <vt:lpstr>KONSEP BANGSA</vt:lpstr>
      <vt:lpstr>PENGERTIAN BANGSA BEBERAPA PAKAR KENEGARAAN</vt:lpstr>
      <vt:lpstr>PENGERTIAN BANGSA BEBERAPA PAKAR KENEGARAAN</vt:lpstr>
      <vt:lpstr>Perbedaan bangsa &amp; negara</vt:lpstr>
      <vt:lpstr>PowerPoint Presentation</vt:lpstr>
      <vt:lpstr>DEFINISI NEGARA</vt:lpstr>
      <vt:lpstr>NEGARA</vt:lpstr>
      <vt:lpstr>PowerPoint Presentation</vt:lpstr>
      <vt:lpstr>PowerPoint Presentation</vt:lpstr>
      <vt:lpstr>PowerPoint Presentation</vt:lpstr>
      <vt:lpstr>UNSUR NEGARA</vt:lpstr>
      <vt:lpstr>UNSUR-UNSUR NEGARA</vt:lpstr>
      <vt:lpstr>1.RAKYAT</vt:lpstr>
      <vt:lpstr>1.RAKYAT</vt:lpstr>
      <vt:lpstr>2.WILAYAH</vt:lpstr>
      <vt:lpstr>2.WILAYAH</vt:lpstr>
      <vt:lpstr>Penentuan batas-batas laut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APLIKASI</vt:lpstr>
      <vt:lpstr>PowerPoint Presentation</vt:lpstr>
      <vt:lpstr>3.PEMERINTAH BERDAULAT</vt:lpstr>
      <vt:lpstr>UNSUR DEKLARATIF NEGARA</vt:lpstr>
      <vt:lpstr>ALASAN NEGARA MENGAKUI NEGARA LAIN :</vt:lpstr>
      <vt:lpstr>selesai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2013-03-19T04:25:21Z</dcterms:created>
  <dcterms:modified xsi:type="dcterms:W3CDTF">2014-03-12T14:27:35Z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TC103524729990</vt:lpwstr>
  </property>
</Properties>
</file>