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F437F-5BBD-458B-A5A8-8C284BA57C97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ECD0D-BEB9-454C-9E8D-5F5AEA649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AE082-CE2C-4F5D-B148-D495DE1775B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94B32-A10B-4FCE-B8E9-A8C663037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2FEED-30D4-4016-945B-3AF961E505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9B0E-E88C-4621-BC4D-AC651DD3FD7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2A15-FF7E-46BC-A696-2B326C8E5457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A055-92BD-40FC-AC35-38BB3F08FD8B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6C1E-75CD-4151-BDBF-4D4C8262281A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04E7-9273-4F03-B85C-130CE499A8B8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D84A-79EE-42CE-823C-0DBB2CEC5688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CDFA-F18C-40A3-9962-D9724A3620D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68C5-0AC2-4EA2-A8E9-2E6EFF020256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AFCC-D650-44FE-9656-2286C88B53DF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2504-D984-4566-B259-30CDEC576F70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156B-9FC3-45F6-AF74-30A71E5C6FCA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F06837-2049-4B92-8BA3-48958AE39B6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46C3C2-48A0-4E74-A33B-C5E06C7F4F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Outline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sz="2800" dirty="0" err="1" smtClean="0"/>
              <a:t>Deskripsi</a:t>
            </a:r>
            <a:r>
              <a:rPr lang="en-GB" sz="2800" dirty="0" smtClean="0"/>
              <a:t> </a:t>
            </a:r>
            <a:r>
              <a:rPr lang="en-GB" sz="2800" dirty="0" err="1" smtClean="0"/>
              <a:t>subsistem</a:t>
            </a:r>
            <a:endParaRPr lang="en-US" sz="2800" dirty="0" smtClean="0"/>
          </a:p>
          <a:p>
            <a:pPr lvl="1"/>
            <a:r>
              <a:rPr lang="en-GB" dirty="0" err="1" smtClean="0"/>
              <a:t>Spesifikasi</a:t>
            </a:r>
            <a:r>
              <a:rPr lang="en-GB" dirty="0" smtClean="0"/>
              <a:t> Diagram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n </a:t>
            </a:r>
            <a:r>
              <a:rPr lang="en-GB" dirty="0" err="1" smtClean="0"/>
              <a:t>subsistem</a:t>
            </a:r>
            <a:endParaRPr lang="en-US" dirty="0" smtClean="0"/>
          </a:p>
          <a:p>
            <a:pPr lvl="2"/>
            <a:r>
              <a:rPr lang="en-GB" sz="2400" dirty="0" smtClean="0"/>
              <a:t>Diagram </a:t>
            </a:r>
            <a:r>
              <a:rPr lang="en-GB" sz="2400" dirty="0" err="1" smtClean="0"/>
              <a:t>proses</a:t>
            </a:r>
            <a:endParaRPr lang="en-US" sz="2400" dirty="0" smtClean="0"/>
          </a:p>
          <a:p>
            <a:pPr lvl="2"/>
            <a:r>
              <a:rPr lang="en-GB" sz="2400" dirty="0" err="1" smtClean="0"/>
              <a:t>Deskripsi</a:t>
            </a:r>
            <a:r>
              <a:rPr lang="en-GB" sz="2400" dirty="0" smtClean="0"/>
              <a:t> </a:t>
            </a:r>
            <a:r>
              <a:rPr lang="en-GB" sz="2400" dirty="0" err="1" smtClean="0"/>
              <a:t>Modul</a:t>
            </a:r>
            <a:r>
              <a:rPr lang="en-GB" sz="2400" dirty="0" smtClean="0"/>
              <a:t> </a:t>
            </a:r>
            <a:r>
              <a:rPr lang="en-GB" sz="2400" dirty="0" err="1" smtClean="0"/>
              <a:t>subsistem</a:t>
            </a:r>
            <a:endParaRPr lang="en-US" sz="2400" dirty="0" smtClean="0"/>
          </a:p>
          <a:p>
            <a:pPr lvl="2"/>
            <a:r>
              <a:rPr lang="en-GB" sz="2400" dirty="0" err="1" smtClean="0"/>
              <a:t>Batasan</a:t>
            </a:r>
            <a:r>
              <a:rPr lang="en-GB" sz="2400" dirty="0" smtClean="0"/>
              <a:t> </a:t>
            </a:r>
            <a:r>
              <a:rPr lang="en-GB" sz="2400" dirty="0" err="1" smtClean="0"/>
              <a:t>Desain</a:t>
            </a:r>
            <a:endParaRPr lang="en-US" sz="2400" dirty="0" smtClean="0"/>
          </a:p>
          <a:p>
            <a:pPr lvl="2"/>
            <a:r>
              <a:rPr lang="en-GB" sz="2400" dirty="0" err="1" smtClean="0"/>
              <a:t>Alokasi</a:t>
            </a:r>
            <a:r>
              <a:rPr lang="en-GB" sz="2400" dirty="0" smtClean="0"/>
              <a:t> </a:t>
            </a:r>
            <a:r>
              <a:rPr lang="en-GB" sz="2400" dirty="0" err="1" smtClean="0"/>
              <a:t>komponen</a:t>
            </a:r>
            <a:r>
              <a:rPr lang="en-GB" sz="2400" dirty="0" smtClean="0"/>
              <a:t> </a:t>
            </a:r>
            <a:r>
              <a:rPr lang="en-GB" sz="2400" dirty="0" err="1" smtClean="0"/>
              <a:t>subsistem</a:t>
            </a:r>
            <a:endParaRPr lang="en-US" sz="2400" dirty="0" smtClean="0"/>
          </a:p>
          <a:p>
            <a:pPr lvl="1"/>
            <a:r>
              <a:rPr lang="en-GB" dirty="0" err="1" smtClean="0"/>
              <a:t>Deskripsi</a:t>
            </a:r>
            <a:r>
              <a:rPr lang="en-GB" dirty="0" smtClean="0"/>
              <a:t> </a:t>
            </a:r>
            <a:r>
              <a:rPr lang="en-GB" dirty="0" err="1" smtClean="0"/>
              <a:t>interrelasi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endParaRPr lang="en-US" dirty="0" smtClean="0"/>
          </a:p>
          <a:p>
            <a:pPr lvl="1"/>
            <a:r>
              <a:rPr lang="en-GB" dirty="0" err="1" smtClean="0"/>
              <a:t>Kamus</a:t>
            </a:r>
            <a:r>
              <a:rPr lang="en-GB" dirty="0" smtClean="0"/>
              <a:t> data diagram </a:t>
            </a:r>
            <a:r>
              <a:rPr lang="en-GB" dirty="0" err="1" smtClean="0"/>
              <a:t>proses</a:t>
            </a:r>
            <a:endParaRPr lang="en-US" dirty="0" smtClean="0"/>
          </a:p>
          <a:p>
            <a:pPr lvl="0"/>
            <a:r>
              <a:rPr lang="en-GB" sz="2800" dirty="0" err="1" smtClean="0"/>
              <a:t>Fungsional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Deskripsi</a:t>
            </a:r>
            <a:r>
              <a:rPr lang="en-GB" sz="2800" dirty="0" smtClean="0"/>
              <a:t> Data</a:t>
            </a:r>
            <a:endParaRPr lang="en-US" sz="2800" dirty="0" smtClean="0"/>
          </a:p>
          <a:p>
            <a:pPr lvl="1"/>
            <a:r>
              <a:rPr lang="en-GB" dirty="0" smtClean="0"/>
              <a:t>Model </a:t>
            </a:r>
            <a:r>
              <a:rPr lang="en-GB" dirty="0" err="1" smtClean="0"/>
              <a:t>kerangka</a:t>
            </a:r>
            <a:r>
              <a:rPr lang="en-GB" dirty="0" smtClean="0"/>
              <a:t> data</a:t>
            </a:r>
            <a:endParaRPr lang="en-US" dirty="0" smtClean="0"/>
          </a:p>
          <a:p>
            <a:pPr lvl="0"/>
            <a:r>
              <a:rPr lang="en-GB" sz="2800" dirty="0" err="1" smtClean="0"/>
              <a:t>Isu</a:t>
            </a:r>
            <a:r>
              <a:rPr lang="en-GB" sz="2800" dirty="0" smtClean="0"/>
              <a:t> </a:t>
            </a:r>
            <a:r>
              <a:rPr lang="en-GB" sz="2800" dirty="0" err="1" smtClean="0"/>
              <a:t>Proyek</a:t>
            </a:r>
            <a:endParaRPr lang="en-US" sz="2800" dirty="0" smtClean="0"/>
          </a:p>
          <a:p>
            <a:pPr lvl="1"/>
            <a:r>
              <a:rPr lang="en-GB" dirty="0" err="1" smtClean="0"/>
              <a:t>Biaya</a:t>
            </a:r>
            <a:r>
              <a:rPr lang="en-GB" dirty="0" smtClean="0"/>
              <a:t> yang </a:t>
            </a:r>
            <a:r>
              <a:rPr lang="en-GB" dirty="0" err="1" smtClean="0"/>
              <a:t>diperhitungkan</a:t>
            </a:r>
            <a:endParaRPr lang="en-US" dirty="0" smtClean="0"/>
          </a:p>
          <a:p>
            <a:pPr lvl="1"/>
            <a:r>
              <a:rPr lang="en-GB" dirty="0" err="1" smtClean="0"/>
              <a:t>Jadwal</a:t>
            </a:r>
            <a:r>
              <a:rPr lang="en-GB" dirty="0" smtClean="0"/>
              <a:t> yang </a:t>
            </a:r>
            <a:r>
              <a:rPr lang="en-GB" dirty="0" err="1" smtClean="0"/>
              <a:t>dipehitungkan</a:t>
            </a:r>
            <a:endParaRPr lang="en-US" dirty="0" smtClean="0"/>
          </a:p>
          <a:p>
            <a:pPr lvl="0"/>
            <a:r>
              <a:rPr lang="en-GB" sz="2800" dirty="0" err="1" smtClean="0"/>
              <a:t>Lampiran</a:t>
            </a:r>
            <a:r>
              <a:rPr lang="en-GB" sz="2800" dirty="0" smtClean="0"/>
              <a:t>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r>
              <a:rPr lang="en-GB" dirty="0" smtClean="0"/>
              <a:t> yang </a:t>
            </a:r>
            <a:r>
              <a:rPr lang="en-GB" dirty="0" err="1" smtClean="0"/>
              <a:t>berfungsi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keras</a:t>
            </a:r>
            <a:r>
              <a:rPr lang="en-GB" dirty="0" smtClean="0"/>
              <a:t>,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, database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. </a:t>
            </a:r>
            <a:r>
              <a:rPr lang="de-DE" dirty="0" smtClean="0"/>
              <a:t>Spesifikasi sistem menggambarkan fungsi dan kinerja dari sebuah sistem berbasis computer serta batasaan yang mengatur pengembangannya.</a:t>
            </a:r>
            <a:endParaRPr lang="en-US" dirty="0" smtClean="0"/>
          </a:p>
          <a:p>
            <a:pPr algn="just"/>
            <a:r>
              <a:rPr lang="de-DE" dirty="0" smtClean="0"/>
              <a:t> Spesifikasi sistem memberi perekayasa perangkat lunak suatu indikasi mengenai peran perangkat lunak dalam konteks sistem secara keseluruhan dan berbagai subsistem yang digambarkan. </a:t>
            </a:r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menggambarkan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(data </a:t>
            </a:r>
            <a:r>
              <a:rPr lang="en-GB" dirty="0" err="1" smtClean="0"/>
              <a:t>dan</a:t>
            </a:r>
            <a:r>
              <a:rPr lang="en-GB" dirty="0" smtClean="0"/>
              <a:t> control) yang </a:t>
            </a:r>
            <a:r>
              <a:rPr lang="en-GB" dirty="0" err="1" smtClean="0"/>
              <a:t>masuk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keluar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7804638" cy="4681538"/>
          </a:xfrm>
        </p:spPr>
        <p:txBody>
          <a:bodyPr/>
          <a:lstStyle/>
          <a:p>
            <a:pPr algn="just" eaLnBrk="1" hangingPunct="1"/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 smtClean="0"/>
              <a:t>layanan/servis</a:t>
            </a:r>
            <a:r>
              <a:rPr lang="en-GB" dirty="0" smtClean="0"/>
              <a:t> </a:t>
            </a:r>
            <a:r>
              <a:rPr lang="en-GB" dirty="0" err="1" smtClean="0"/>
              <a:t>apa</a:t>
            </a:r>
            <a:r>
              <a:rPr lang="en-GB" dirty="0" smtClean="0"/>
              <a:t> yang </a:t>
            </a:r>
            <a:r>
              <a:rPr lang="en-GB" dirty="0" err="1" smtClean="0"/>
              <a:t>dituntut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batasan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operasi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</a:p>
          <a:p>
            <a:pPr algn="just" eaLnBrk="1" hangingPunct="1"/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“</a:t>
            </a:r>
            <a:r>
              <a:rPr lang="en-GB" b="1" dirty="0" err="1" smtClean="0">
                <a:solidFill>
                  <a:srgbClr val="FF0000"/>
                </a:solidFill>
              </a:rPr>
              <a:t>Rekayasa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Persyaratan</a:t>
            </a:r>
            <a:r>
              <a:rPr lang="en-GB" b="1" dirty="0" smtClean="0">
                <a:solidFill>
                  <a:srgbClr val="FF0000"/>
                </a:solidFill>
              </a:rPr>
              <a:t>”</a:t>
            </a:r>
          </a:p>
          <a:p>
            <a:pPr algn="just" eaLnBrk="1" hangingPunct="1"/>
            <a:r>
              <a:rPr lang="en-GB" dirty="0" smtClean="0"/>
              <a:t>Requirements engineering process</a:t>
            </a:r>
          </a:p>
          <a:p>
            <a:pPr lvl="1" algn="just" eaLnBrk="1" hangingPunct="1"/>
            <a:r>
              <a:rPr lang="en-GB" dirty="0" err="1" smtClean="0"/>
              <a:t>Studi</a:t>
            </a:r>
            <a:r>
              <a:rPr lang="en-GB" dirty="0" smtClean="0"/>
              <a:t> </a:t>
            </a:r>
            <a:r>
              <a:rPr lang="en-GB" dirty="0" err="1" smtClean="0"/>
              <a:t>kelayakan</a:t>
            </a:r>
            <a:endParaRPr lang="en-GB" dirty="0" smtClean="0"/>
          </a:p>
          <a:p>
            <a:pPr lvl="1" algn="just" eaLnBrk="1" hangingPunct="1"/>
            <a:r>
              <a:rPr lang="en-GB" dirty="0" err="1" smtClean="0"/>
              <a:t>Elisitasi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analisis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endParaRPr lang="en-GB" dirty="0" smtClean="0"/>
          </a:p>
          <a:p>
            <a:pPr lvl="1" algn="just" eaLnBrk="1" hangingPunct="1"/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endParaRPr lang="en-GB" dirty="0" smtClean="0"/>
          </a:p>
          <a:p>
            <a:pPr lvl="1" algn="just" eaLnBrk="1" hangingPunct="1"/>
            <a:r>
              <a:rPr lang="en-GB" dirty="0" err="1" smtClean="0"/>
              <a:t>Validasi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endParaRPr lang="en-GB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Software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4962" y="1676400"/>
            <a:ext cx="7804638" cy="48958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err="1" smtClean="0">
                <a:latin typeface="Broadway" pitchFamily="82" charset="0"/>
              </a:rPr>
              <a:t>Studi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kelayakan</a:t>
            </a:r>
            <a:endParaRPr lang="en-US" dirty="0" smtClean="0">
              <a:latin typeface="Broadway" pitchFamily="82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user yang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software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hardware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smtClean="0"/>
              <a:t>#</a:t>
            </a:r>
            <a:r>
              <a:rPr lang="en-US" i="1" dirty="0" err="1" smtClean="0">
                <a:solidFill>
                  <a:srgbClr val="FF0000"/>
                </a:solidFill>
              </a:rPr>
              <a:t>Studi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ini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harus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bersifat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murah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cepat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Software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2369" y="1676400"/>
            <a:ext cx="8575431" cy="51816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err="1" smtClean="0">
                <a:latin typeface="Broadway" pitchFamily="82" charset="0"/>
              </a:rPr>
              <a:t>Elisitasi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dan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analisis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persyaratan</a:t>
            </a:r>
            <a:endParaRPr lang="en-US" dirty="0" smtClean="0">
              <a:latin typeface="Broadway" pitchFamily="82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user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mengadakan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prototipe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dispesifikasi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Software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51816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err="1" smtClean="0">
                <a:latin typeface="Broadway" pitchFamily="82" charset="0"/>
              </a:rPr>
              <a:t>Spesifikasi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persyaratan</a:t>
            </a:r>
            <a:endParaRPr lang="en-US" dirty="0" smtClean="0">
              <a:latin typeface="Broadway" pitchFamily="82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Persyaratan</a:t>
            </a:r>
            <a:r>
              <a:rPr lang="en-US" dirty="0" smtClean="0"/>
              <a:t> user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end user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D</a:t>
            </a:r>
            <a:r>
              <a:rPr lang="en-US" dirty="0" err="1" smtClean="0"/>
              <a:t>eskripsi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Software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1" y="1676400"/>
            <a:ext cx="7804638" cy="468153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err="1" smtClean="0">
                <a:latin typeface="Broadway" pitchFamily="82" charset="0"/>
              </a:rPr>
              <a:t>Validasi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persyaratan</a:t>
            </a:r>
            <a:endParaRPr lang="en-US" dirty="0" smtClean="0">
              <a:latin typeface="Broadway" pitchFamily="82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direalisasikan</a:t>
            </a:r>
            <a:r>
              <a:rPr lang="en-US" dirty="0" smtClean="0"/>
              <a:t>, </a:t>
            </a:r>
            <a:r>
              <a:rPr lang="en-US" dirty="0" err="1" smtClean="0"/>
              <a:t>konsisten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Software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6"/>
            <a:ext cx="8418635" cy="1108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Proses Rekayasa Persyaratan</a:t>
            </a:r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536331" y="1682750"/>
            <a:ext cx="8110904" cy="46656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124" tIns="48062" rIns="96124" bIns="48062" anchor="ctr"/>
          <a:lstStyle/>
          <a:p>
            <a:endParaRPr lang="en-US"/>
          </a:p>
        </p:txBody>
      </p:sp>
      <p:pic>
        <p:nvPicPr>
          <p:cNvPr id="56324" name="Picture 6" descr="4.6 RE-process.eps      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931" y="1989138"/>
            <a:ext cx="765223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Outline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err="1" smtClean="0"/>
              <a:t>Contoh</a:t>
            </a:r>
            <a:r>
              <a:rPr lang="en-GB" sz="2800" dirty="0" smtClean="0"/>
              <a:t> outline </a:t>
            </a:r>
            <a:r>
              <a:rPr lang="en-GB" sz="2800" dirty="0" err="1" smtClean="0"/>
              <a:t>spefikasi</a:t>
            </a:r>
            <a:r>
              <a:rPr lang="en-GB" sz="2800" dirty="0" smtClean="0"/>
              <a:t> </a:t>
            </a:r>
            <a:r>
              <a:rPr lang="en-GB" sz="2800" dirty="0" err="1" smtClean="0"/>
              <a:t>sistem</a:t>
            </a:r>
            <a:r>
              <a:rPr lang="en-GB" sz="2800" dirty="0" smtClean="0"/>
              <a:t> :</a:t>
            </a:r>
            <a:endParaRPr lang="en-US" sz="2800" dirty="0" smtClean="0"/>
          </a:p>
          <a:p>
            <a:pPr lvl="0"/>
            <a:r>
              <a:rPr lang="en-GB" sz="2800" dirty="0" err="1" smtClean="0"/>
              <a:t>Pendahuluan</a:t>
            </a:r>
            <a:endParaRPr lang="en-US" sz="2800" dirty="0" smtClean="0"/>
          </a:p>
          <a:p>
            <a:pPr lvl="1"/>
            <a:r>
              <a:rPr lang="en-GB" dirty="0" err="1" smtClean="0"/>
              <a:t>Lingkup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endParaRPr lang="en-US" dirty="0" smtClean="0"/>
          </a:p>
          <a:p>
            <a:pPr lvl="1"/>
            <a:r>
              <a:rPr lang="en-GB" dirty="0" err="1" smtClean="0"/>
              <a:t>Tinjauan</a:t>
            </a:r>
            <a:endParaRPr lang="en-US" dirty="0" smtClean="0"/>
          </a:p>
          <a:p>
            <a:pPr lvl="2"/>
            <a:r>
              <a:rPr lang="en-GB" sz="2400" dirty="0" err="1" smtClean="0"/>
              <a:t>Sasaran</a:t>
            </a:r>
            <a:r>
              <a:rPr lang="en-GB" sz="2400" dirty="0" smtClean="0"/>
              <a:t> </a:t>
            </a:r>
            <a:endParaRPr lang="en-US" sz="2400" dirty="0" smtClean="0"/>
          </a:p>
          <a:p>
            <a:pPr lvl="2"/>
            <a:r>
              <a:rPr lang="en-GB" sz="2400" dirty="0" err="1" smtClean="0"/>
              <a:t>Batasan</a:t>
            </a:r>
            <a:endParaRPr lang="en-US" sz="2400" dirty="0" smtClean="0"/>
          </a:p>
          <a:p>
            <a:pPr lvl="0"/>
            <a:r>
              <a:rPr lang="en-GB" sz="2800" dirty="0" err="1" smtClean="0"/>
              <a:t>Fungsional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Deskripsi</a:t>
            </a:r>
            <a:r>
              <a:rPr lang="en-GB" sz="2800" dirty="0" smtClean="0"/>
              <a:t> </a:t>
            </a:r>
            <a:r>
              <a:rPr lang="en-GB" sz="2800" dirty="0" err="1" smtClean="0"/>
              <a:t>Sistem</a:t>
            </a:r>
            <a:endParaRPr lang="en-US" sz="2800" dirty="0" smtClean="0"/>
          </a:p>
          <a:p>
            <a:pPr lvl="1"/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US" dirty="0" smtClean="0"/>
          </a:p>
          <a:p>
            <a:pPr lvl="2"/>
            <a:r>
              <a:rPr lang="en-GB" sz="2400" dirty="0" smtClean="0"/>
              <a:t>Diagram </a:t>
            </a:r>
            <a:r>
              <a:rPr lang="en-GB" sz="2400" dirty="0" err="1" smtClean="0"/>
              <a:t>Konteks</a:t>
            </a:r>
            <a:endParaRPr lang="en-US" sz="2400" dirty="0" smtClean="0"/>
          </a:p>
          <a:p>
            <a:pPr lvl="2"/>
            <a:r>
              <a:rPr lang="en-GB" sz="2400" dirty="0" err="1" smtClean="0"/>
              <a:t>Deskripsi</a:t>
            </a:r>
            <a:r>
              <a:rPr lang="en-GB" sz="2400" dirty="0" smtClean="0"/>
              <a:t> Diagram </a:t>
            </a:r>
            <a:r>
              <a:rPr lang="en-GB" sz="2400" dirty="0" err="1" smtClean="0"/>
              <a:t>Konteks</a:t>
            </a:r>
            <a:endParaRPr lang="en-US" sz="2400" dirty="0" smtClean="0"/>
          </a:p>
          <a:p>
            <a:pPr lvl="0"/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555</Words>
  <Application>Microsoft Office PowerPoint</Application>
  <PresentationFormat>On-screen Show (4:3)</PresentationFormat>
  <Paragraphs>97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Spesifikasi Sistem</vt:lpstr>
      <vt:lpstr>Definisi</vt:lpstr>
      <vt:lpstr>Software Specification</vt:lpstr>
      <vt:lpstr>Software Specification</vt:lpstr>
      <vt:lpstr>Software Specification</vt:lpstr>
      <vt:lpstr>Software Specification</vt:lpstr>
      <vt:lpstr>Software Specification</vt:lpstr>
      <vt:lpstr>Proses Rekayasa Persyaratan</vt:lpstr>
      <vt:lpstr>Contoh Outline - 1</vt:lpstr>
      <vt:lpstr>Contoh Outline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Rekayasa Perangkat Lunak</dc:title>
  <dc:creator>ASUS</dc:creator>
  <cp:lastModifiedBy>Citra</cp:lastModifiedBy>
  <cp:revision>20</cp:revision>
  <dcterms:created xsi:type="dcterms:W3CDTF">2011-11-10T03:20:28Z</dcterms:created>
  <dcterms:modified xsi:type="dcterms:W3CDTF">2013-03-13T01:33:23Z</dcterms:modified>
</cp:coreProperties>
</file>