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2" r:id="rId9"/>
    <p:sldId id="281" r:id="rId10"/>
    <p:sldId id="263" r:id="rId11"/>
    <p:sldId id="266" r:id="rId12"/>
    <p:sldId id="270" r:id="rId13"/>
    <p:sldId id="271" r:id="rId14"/>
    <p:sldId id="267" r:id="rId15"/>
    <p:sldId id="275" r:id="rId16"/>
    <p:sldId id="280" r:id="rId17"/>
    <p:sldId id="268" r:id="rId18"/>
    <p:sldId id="276" r:id="rId19"/>
    <p:sldId id="277" r:id="rId20"/>
    <p:sldId id="278" r:id="rId21"/>
    <p:sldId id="269" r:id="rId22"/>
    <p:sldId id="264" r:id="rId23"/>
    <p:sldId id="265" r:id="rId24"/>
    <p:sldId id="279" r:id="rId25"/>
    <p:sldId id="282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Memori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29217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TETAP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DINAMIS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SISTEM BUDDY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tetap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42976" y="233680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2976" y="44739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2976" y="500063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2976" y="557214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2976" y="614205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14480" y="4059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462893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515802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480" y="57150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62029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142976" y="28127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338421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2976" y="395413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242649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297010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0" y="352709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8" y="235743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715008" y="44275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8" y="502126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8" y="55927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86512" y="408043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45915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17865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664" y="592933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715008" y="28333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8" y="317227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8" y="397476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86512" y="242886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28308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074" y="335756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57290" y="1714488"/>
            <a:ext cx="16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SAMA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9322" y="1714488"/>
            <a:ext cx="156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BEDA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00034" y="1142984"/>
            <a:ext cx="79303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Partisi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diatasi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overlaying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internal fragmentation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ini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diminimalisir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Partisi</a:t>
            </a:r>
            <a:r>
              <a:rPr lang="en-US" sz="2400" u="sng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Ukuran</a:t>
            </a:r>
            <a:r>
              <a:rPr lang="en-US" sz="2400" u="sng" dirty="0" smtClean="0">
                <a:latin typeface="Maiandra GD" pitchFamily="34" charset="0"/>
              </a:rPr>
              <a:t> 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857884" y="185736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57884" y="39274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57884" y="452120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7884" y="509270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9388" y="35803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7950" y="409144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467859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5540" y="542926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57884" y="23332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57884" y="267221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57884" y="347469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29388" y="192880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233077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285749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00232" y="183673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000232" y="39068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00232" y="45005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00232" y="507207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71736" y="355973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00298" y="40708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71736" y="465796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57888" y="540863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000232" y="23126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00232" y="265158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0232" y="345406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71736" y="190817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71736" y="231014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283686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5722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Rectangle 69"/>
          <p:cNvSpPr/>
          <p:nvPr/>
        </p:nvSpPr>
        <p:spPr>
          <a:xfrm>
            <a:off x="121441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Rectangle 70"/>
          <p:cNvSpPr/>
          <p:nvPr/>
        </p:nvSpPr>
        <p:spPr>
          <a:xfrm>
            <a:off x="50003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Rectangle 71"/>
          <p:cNvSpPr/>
          <p:nvPr/>
        </p:nvSpPr>
        <p:spPr>
          <a:xfrm>
            <a:off x="85722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Rectangle 72"/>
          <p:cNvSpPr/>
          <p:nvPr/>
        </p:nvSpPr>
        <p:spPr>
          <a:xfrm>
            <a:off x="121441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85722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6" name="Rectangle 75"/>
          <p:cNvSpPr/>
          <p:nvPr/>
        </p:nvSpPr>
        <p:spPr>
          <a:xfrm>
            <a:off x="121441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Rectangle 77"/>
          <p:cNvSpPr/>
          <p:nvPr/>
        </p:nvSpPr>
        <p:spPr>
          <a:xfrm>
            <a:off x="85722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Rectangle 78"/>
          <p:cNvSpPr/>
          <p:nvPr/>
        </p:nvSpPr>
        <p:spPr>
          <a:xfrm>
            <a:off x="121441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Rectangle 81"/>
          <p:cNvSpPr/>
          <p:nvPr/>
        </p:nvSpPr>
        <p:spPr>
          <a:xfrm>
            <a:off x="1214414" y="54292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Rectangle 82"/>
          <p:cNvSpPr/>
          <p:nvPr/>
        </p:nvSpPr>
        <p:spPr>
          <a:xfrm>
            <a:off x="4643438" y="142873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4" name="Rectangle 83"/>
          <p:cNvSpPr/>
          <p:nvPr/>
        </p:nvSpPr>
        <p:spPr>
          <a:xfrm>
            <a:off x="4643438" y="18573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Rectangle 84"/>
          <p:cNvSpPr/>
          <p:nvPr/>
        </p:nvSpPr>
        <p:spPr>
          <a:xfrm>
            <a:off x="4643438" y="228599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6" name="Rectangle 85"/>
          <p:cNvSpPr/>
          <p:nvPr/>
        </p:nvSpPr>
        <p:spPr>
          <a:xfrm>
            <a:off x="4643438" y="2714620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7" name="Rectangle 86"/>
          <p:cNvSpPr/>
          <p:nvPr/>
        </p:nvSpPr>
        <p:spPr>
          <a:xfrm>
            <a:off x="4643438" y="3143248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8" name="Rectangle 87"/>
          <p:cNvSpPr/>
          <p:nvPr/>
        </p:nvSpPr>
        <p:spPr>
          <a:xfrm>
            <a:off x="4643438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43438" y="400050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0" name="Rectangle 89"/>
          <p:cNvSpPr/>
          <p:nvPr/>
        </p:nvSpPr>
        <p:spPr>
          <a:xfrm>
            <a:off x="4643438" y="442913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2" name="Straight Connector 91"/>
          <p:cNvCxnSpPr>
            <a:stCxn id="90" idx="3"/>
          </p:cNvCxnSpPr>
          <p:nvPr/>
        </p:nvCxnSpPr>
        <p:spPr>
          <a:xfrm flipV="1">
            <a:off x="4857752" y="2500306"/>
            <a:ext cx="1000132" cy="2035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0" idx="3"/>
          </p:cNvCxnSpPr>
          <p:nvPr/>
        </p:nvCxnSpPr>
        <p:spPr>
          <a:xfrm flipV="1">
            <a:off x="4857752" y="3143248"/>
            <a:ext cx="1000132" cy="1393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0" idx="3"/>
          </p:cNvCxnSpPr>
          <p:nvPr/>
        </p:nvCxnSpPr>
        <p:spPr>
          <a:xfrm flipV="1">
            <a:off x="4857752" y="3714752"/>
            <a:ext cx="1000132" cy="82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3"/>
          </p:cNvCxnSpPr>
          <p:nvPr/>
        </p:nvCxnSpPr>
        <p:spPr>
          <a:xfrm flipV="1">
            <a:off x="4857752" y="4214818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0" idx="3"/>
          </p:cNvCxnSpPr>
          <p:nvPr/>
        </p:nvCxnSpPr>
        <p:spPr>
          <a:xfrm>
            <a:off x="4857752" y="4536289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0" idx="3"/>
          </p:cNvCxnSpPr>
          <p:nvPr/>
        </p:nvCxnSpPr>
        <p:spPr>
          <a:xfrm>
            <a:off x="4857752" y="4536289"/>
            <a:ext cx="1000132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3" idx="3"/>
          </p:cNvCxnSpPr>
          <p:nvPr/>
        </p:nvCxnSpPr>
        <p:spPr>
          <a:xfrm>
            <a:off x="1428728" y="247910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</p:cNvCxnSpPr>
          <p:nvPr/>
        </p:nvCxnSpPr>
        <p:spPr>
          <a:xfrm>
            <a:off x="1428728" y="3679033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428728" y="417909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428728" y="473608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428728" y="553642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00232" y="1214422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per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Partisi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0993" y="1214422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Tunggal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7158" y="500042"/>
            <a:ext cx="4141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Algoritma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Penempatan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i="1" dirty="0" smtClean="0">
                <a:latin typeface="Maiandra GD" pitchFamily="34" charset="0"/>
              </a:rPr>
              <a:t>Placement</a:t>
            </a:r>
            <a:r>
              <a:rPr lang="en-US" sz="2000" dirty="0" smtClean="0">
                <a:latin typeface="Maiandra GD" pitchFamily="34" charset="0"/>
              </a:rPr>
              <a:t>)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dinamis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786" y="1928802"/>
            <a:ext cx="73286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Maiandra GD" pitchFamily="34" charset="0"/>
              </a:rPr>
              <a:t>JUMLAH </a:t>
            </a:r>
            <a:r>
              <a:rPr lang="en-US" sz="2800" dirty="0" err="1" smtClean="0">
                <a:latin typeface="Maiandra GD" pitchFamily="34" charset="0"/>
              </a:rPr>
              <a:t>dan</a:t>
            </a:r>
            <a:r>
              <a:rPr lang="en-US" sz="2800" dirty="0" smtClean="0">
                <a:latin typeface="Maiandra GD" pitchFamily="34" charset="0"/>
              </a:rPr>
              <a:t> UKURAN </a:t>
            </a:r>
            <a:r>
              <a:rPr lang="en-US" sz="2800" dirty="0" err="1" smtClean="0">
                <a:latin typeface="Maiandra GD" pitchFamily="34" charset="0"/>
              </a:rPr>
              <a:t>Partisi</a:t>
            </a:r>
            <a:r>
              <a:rPr lang="en-US" sz="2800" dirty="0" smtClean="0">
                <a:latin typeface="Maiandra GD" pitchFamily="34" charset="0"/>
              </a:rPr>
              <a:t>  </a:t>
            </a:r>
            <a:r>
              <a:rPr lang="en-US" sz="2800" u="sng" dirty="0" smtClean="0">
                <a:latin typeface="Maiandra GD" pitchFamily="34" charset="0"/>
              </a:rPr>
              <a:t>TIDAK TETAP</a:t>
            </a:r>
          </a:p>
          <a:p>
            <a:endParaRPr lang="en-US" sz="2800" dirty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( </a:t>
            </a:r>
            <a:r>
              <a:rPr lang="en-US" sz="2800" dirty="0" err="1" smtClean="0">
                <a:latin typeface="Maiandra GD" pitchFamily="34" charset="0"/>
              </a:rPr>
              <a:t>Disesuaikan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dengan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Antrian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714356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Algoritma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Penempatan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Placement</a:t>
            </a:r>
            <a:r>
              <a:rPr lang="en-US" sz="2400" dirty="0" smtClean="0">
                <a:latin typeface="Maiandra GD" pitchFamily="34" charset="0"/>
              </a:rPr>
              <a:t>)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First Fit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Next Fit</a:t>
            </a:r>
          </a:p>
          <a:p>
            <a:pPr>
              <a:buFont typeface="Wingdings" pitchFamily="2" charset="2"/>
              <a:buChar char="Ø"/>
            </a:pPr>
            <a:endParaRPr lang="en-US" sz="2400" i="1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Best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Worst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Quick Fit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799379" cy="455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buddy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85786" y="1857364"/>
            <a:ext cx="727942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Blok –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disediakan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dalam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3200" dirty="0" smtClean="0">
                <a:latin typeface="Maiandra GD" pitchFamily="34" charset="0"/>
              </a:rPr>
              <a:t>2^k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L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K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U, </a:t>
            </a:r>
            <a:r>
              <a:rPr lang="en-US" sz="2400" dirty="0" err="1" smtClean="0">
                <a:latin typeface="Maiandra GD" pitchFamily="34" charset="0"/>
              </a:rPr>
              <a:t>maka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2^L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2^U</a:t>
            </a:r>
            <a:r>
              <a:rPr lang="en-US" sz="2400" dirty="0" smtClean="0">
                <a:latin typeface="Maiandra GD" pitchFamily="34" charset="0"/>
              </a:rPr>
              <a:t>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7158" y="485696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 </a:t>
            </a:r>
            <a:r>
              <a:rPr lang="en-US" sz="2000" dirty="0" smtClean="0">
                <a:latin typeface="Maiandra GD" pitchFamily="34" charset="0"/>
              </a:rPr>
              <a:t>(2^10)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1708892"/>
            <a:ext cx="612315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Permintaan</a:t>
            </a:r>
            <a:r>
              <a:rPr lang="en-US" sz="2000" dirty="0" smtClean="0">
                <a:latin typeface="Maiandra GD" pitchFamily="34" charset="0"/>
              </a:rPr>
              <a:t>   </a:t>
            </a:r>
            <a:r>
              <a:rPr lang="en-US" sz="2000" b="1" dirty="0" smtClean="0">
                <a:latin typeface="Maiandra GD" pitchFamily="34" charset="0"/>
              </a:rPr>
              <a:t>A = 100 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512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2^9 ???  TIDAK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256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2^8 ??? TIDAK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100K &lt; 128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2^7 ???    YA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dimasukkan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buddy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b="1" dirty="0" smtClean="0">
                <a:latin typeface="Maiandra GD" pitchFamily="34" charset="0"/>
              </a:rPr>
              <a:t> 128 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00166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071802" y="4999842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6286512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5" name="Straight Connector 24"/>
          <p:cNvCxnSpPr>
            <a:stCxn id="23" idx="0"/>
            <a:endCxn id="23" idx="2"/>
          </p:cNvCxnSpPr>
          <p:nvPr/>
        </p:nvCxnSpPr>
        <p:spPr>
          <a:xfrm rot="16200000" flipH="1">
            <a:off x="4214810" y="521415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072465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999306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8596" y="4928404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58" y="1928008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00166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071802" y="207088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6286512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1" name="Straight Connector 20"/>
          <p:cNvCxnSpPr>
            <a:stCxn id="13" idx="0"/>
            <a:endCxn id="13" idx="2"/>
          </p:cNvCxnSpPr>
          <p:nvPr/>
        </p:nvCxnSpPr>
        <p:spPr>
          <a:xfrm rot="16200000" flipH="1">
            <a:off x="4214810" y="2285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072465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999306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8596" y="1999446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b="1" dirty="0"/>
          </a:p>
        </p:txBody>
      </p:sp>
      <p:sp>
        <p:nvSpPr>
          <p:cNvPr id="27" name="Rectangle 26"/>
          <p:cNvSpPr/>
          <p:nvPr/>
        </p:nvSpPr>
        <p:spPr>
          <a:xfrm>
            <a:off x="3214678" y="1428736"/>
            <a:ext cx="2576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A = 100 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14678" y="2857496"/>
            <a:ext cx="259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240 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58" y="3357563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00166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35" name="Rectangle 34"/>
          <p:cNvSpPr/>
          <p:nvPr/>
        </p:nvSpPr>
        <p:spPr>
          <a:xfrm>
            <a:off x="6286512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36" name="Straight Connector 35"/>
          <p:cNvCxnSpPr>
            <a:stCxn id="32" idx="0"/>
            <a:endCxn id="32" idx="2"/>
          </p:cNvCxnSpPr>
          <p:nvPr/>
        </p:nvCxnSpPr>
        <p:spPr>
          <a:xfrm rot="16200000" flipH="1">
            <a:off x="4214810" y="3714753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072465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999306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8596" y="3429001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0" name="Rectangle 39"/>
          <p:cNvSpPr/>
          <p:nvPr/>
        </p:nvSpPr>
        <p:spPr>
          <a:xfrm>
            <a:off x="2643174" y="3429000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57091" y="4214023"/>
            <a:ext cx="2457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64 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158" y="4714090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57356" y="4857760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44" name="Rectangle 43"/>
          <p:cNvSpPr/>
          <p:nvPr/>
        </p:nvSpPr>
        <p:spPr>
          <a:xfrm>
            <a:off x="6286512" y="485696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45" name="Straight Connector 44"/>
          <p:cNvCxnSpPr>
            <a:stCxn id="42" idx="0"/>
            <a:endCxn id="42" idx="2"/>
          </p:cNvCxnSpPr>
          <p:nvPr/>
        </p:nvCxnSpPr>
        <p:spPr>
          <a:xfrm rot="16200000" flipH="1">
            <a:off x="4214810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2072465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999306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8596" y="4785528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2643174" y="4785527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428728" y="4786322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1572398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14810" y="5786454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Maiandra GD" pitchFamily="34" charset="0"/>
              </a:rPr>
              <a:t>. . .</a:t>
            </a:r>
            <a:endParaRPr lang="en-US" sz="3200" b="1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data)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2976" y="3000372"/>
            <a:ext cx="2357454" cy="22145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PROSES</a:t>
            </a:r>
            <a:endParaRPr lang="id-ID" sz="2400" dirty="0">
              <a:latin typeface="Maiandra G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714744" y="3643314"/>
            <a:ext cx="171451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14296" y="3214686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236734">
            <a:off x="4173132" y="3257462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butuh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914296" y="3786190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5659" y="3714752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5914296" y="4357694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35659" y="4286256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5914296" y="4929198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37246" y="4857760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Brace 19"/>
          <p:cNvSpPr/>
          <p:nvPr/>
        </p:nvSpPr>
        <p:spPr>
          <a:xfrm rot="16200000">
            <a:off x="6215074" y="2285992"/>
            <a:ext cx="357190" cy="107157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5668684" y="2071678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MEMORI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20" y="178592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tempat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6631 0.1349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3" grpId="0" animBg="1"/>
      <p:bldP spid="13" grpId="1" animBg="1"/>
      <p:bldP spid="13" grpId="2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2" grpId="0"/>
      <p:bldP spid="24" grpId="0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214942" y="6429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Oval 52"/>
          <p:cNvSpPr/>
          <p:nvPr/>
        </p:nvSpPr>
        <p:spPr>
          <a:xfrm>
            <a:off x="3286116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6786578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2428860" y="2214554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4143372" y="214311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1857356" y="321468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Oval 59"/>
          <p:cNvSpPr/>
          <p:nvPr/>
        </p:nvSpPr>
        <p:spPr>
          <a:xfrm>
            <a:off x="2714612" y="3214686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Oval 60"/>
          <p:cNvSpPr/>
          <p:nvPr/>
        </p:nvSpPr>
        <p:spPr>
          <a:xfrm>
            <a:off x="2500298" y="421481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Oval 61"/>
          <p:cNvSpPr/>
          <p:nvPr/>
        </p:nvSpPr>
        <p:spPr>
          <a:xfrm>
            <a:off x="3000364" y="42148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4" name="Straight Connector 63"/>
          <p:cNvCxnSpPr>
            <a:stCxn id="53" idx="7"/>
            <a:endCxn id="34" idx="3"/>
          </p:cNvCxnSpPr>
          <p:nvPr/>
        </p:nvCxnSpPr>
        <p:spPr>
          <a:xfrm rot="5400000" flipH="1" flipV="1">
            <a:off x="4137244" y="279600"/>
            <a:ext cx="512322" cy="17267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4" idx="1"/>
            <a:endCxn id="34" idx="5"/>
          </p:cNvCxnSpPr>
          <p:nvPr/>
        </p:nvCxnSpPr>
        <p:spPr>
          <a:xfrm rot="16200000" flipV="1">
            <a:off x="5887475" y="458195"/>
            <a:ext cx="512322" cy="13695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7"/>
            <a:endCxn id="53" idx="3"/>
          </p:cNvCxnSpPr>
          <p:nvPr/>
        </p:nvCxnSpPr>
        <p:spPr>
          <a:xfrm rot="5400000" flipH="1" flipV="1">
            <a:off x="2672765" y="1601203"/>
            <a:ext cx="655198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6" idx="1"/>
            <a:endCxn id="53" idx="5"/>
          </p:cNvCxnSpPr>
          <p:nvPr/>
        </p:nvCxnSpPr>
        <p:spPr>
          <a:xfrm rot="16200000" flipV="1">
            <a:off x="3565740" y="1565484"/>
            <a:ext cx="583760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9" idx="7"/>
            <a:endCxn id="55" idx="3"/>
          </p:cNvCxnSpPr>
          <p:nvPr/>
        </p:nvCxnSpPr>
        <p:spPr>
          <a:xfrm rot="5400000" flipH="1" flipV="1">
            <a:off x="1886947" y="2672773"/>
            <a:ext cx="798074" cy="369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0" idx="0"/>
            <a:endCxn id="55" idx="5"/>
          </p:cNvCxnSpPr>
          <p:nvPr/>
        </p:nvCxnSpPr>
        <p:spPr>
          <a:xfrm rot="16200000" flipV="1">
            <a:off x="2387014" y="2744211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1" idx="0"/>
            <a:endCxn id="60" idx="3"/>
          </p:cNvCxnSpPr>
          <p:nvPr/>
        </p:nvCxnSpPr>
        <p:spPr>
          <a:xfrm rot="5400000" flipH="1" flipV="1">
            <a:off x="2321703" y="3780063"/>
            <a:ext cx="756227" cy="1132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2" idx="0"/>
            <a:endCxn id="60" idx="5"/>
          </p:cNvCxnSpPr>
          <p:nvPr/>
        </p:nvCxnSpPr>
        <p:spPr>
          <a:xfrm rot="16200000" flipV="1">
            <a:off x="2672766" y="3744343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142976" y="785794"/>
            <a:ext cx="3857652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285852" y="1428736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285852" y="2285992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1285852" y="3357562"/>
            <a:ext cx="428628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>
            <a:off x="1285852" y="435769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57158" y="57148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 M</a:t>
            </a:r>
            <a:endParaRPr lang="id-ID" dirty="0"/>
          </a:p>
        </p:txBody>
      </p:sp>
      <p:sp>
        <p:nvSpPr>
          <p:cNvPr id="104" name="Rectangle 103"/>
          <p:cNvSpPr/>
          <p:nvPr/>
        </p:nvSpPr>
        <p:spPr>
          <a:xfrm>
            <a:off x="285720" y="120228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sp>
        <p:nvSpPr>
          <p:cNvPr id="105" name="Rectangle 104"/>
          <p:cNvSpPr/>
          <p:nvPr/>
        </p:nvSpPr>
        <p:spPr>
          <a:xfrm>
            <a:off x="285720" y="2059536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06" name="Rectangle 105"/>
          <p:cNvSpPr/>
          <p:nvPr/>
        </p:nvSpPr>
        <p:spPr>
          <a:xfrm>
            <a:off x="311394" y="313110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07" name="Rectangle 106"/>
          <p:cNvSpPr/>
          <p:nvPr/>
        </p:nvSpPr>
        <p:spPr>
          <a:xfrm>
            <a:off x="311394" y="4059800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 64 K</a:t>
            </a:r>
            <a:endParaRPr lang="id-ID" dirty="0"/>
          </a:p>
        </p:txBody>
      </p:sp>
      <p:sp>
        <p:nvSpPr>
          <p:cNvPr id="108" name="Rectangle 107"/>
          <p:cNvSpPr/>
          <p:nvPr/>
        </p:nvSpPr>
        <p:spPr>
          <a:xfrm>
            <a:off x="1357290" y="5500702"/>
            <a:ext cx="742955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21133" y="5715016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110" name="Rectangle 109"/>
          <p:cNvSpPr/>
          <p:nvPr/>
        </p:nvSpPr>
        <p:spPr>
          <a:xfrm>
            <a:off x="6500826" y="571501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111" name="Straight Connector 110"/>
          <p:cNvCxnSpPr>
            <a:stCxn id="108" idx="0"/>
            <a:endCxn id="108" idx="2"/>
          </p:cNvCxnSpPr>
          <p:nvPr/>
        </p:nvCxnSpPr>
        <p:spPr>
          <a:xfrm rot="16200000" flipH="1">
            <a:off x="4714876" y="585789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2001027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001158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1428728" y="5572140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115" name="Rectangle 114"/>
          <p:cNvSpPr/>
          <p:nvPr/>
        </p:nvSpPr>
        <p:spPr>
          <a:xfrm>
            <a:off x="3428992" y="5572140"/>
            <a:ext cx="164307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428860" y="5572140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H="1">
            <a:off x="2501092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5179620" y="3607198"/>
            <a:ext cx="3500462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786050" y="4929198"/>
            <a:ext cx="714380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2286381" y="4928801"/>
            <a:ext cx="713586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1144167" y="4428735"/>
            <a:ext cx="1713718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>
            <a:off x="2929720" y="3928272"/>
            <a:ext cx="2713850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relokasi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1643050"/>
            <a:ext cx="82475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Suatu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proses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sudah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swap-out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</a:t>
            </a:r>
          </a:p>
          <a:p>
            <a:r>
              <a:rPr lang="en-US" sz="2400" dirty="0" err="1" smtClean="0">
                <a:latin typeface="Maiandra GD" pitchFamily="34" charset="0"/>
              </a:rPr>
              <a:t>belum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tentu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mendapatkan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tempat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ketika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kembali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swap-in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Maka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dibuatlah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jenis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Fisik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Relatif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PAGING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SEGMENTASI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2357430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7884" y="3000372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9653E-6 L -0.4033 -0.05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78035E-7 L -0.4033 -0.03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LOADING &amp; LINKING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714488"/>
            <a:ext cx="4338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Maiandra GD" pitchFamily="34" charset="0"/>
              </a:rPr>
              <a:t>Loading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Pemuatan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i="1" dirty="0" smtClean="0">
                <a:latin typeface="Maiandra GD" pitchFamily="34" charset="0"/>
              </a:rPr>
              <a:t>Linking 	</a:t>
            </a:r>
            <a:r>
              <a:rPr lang="en-US" sz="2400" dirty="0" smtClean="0">
                <a:latin typeface="Maiandra GD" pitchFamily="34" charset="0"/>
              </a:rPr>
              <a:t>= </a:t>
            </a:r>
            <a:r>
              <a:rPr lang="en-US" sz="2400" dirty="0" err="1" smtClean="0">
                <a:latin typeface="Maiandra GD" pitchFamily="34" charset="0"/>
              </a:rPr>
              <a:t>Penghubungan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NEXT 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		“Virtual Memory”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643182"/>
            <a:ext cx="6871183" cy="2923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dirty="0" smtClean="0">
                <a:latin typeface="Maiandra GD" pitchFamily="34" charset="0"/>
                <a:cs typeface="Aharoni" pitchFamily="2" charset="-79"/>
              </a:rPr>
              <a:t>UTS 2 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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Rabu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5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5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Juni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2013</a:t>
            </a:r>
            <a:endParaRPr lang="en-US" sz="36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Materi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UTS 2 :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Manajemen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Virtual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endParaRPr lang="id-ID" sz="2800" dirty="0" smtClean="0">
              <a:latin typeface="Maiandra GD" pitchFamily="34" charset="0"/>
              <a:cs typeface="Aharoni" pitchFamily="2" charset="-79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2976" y="3477284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259" y="5331283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9776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2119962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0xFFF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4000496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0496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4810" y="476316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3702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643702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29454" y="404878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5263234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9058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640100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68662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Device Drivers</a:t>
            </a: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i="1" dirty="0" err="1" smtClean="0">
                <a:latin typeface="Aharoni" pitchFamily="2" charset="-79"/>
                <a:cs typeface="Aharoni" pitchFamily="2" charset="-79"/>
              </a:rPr>
              <a:t>monoprogramming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0100" y="1428736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Mainframe &amp;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Minicomputer</a:t>
            </a:r>
            <a:endParaRPr lang="id-ID" b="1" dirty="0">
              <a:solidFill>
                <a:schemeClr val="tx2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1428736"/>
            <a:ext cx="2342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Palmtop Computer &amp;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Embedded Systems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5140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043758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dirty="0" err="1" smtClean="0"/>
              <a:t>mengatur</a:t>
            </a:r>
            <a:r>
              <a:rPr lang="en-US" dirty="0" smtClean="0"/>
              <a:t> ALOKASI MEMORI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supaya</a:t>
            </a:r>
            <a:r>
              <a:rPr lang="en-US" dirty="0" smtClean="0"/>
              <a:t> EFISIEN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diatur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MEMORY ALLOCATOR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43240" y="1643050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7554" y="2571744"/>
            <a:ext cx="2357454" cy="71438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SO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224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7224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942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4942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16" name="Straight Arrow Connector 15"/>
          <p:cNvCxnSpPr>
            <a:stCxn id="9" idx="4"/>
            <a:endCxn id="12" idx="0"/>
          </p:cNvCxnSpPr>
          <p:nvPr/>
        </p:nvCxnSpPr>
        <p:spPr>
          <a:xfrm rot="5400000">
            <a:off x="2857488" y="2678901"/>
            <a:ext cx="1071570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4" idx="0"/>
          </p:cNvCxnSpPr>
          <p:nvPr/>
        </p:nvCxnSpPr>
        <p:spPr>
          <a:xfrm rot="16200000" flipH="1">
            <a:off x="5036347" y="2786058"/>
            <a:ext cx="1071570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662" y="2143116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28662" y="321468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250030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5500694" y="2571744"/>
            <a:ext cx="2643206" cy="335758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1571604" y="3929066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85984" y="392906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214546" y="442913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000760" y="442913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307169">
            <a:off x="3620592" y="3554150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307169">
            <a:off x="3580593" y="4768920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636" y="200024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1428736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MANAJEMEN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35093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PROTEKSI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SHARING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LOGIKA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FISIK</a:t>
            </a:r>
            <a:endParaRPr lang="id-ID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348" y="1714488"/>
            <a:ext cx="7105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Pencatatan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Pemakaian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dilakukan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Bitmap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Linked List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85179" cy="433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589</Words>
  <Application>Microsoft Office PowerPoint</Application>
  <PresentationFormat>On-screen Show (4:3)</PresentationFormat>
  <Paragraphs>256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Manajemen Memori</vt:lpstr>
      <vt:lpstr>MEMORI (tempat data)</vt:lpstr>
      <vt:lpstr>MEMORI (monoprogramming)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98</cp:revision>
  <dcterms:created xsi:type="dcterms:W3CDTF">2013-05-11T15:25:57Z</dcterms:created>
  <dcterms:modified xsi:type="dcterms:W3CDTF">2013-05-30T08:13:51Z</dcterms:modified>
</cp:coreProperties>
</file>