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5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616A5A-97AA-4BB7-8019-4F4E2FF0E3E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B7EFCF-997C-4A00-89DF-1AC15BD65059}">
      <dgm:prSet phldrT="[Text]" custT="1"/>
      <dgm:spPr/>
      <dgm:t>
        <a:bodyPr/>
        <a:lstStyle/>
        <a:p>
          <a:r>
            <a:rPr lang="en-US" sz="3200" dirty="0" err="1" smtClean="0"/>
            <a:t>Ideologi</a:t>
          </a:r>
          <a:r>
            <a:rPr lang="en-US" sz="3200" dirty="0" smtClean="0"/>
            <a:t> Negara</a:t>
          </a:r>
          <a:endParaRPr lang="en-US" sz="3200" dirty="0"/>
        </a:p>
      </dgm:t>
    </dgm:pt>
    <dgm:pt modelId="{7CDDB332-D922-4611-A1E0-F25556185A46}" type="parTrans" cxnId="{A0931215-FD87-4E11-827D-6CC6DFCFDBC4}">
      <dgm:prSet/>
      <dgm:spPr/>
      <dgm:t>
        <a:bodyPr/>
        <a:lstStyle/>
        <a:p>
          <a:endParaRPr lang="en-US"/>
        </a:p>
      </dgm:t>
    </dgm:pt>
    <dgm:pt modelId="{B76BC484-E0E0-4CEC-83AA-5008BA0B462C}" type="sibTrans" cxnId="{A0931215-FD87-4E11-827D-6CC6DFCFDBC4}">
      <dgm:prSet/>
      <dgm:spPr/>
      <dgm:t>
        <a:bodyPr/>
        <a:lstStyle/>
        <a:p>
          <a:endParaRPr lang="en-US"/>
        </a:p>
      </dgm:t>
    </dgm:pt>
    <dgm:pt modelId="{0CF06352-A7AF-4301-9FBE-6AF9E42A1FBA}">
      <dgm:prSet phldrT="[Text]" custT="1"/>
      <dgm:spPr/>
      <dgm:t>
        <a:bodyPr/>
        <a:lstStyle/>
        <a:p>
          <a:r>
            <a:rPr lang="en-US" sz="3200" dirty="0" err="1" smtClean="0"/>
            <a:t>Komitmen</a:t>
          </a:r>
          <a:r>
            <a:rPr lang="en-US" sz="3200" dirty="0" smtClean="0"/>
            <a:t> </a:t>
          </a:r>
          <a:r>
            <a:rPr lang="en-US" sz="3200" dirty="0" err="1" smtClean="0"/>
            <a:t>Bangsa</a:t>
          </a:r>
          <a:endParaRPr lang="en-US" sz="3200" dirty="0"/>
        </a:p>
      </dgm:t>
    </dgm:pt>
    <dgm:pt modelId="{90FAEC31-A442-4B28-BC99-FB204DE29888}" type="parTrans" cxnId="{D9C148C1-8DB4-4E60-BD0E-EB1836CE570A}">
      <dgm:prSet/>
      <dgm:spPr/>
      <dgm:t>
        <a:bodyPr/>
        <a:lstStyle/>
        <a:p>
          <a:endParaRPr lang="en-US"/>
        </a:p>
      </dgm:t>
    </dgm:pt>
    <dgm:pt modelId="{C12F1745-5D25-4E1B-9E5C-0B257C987D61}" type="sibTrans" cxnId="{D9C148C1-8DB4-4E60-BD0E-EB1836CE570A}">
      <dgm:prSet/>
      <dgm:spPr/>
      <dgm:t>
        <a:bodyPr/>
        <a:lstStyle/>
        <a:p>
          <a:endParaRPr lang="en-US"/>
        </a:p>
      </dgm:t>
    </dgm:pt>
    <dgm:pt modelId="{D58C20F7-2D6F-4382-8F7F-EC3D89CBA77D}">
      <dgm:prSet phldrT="[Text]" custT="1"/>
      <dgm:spPr/>
      <dgm:t>
        <a:bodyPr/>
        <a:lstStyle/>
        <a:p>
          <a:r>
            <a:rPr lang="en-US" sz="3200" dirty="0" err="1" smtClean="0"/>
            <a:t>Identitas</a:t>
          </a:r>
          <a:r>
            <a:rPr lang="en-US" sz="3200" dirty="0" smtClean="0"/>
            <a:t> </a:t>
          </a:r>
          <a:r>
            <a:rPr lang="en-US" sz="3200" dirty="0" err="1" smtClean="0"/>
            <a:t>Bangsa</a:t>
          </a:r>
          <a:endParaRPr lang="en-US" sz="3200" dirty="0"/>
        </a:p>
      </dgm:t>
    </dgm:pt>
    <dgm:pt modelId="{7D60529C-4C36-4C08-B3C0-82AC750567F0}" type="parTrans" cxnId="{25247890-C057-4770-9F38-061628D23784}">
      <dgm:prSet/>
      <dgm:spPr/>
      <dgm:t>
        <a:bodyPr/>
        <a:lstStyle/>
        <a:p>
          <a:endParaRPr lang="en-US"/>
        </a:p>
      </dgm:t>
    </dgm:pt>
    <dgm:pt modelId="{4CF838C6-4EA7-4DC4-8492-020E62CA343F}" type="sibTrans" cxnId="{25247890-C057-4770-9F38-061628D23784}">
      <dgm:prSet/>
      <dgm:spPr/>
      <dgm:t>
        <a:bodyPr/>
        <a:lstStyle/>
        <a:p>
          <a:endParaRPr lang="en-US"/>
        </a:p>
      </dgm:t>
    </dgm:pt>
    <dgm:pt modelId="{F368EC2E-2081-4594-B1A0-ECA6B4BFEDFC}">
      <dgm:prSet phldrT="[Text]" custT="1"/>
      <dgm:spPr/>
      <dgm:t>
        <a:bodyPr/>
        <a:lstStyle/>
        <a:p>
          <a:r>
            <a:rPr lang="en-US" sz="3200" dirty="0" err="1" smtClean="0"/>
            <a:t>Dasar</a:t>
          </a:r>
          <a:r>
            <a:rPr lang="en-US" sz="3200" dirty="0" smtClean="0"/>
            <a:t> Pembangunan</a:t>
          </a:r>
          <a:endParaRPr lang="en-US" sz="3200" dirty="0"/>
        </a:p>
      </dgm:t>
    </dgm:pt>
    <dgm:pt modelId="{AF20CAF1-DCDD-41A7-B090-88C5EF5DB78B}" type="parTrans" cxnId="{E409F2F9-0DBB-461B-A4E6-7DC5AE90240D}">
      <dgm:prSet/>
      <dgm:spPr/>
      <dgm:t>
        <a:bodyPr/>
        <a:lstStyle/>
        <a:p>
          <a:endParaRPr lang="en-US"/>
        </a:p>
      </dgm:t>
    </dgm:pt>
    <dgm:pt modelId="{C033ED0A-DF34-4B6F-937E-1790E83A3E11}" type="sibTrans" cxnId="{E409F2F9-0DBB-461B-A4E6-7DC5AE90240D}">
      <dgm:prSet/>
      <dgm:spPr/>
      <dgm:t>
        <a:bodyPr/>
        <a:lstStyle/>
        <a:p>
          <a:endParaRPr lang="en-US"/>
        </a:p>
      </dgm:t>
    </dgm:pt>
    <dgm:pt modelId="{002CF71E-4FED-4DFD-B913-0435DBD0266B}">
      <dgm:prSet phldrT="[Text]" custT="1"/>
      <dgm:spPr/>
      <dgm:t>
        <a:bodyPr/>
        <a:lstStyle/>
        <a:p>
          <a:r>
            <a:rPr lang="en-US" sz="2800" dirty="0" err="1" smtClean="0"/>
            <a:t>Seperangkat</a:t>
          </a:r>
          <a:r>
            <a:rPr lang="en-US" sz="2800" dirty="0" smtClean="0"/>
            <a:t> </a:t>
          </a:r>
          <a:r>
            <a:rPr lang="en-US" sz="2800" dirty="0" err="1" smtClean="0"/>
            <a:t>Nilai</a:t>
          </a:r>
          <a:r>
            <a:rPr lang="en-US" sz="2800" dirty="0" smtClean="0"/>
            <a:t> </a:t>
          </a:r>
          <a:r>
            <a:rPr lang="en-US" sz="2800" dirty="0" err="1" smtClean="0"/>
            <a:t>Dasar</a:t>
          </a:r>
          <a:r>
            <a:rPr lang="en-US" sz="2800" dirty="0" smtClean="0"/>
            <a:t> Ideal</a:t>
          </a:r>
          <a:endParaRPr lang="en-US" sz="2800" dirty="0"/>
        </a:p>
      </dgm:t>
    </dgm:pt>
    <dgm:pt modelId="{9C3AB9CF-3336-45A6-9B2A-6DF407A52528}" type="parTrans" cxnId="{1F935914-F9BB-4280-9C6D-7E4E7604AF91}">
      <dgm:prSet/>
      <dgm:spPr/>
      <dgm:t>
        <a:bodyPr/>
        <a:lstStyle/>
        <a:p>
          <a:endParaRPr lang="en-US"/>
        </a:p>
      </dgm:t>
    </dgm:pt>
    <dgm:pt modelId="{F0D1EF79-41B8-4011-B39B-56D54D91A753}" type="sibTrans" cxnId="{1F935914-F9BB-4280-9C6D-7E4E7604AF91}">
      <dgm:prSet/>
      <dgm:spPr/>
      <dgm:t>
        <a:bodyPr/>
        <a:lstStyle/>
        <a:p>
          <a:endParaRPr lang="en-US"/>
        </a:p>
      </dgm:t>
    </dgm:pt>
    <dgm:pt modelId="{3077603E-041A-4247-AFD5-543155F27E94}" type="pres">
      <dgm:prSet presAssocID="{D2616A5A-97AA-4BB7-8019-4F4E2FF0E3E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5DFC7D-D7A7-493E-82C4-70D9536A7811}" type="pres">
      <dgm:prSet presAssocID="{3BB7EFCF-997C-4A00-89DF-1AC15BD65059}" presName="parentLin" presStyleCnt="0"/>
      <dgm:spPr/>
    </dgm:pt>
    <dgm:pt modelId="{FDDCBBE7-A16C-4516-94D4-84AE8EDD2343}" type="pres">
      <dgm:prSet presAssocID="{3BB7EFCF-997C-4A00-89DF-1AC15BD65059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FC7D911B-E2B7-46E6-9CA2-387CCB433751}" type="pres">
      <dgm:prSet presAssocID="{3BB7EFCF-997C-4A00-89DF-1AC15BD6505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6A9642-F486-46DA-8D2F-5ADDBF837DA4}" type="pres">
      <dgm:prSet presAssocID="{3BB7EFCF-997C-4A00-89DF-1AC15BD65059}" presName="negativeSpace" presStyleCnt="0"/>
      <dgm:spPr/>
    </dgm:pt>
    <dgm:pt modelId="{B9B25D4E-5B8A-4410-8EF3-D8E9D0D0E73F}" type="pres">
      <dgm:prSet presAssocID="{3BB7EFCF-997C-4A00-89DF-1AC15BD65059}" presName="childText" presStyleLbl="conFgAcc1" presStyleIdx="0" presStyleCnt="5">
        <dgm:presLayoutVars>
          <dgm:bulletEnabled val="1"/>
        </dgm:presLayoutVars>
      </dgm:prSet>
      <dgm:spPr/>
    </dgm:pt>
    <dgm:pt modelId="{D83D334B-7CD9-41EA-8B55-CFCEFF459CF4}" type="pres">
      <dgm:prSet presAssocID="{B76BC484-E0E0-4CEC-83AA-5008BA0B462C}" presName="spaceBetweenRectangles" presStyleCnt="0"/>
      <dgm:spPr/>
    </dgm:pt>
    <dgm:pt modelId="{217FE4E7-3CB4-4676-8574-8969BC0094BD}" type="pres">
      <dgm:prSet presAssocID="{002CF71E-4FED-4DFD-B913-0435DBD0266B}" presName="parentLin" presStyleCnt="0"/>
      <dgm:spPr/>
    </dgm:pt>
    <dgm:pt modelId="{22B59C28-4130-40C6-BC39-9CFA2F3D1200}" type="pres">
      <dgm:prSet presAssocID="{002CF71E-4FED-4DFD-B913-0435DBD0266B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99F8D0B8-4352-4900-9E81-FA792B1AB97D}" type="pres">
      <dgm:prSet presAssocID="{002CF71E-4FED-4DFD-B913-0435DBD0266B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353D13-F6BC-4BF8-895C-0CC7E5989E27}" type="pres">
      <dgm:prSet presAssocID="{002CF71E-4FED-4DFD-B913-0435DBD0266B}" presName="negativeSpace" presStyleCnt="0"/>
      <dgm:spPr/>
    </dgm:pt>
    <dgm:pt modelId="{6815AA0D-5346-4C44-9352-3F20C91DBCF8}" type="pres">
      <dgm:prSet presAssocID="{002CF71E-4FED-4DFD-B913-0435DBD0266B}" presName="childText" presStyleLbl="conFgAcc1" presStyleIdx="1" presStyleCnt="5">
        <dgm:presLayoutVars>
          <dgm:bulletEnabled val="1"/>
        </dgm:presLayoutVars>
      </dgm:prSet>
      <dgm:spPr/>
    </dgm:pt>
    <dgm:pt modelId="{4BCE3A74-F1C8-42E3-8262-B680E6C74D28}" type="pres">
      <dgm:prSet presAssocID="{F0D1EF79-41B8-4011-B39B-56D54D91A753}" presName="spaceBetweenRectangles" presStyleCnt="0"/>
      <dgm:spPr/>
    </dgm:pt>
    <dgm:pt modelId="{4EDEF8F8-1A29-43E7-86C9-B4D2217E1A70}" type="pres">
      <dgm:prSet presAssocID="{0CF06352-A7AF-4301-9FBE-6AF9E42A1FBA}" presName="parentLin" presStyleCnt="0"/>
      <dgm:spPr/>
    </dgm:pt>
    <dgm:pt modelId="{0C41B0B8-43ED-49A9-B61E-F263E4D6A98B}" type="pres">
      <dgm:prSet presAssocID="{0CF06352-A7AF-4301-9FBE-6AF9E42A1FBA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79FA0B8B-C184-4BAA-B567-BDF255EF6296}" type="pres">
      <dgm:prSet presAssocID="{0CF06352-A7AF-4301-9FBE-6AF9E42A1FB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17D42F-EB54-4925-AA35-7CC58CE4B649}" type="pres">
      <dgm:prSet presAssocID="{0CF06352-A7AF-4301-9FBE-6AF9E42A1FBA}" presName="negativeSpace" presStyleCnt="0"/>
      <dgm:spPr/>
    </dgm:pt>
    <dgm:pt modelId="{94991D9F-DCFC-48A6-9904-E3B2ADBE9B25}" type="pres">
      <dgm:prSet presAssocID="{0CF06352-A7AF-4301-9FBE-6AF9E42A1FBA}" presName="childText" presStyleLbl="conFgAcc1" presStyleIdx="2" presStyleCnt="5">
        <dgm:presLayoutVars>
          <dgm:bulletEnabled val="1"/>
        </dgm:presLayoutVars>
      </dgm:prSet>
      <dgm:spPr/>
    </dgm:pt>
    <dgm:pt modelId="{11B2B60D-775A-4A9E-B344-FCEB360B37E8}" type="pres">
      <dgm:prSet presAssocID="{C12F1745-5D25-4E1B-9E5C-0B257C987D61}" presName="spaceBetweenRectangles" presStyleCnt="0"/>
      <dgm:spPr/>
    </dgm:pt>
    <dgm:pt modelId="{F4083025-3C46-4506-8545-D227CAB4BEE4}" type="pres">
      <dgm:prSet presAssocID="{D58C20F7-2D6F-4382-8F7F-EC3D89CBA77D}" presName="parentLin" presStyleCnt="0"/>
      <dgm:spPr/>
    </dgm:pt>
    <dgm:pt modelId="{00D365D9-9BDF-4EAB-856E-F44D71BF4159}" type="pres">
      <dgm:prSet presAssocID="{D58C20F7-2D6F-4382-8F7F-EC3D89CBA77D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0B581265-6560-4043-89FF-7CFE452A5926}" type="pres">
      <dgm:prSet presAssocID="{D58C20F7-2D6F-4382-8F7F-EC3D89CBA77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B56766-CB97-4636-9688-81A1C4F03FA8}" type="pres">
      <dgm:prSet presAssocID="{D58C20F7-2D6F-4382-8F7F-EC3D89CBA77D}" presName="negativeSpace" presStyleCnt="0"/>
      <dgm:spPr/>
    </dgm:pt>
    <dgm:pt modelId="{A5D5A5B1-5A7F-4BA7-AA8D-3F9590C4B863}" type="pres">
      <dgm:prSet presAssocID="{D58C20F7-2D6F-4382-8F7F-EC3D89CBA77D}" presName="childText" presStyleLbl="conFgAcc1" presStyleIdx="3" presStyleCnt="5">
        <dgm:presLayoutVars>
          <dgm:bulletEnabled val="1"/>
        </dgm:presLayoutVars>
      </dgm:prSet>
      <dgm:spPr/>
    </dgm:pt>
    <dgm:pt modelId="{8DE05184-2695-4974-B411-9579CDCF94D1}" type="pres">
      <dgm:prSet presAssocID="{4CF838C6-4EA7-4DC4-8492-020E62CA343F}" presName="spaceBetweenRectangles" presStyleCnt="0"/>
      <dgm:spPr/>
    </dgm:pt>
    <dgm:pt modelId="{B7F73654-054D-4060-9926-B88797E0D2B2}" type="pres">
      <dgm:prSet presAssocID="{F368EC2E-2081-4594-B1A0-ECA6B4BFEDFC}" presName="parentLin" presStyleCnt="0"/>
      <dgm:spPr/>
    </dgm:pt>
    <dgm:pt modelId="{802B79E1-68B0-4EC7-B622-19877C8FA040}" type="pres">
      <dgm:prSet presAssocID="{F368EC2E-2081-4594-B1A0-ECA6B4BFEDFC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91E0328F-E766-41D2-AABA-B4E68A8BFDA2}" type="pres">
      <dgm:prSet presAssocID="{F368EC2E-2081-4594-B1A0-ECA6B4BFEDFC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9A395E-4B67-4BF6-B99F-1552BE2676F6}" type="pres">
      <dgm:prSet presAssocID="{F368EC2E-2081-4594-B1A0-ECA6B4BFEDFC}" presName="negativeSpace" presStyleCnt="0"/>
      <dgm:spPr/>
    </dgm:pt>
    <dgm:pt modelId="{32E9A8BD-9E9E-4564-B4EF-BA7252E34637}" type="pres">
      <dgm:prSet presAssocID="{F368EC2E-2081-4594-B1A0-ECA6B4BFEDFC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46E34C13-54B1-4CE8-944A-AF08CA0256E6}" type="presOf" srcId="{3BB7EFCF-997C-4A00-89DF-1AC15BD65059}" destId="{FDDCBBE7-A16C-4516-94D4-84AE8EDD2343}" srcOrd="0" destOrd="0" presId="urn:microsoft.com/office/officeart/2005/8/layout/list1"/>
    <dgm:cxn modelId="{9F111B14-07ED-42B4-A853-3C246B1C8484}" type="presOf" srcId="{F368EC2E-2081-4594-B1A0-ECA6B4BFEDFC}" destId="{802B79E1-68B0-4EC7-B622-19877C8FA040}" srcOrd="0" destOrd="0" presId="urn:microsoft.com/office/officeart/2005/8/layout/list1"/>
    <dgm:cxn modelId="{1F935914-F9BB-4280-9C6D-7E4E7604AF91}" srcId="{D2616A5A-97AA-4BB7-8019-4F4E2FF0E3EA}" destId="{002CF71E-4FED-4DFD-B913-0435DBD0266B}" srcOrd="1" destOrd="0" parTransId="{9C3AB9CF-3336-45A6-9B2A-6DF407A52528}" sibTransId="{F0D1EF79-41B8-4011-B39B-56D54D91A753}"/>
    <dgm:cxn modelId="{25247890-C057-4770-9F38-061628D23784}" srcId="{D2616A5A-97AA-4BB7-8019-4F4E2FF0E3EA}" destId="{D58C20F7-2D6F-4382-8F7F-EC3D89CBA77D}" srcOrd="3" destOrd="0" parTransId="{7D60529C-4C36-4C08-B3C0-82AC750567F0}" sibTransId="{4CF838C6-4EA7-4DC4-8492-020E62CA343F}"/>
    <dgm:cxn modelId="{C53469AD-9388-42FB-BA48-1C71BFCC65D7}" type="presOf" srcId="{D58C20F7-2D6F-4382-8F7F-EC3D89CBA77D}" destId="{0B581265-6560-4043-89FF-7CFE452A5926}" srcOrd="1" destOrd="0" presId="urn:microsoft.com/office/officeart/2005/8/layout/list1"/>
    <dgm:cxn modelId="{35FDF42E-47F7-4D32-9F9E-B05F26BC78B1}" type="presOf" srcId="{0CF06352-A7AF-4301-9FBE-6AF9E42A1FBA}" destId="{79FA0B8B-C184-4BAA-B567-BDF255EF6296}" srcOrd="1" destOrd="0" presId="urn:microsoft.com/office/officeart/2005/8/layout/list1"/>
    <dgm:cxn modelId="{3977F567-A3CD-454D-88AC-9FEF2F65812D}" type="presOf" srcId="{D2616A5A-97AA-4BB7-8019-4F4E2FF0E3EA}" destId="{3077603E-041A-4247-AFD5-543155F27E94}" srcOrd="0" destOrd="0" presId="urn:microsoft.com/office/officeart/2005/8/layout/list1"/>
    <dgm:cxn modelId="{F832F134-3902-4A05-9195-0A02771A1919}" type="presOf" srcId="{F368EC2E-2081-4594-B1A0-ECA6B4BFEDFC}" destId="{91E0328F-E766-41D2-AABA-B4E68A8BFDA2}" srcOrd="1" destOrd="0" presId="urn:microsoft.com/office/officeart/2005/8/layout/list1"/>
    <dgm:cxn modelId="{A0931215-FD87-4E11-827D-6CC6DFCFDBC4}" srcId="{D2616A5A-97AA-4BB7-8019-4F4E2FF0E3EA}" destId="{3BB7EFCF-997C-4A00-89DF-1AC15BD65059}" srcOrd="0" destOrd="0" parTransId="{7CDDB332-D922-4611-A1E0-F25556185A46}" sibTransId="{B76BC484-E0E0-4CEC-83AA-5008BA0B462C}"/>
    <dgm:cxn modelId="{9C905532-341B-4E30-995A-C6AC3550161B}" type="presOf" srcId="{3BB7EFCF-997C-4A00-89DF-1AC15BD65059}" destId="{FC7D911B-E2B7-46E6-9CA2-387CCB433751}" srcOrd="1" destOrd="0" presId="urn:microsoft.com/office/officeart/2005/8/layout/list1"/>
    <dgm:cxn modelId="{D523B008-2521-4FD8-B8C3-269DEF22057A}" type="presOf" srcId="{002CF71E-4FED-4DFD-B913-0435DBD0266B}" destId="{99F8D0B8-4352-4900-9E81-FA792B1AB97D}" srcOrd="1" destOrd="0" presId="urn:microsoft.com/office/officeart/2005/8/layout/list1"/>
    <dgm:cxn modelId="{D9C148C1-8DB4-4E60-BD0E-EB1836CE570A}" srcId="{D2616A5A-97AA-4BB7-8019-4F4E2FF0E3EA}" destId="{0CF06352-A7AF-4301-9FBE-6AF9E42A1FBA}" srcOrd="2" destOrd="0" parTransId="{90FAEC31-A442-4B28-BC99-FB204DE29888}" sibTransId="{C12F1745-5D25-4E1B-9E5C-0B257C987D61}"/>
    <dgm:cxn modelId="{7FE24A7A-C430-4980-984E-906B2ED68ACD}" type="presOf" srcId="{0CF06352-A7AF-4301-9FBE-6AF9E42A1FBA}" destId="{0C41B0B8-43ED-49A9-B61E-F263E4D6A98B}" srcOrd="0" destOrd="0" presId="urn:microsoft.com/office/officeart/2005/8/layout/list1"/>
    <dgm:cxn modelId="{A88C736A-DE53-4B19-BE64-2061350297A8}" type="presOf" srcId="{002CF71E-4FED-4DFD-B913-0435DBD0266B}" destId="{22B59C28-4130-40C6-BC39-9CFA2F3D1200}" srcOrd="0" destOrd="0" presId="urn:microsoft.com/office/officeart/2005/8/layout/list1"/>
    <dgm:cxn modelId="{DA8BCDDB-9992-4D07-A57A-64A4E36167C6}" type="presOf" srcId="{D58C20F7-2D6F-4382-8F7F-EC3D89CBA77D}" destId="{00D365D9-9BDF-4EAB-856E-F44D71BF4159}" srcOrd="0" destOrd="0" presId="urn:microsoft.com/office/officeart/2005/8/layout/list1"/>
    <dgm:cxn modelId="{E409F2F9-0DBB-461B-A4E6-7DC5AE90240D}" srcId="{D2616A5A-97AA-4BB7-8019-4F4E2FF0E3EA}" destId="{F368EC2E-2081-4594-B1A0-ECA6B4BFEDFC}" srcOrd="4" destOrd="0" parTransId="{AF20CAF1-DCDD-41A7-B090-88C5EF5DB78B}" sibTransId="{C033ED0A-DF34-4B6F-937E-1790E83A3E11}"/>
    <dgm:cxn modelId="{8DE0FB45-A799-409D-A0CE-9A70B82E0EDB}" type="presParOf" srcId="{3077603E-041A-4247-AFD5-543155F27E94}" destId="{E05DFC7D-D7A7-493E-82C4-70D9536A7811}" srcOrd="0" destOrd="0" presId="urn:microsoft.com/office/officeart/2005/8/layout/list1"/>
    <dgm:cxn modelId="{780FD9C9-F4D2-4BC5-98B4-C438534D9B77}" type="presParOf" srcId="{E05DFC7D-D7A7-493E-82C4-70D9536A7811}" destId="{FDDCBBE7-A16C-4516-94D4-84AE8EDD2343}" srcOrd="0" destOrd="0" presId="urn:microsoft.com/office/officeart/2005/8/layout/list1"/>
    <dgm:cxn modelId="{89125121-11B1-449A-9867-4CB82BAC84D9}" type="presParOf" srcId="{E05DFC7D-D7A7-493E-82C4-70D9536A7811}" destId="{FC7D911B-E2B7-46E6-9CA2-387CCB433751}" srcOrd="1" destOrd="0" presId="urn:microsoft.com/office/officeart/2005/8/layout/list1"/>
    <dgm:cxn modelId="{29B3A222-E731-4E4B-9192-8AEF8352D306}" type="presParOf" srcId="{3077603E-041A-4247-AFD5-543155F27E94}" destId="{E46A9642-F486-46DA-8D2F-5ADDBF837DA4}" srcOrd="1" destOrd="0" presId="urn:microsoft.com/office/officeart/2005/8/layout/list1"/>
    <dgm:cxn modelId="{BB4308EC-C794-41A6-9B48-91C0F634100D}" type="presParOf" srcId="{3077603E-041A-4247-AFD5-543155F27E94}" destId="{B9B25D4E-5B8A-4410-8EF3-D8E9D0D0E73F}" srcOrd="2" destOrd="0" presId="urn:microsoft.com/office/officeart/2005/8/layout/list1"/>
    <dgm:cxn modelId="{078AF428-9DE4-46BE-AE74-81AB323B2754}" type="presParOf" srcId="{3077603E-041A-4247-AFD5-543155F27E94}" destId="{D83D334B-7CD9-41EA-8B55-CFCEFF459CF4}" srcOrd="3" destOrd="0" presId="urn:microsoft.com/office/officeart/2005/8/layout/list1"/>
    <dgm:cxn modelId="{C9B46E4B-A013-499A-BC33-F93BB2775FA0}" type="presParOf" srcId="{3077603E-041A-4247-AFD5-543155F27E94}" destId="{217FE4E7-3CB4-4676-8574-8969BC0094BD}" srcOrd="4" destOrd="0" presId="urn:microsoft.com/office/officeart/2005/8/layout/list1"/>
    <dgm:cxn modelId="{6E670D12-EBEC-4917-91F9-2C5B0E3CAAC9}" type="presParOf" srcId="{217FE4E7-3CB4-4676-8574-8969BC0094BD}" destId="{22B59C28-4130-40C6-BC39-9CFA2F3D1200}" srcOrd="0" destOrd="0" presId="urn:microsoft.com/office/officeart/2005/8/layout/list1"/>
    <dgm:cxn modelId="{E747A722-37E2-42FD-9999-E6987E4D30F5}" type="presParOf" srcId="{217FE4E7-3CB4-4676-8574-8969BC0094BD}" destId="{99F8D0B8-4352-4900-9E81-FA792B1AB97D}" srcOrd="1" destOrd="0" presId="urn:microsoft.com/office/officeart/2005/8/layout/list1"/>
    <dgm:cxn modelId="{66171EDD-A1A9-4FF3-8271-6118958424D3}" type="presParOf" srcId="{3077603E-041A-4247-AFD5-543155F27E94}" destId="{2E353D13-F6BC-4BF8-895C-0CC7E5989E27}" srcOrd="5" destOrd="0" presId="urn:microsoft.com/office/officeart/2005/8/layout/list1"/>
    <dgm:cxn modelId="{70723CD5-2E9D-4E2C-A15C-6D30C56300B3}" type="presParOf" srcId="{3077603E-041A-4247-AFD5-543155F27E94}" destId="{6815AA0D-5346-4C44-9352-3F20C91DBCF8}" srcOrd="6" destOrd="0" presId="urn:microsoft.com/office/officeart/2005/8/layout/list1"/>
    <dgm:cxn modelId="{6D5B196E-3CB5-4892-B75F-BEA0019B293E}" type="presParOf" srcId="{3077603E-041A-4247-AFD5-543155F27E94}" destId="{4BCE3A74-F1C8-42E3-8262-B680E6C74D28}" srcOrd="7" destOrd="0" presId="urn:microsoft.com/office/officeart/2005/8/layout/list1"/>
    <dgm:cxn modelId="{9FC57575-4458-463E-A0D5-D83629AD01BD}" type="presParOf" srcId="{3077603E-041A-4247-AFD5-543155F27E94}" destId="{4EDEF8F8-1A29-43E7-86C9-B4D2217E1A70}" srcOrd="8" destOrd="0" presId="urn:microsoft.com/office/officeart/2005/8/layout/list1"/>
    <dgm:cxn modelId="{12F0B936-152A-42DD-BD00-74FBC0FBE95E}" type="presParOf" srcId="{4EDEF8F8-1A29-43E7-86C9-B4D2217E1A70}" destId="{0C41B0B8-43ED-49A9-B61E-F263E4D6A98B}" srcOrd="0" destOrd="0" presId="urn:microsoft.com/office/officeart/2005/8/layout/list1"/>
    <dgm:cxn modelId="{DC8EF5AA-6E24-409B-9F37-7F68DC087BF9}" type="presParOf" srcId="{4EDEF8F8-1A29-43E7-86C9-B4D2217E1A70}" destId="{79FA0B8B-C184-4BAA-B567-BDF255EF6296}" srcOrd="1" destOrd="0" presId="urn:microsoft.com/office/officeart/2005/8/layout/list1"/>
    <dgm:cxn modelId="{55150EFC-9ECA-40CE-BB8D-6AE95ACB61C0}" type="presParOf" srcId="{3077603E-041A-4247-AFD5-543155F27E94}" destId="{6617D42F-EB54-4925-AA35-7CC58CE4B649}" srcOrd="9" destOrd="0" presId="urn:microsoft.com/office/officeart/2005/8/layout/list1"/>
    <dgm:cxn modelId="{37E95701-A35C-4AD1-9D2B-B6D49AAD160A}" type="presParOf" srcId="{3077603E-041A-4247-AFD5-543155F27E94}" destId="{94991D9F-DCFC-48A6-9904-E3B2ADBE9B25}" srcOrd="10" destOrd="0" presId="urn:microsoft.com/office/officeart/2005/8/layout/list1"/>
    <dgm:cxn modelId="{0AEB191A-1047-4849-AF6E-FF596B56B1CB}" type="presParOf" srcId="{3077603E-041A-4247-AFD5-543155F27E94}" destId="{11B2B60D-775A-4A9E-B344-FCEB360B37E8}" srcOrd="11" destOrd="0" presId="urn:microsoft.com/office/officeart/2005/8/layout/list1"/>
    <dgm:cxn modelId="{0CA68A49-0B70-465D-B050-D71B6B2774A6}" type="presParOf" srcId="{3077603E-041A-4247-AFD5-543155F27E94}" destId="{F4083025-3C46-4506-8545-D227CAB4BEE4}" srcOrd="12" destOrd="0" presId="urn:microsoft.com/office/officeart/2005/8/layout/list1"/>
    <dgm:cxn modelId="{B687962C-678D-4537-83D6-BDE12EC8D9A2}" type="presParOf" srcId="{F4083025-3C46-4506-8545-D227CAB4BEE4}" destId="{00D365D9-9BDF-4EAB-856E-F44D71BF4159}" srcOrd="0" destOrd="0" presId="urn:microsoft.com/office/officeart/2005/8/layout/list1"/>
    <dgm:cxn modelId="{6153DA96-737D-4556-AE1F-85851F20C6ED}" type="presParOf" srcId="{F4083025-3C46-4506-8545-D227CAB4BEE4}" destId="{0B581265-6560-4043-89FF-7CFE452A5926}" srcOrd="1" destOrd="0" presId="urn:microsoft.com/office/officeart/2005/8/layout/list1"/>
    <dgm:cxn modelId="{975172DC-AE31-4B8E-8F7C-7DEC96260A3E}" type="presParOf" srcId="{3077603E-041A-4247-AFD5-543155F27E94}" destId="{E4B56766-CB97-4636-9688-81A1C4F03FA8}" srcOrd="13" destOrd="0" presId="urn:microsoft.com/office/officeart/2005/8/layout/list1"/>
    <dgm:cxn modelId="{97277B04-1D6C-4C99-AB7C-08C5F35701BA}" type="presParOf" srcId="{3077603E-041A-4247-AFD5-543155F27E94}" destId="{A5D5A5B1-5A7F-4BA7-AA8D-3F9590C4B863}" srcOrd="14" destOrd="0" presId="urn:microsoft.com/office/officeart/2005/8/layout/list1"/>
    <dgm:cxn modelId="{70A18960-FF7B-4AA6-90C0-0878930CC3DA}" type="presParOf" srcId="{3077603E-041A-4247-AFD5-543155F27E94}" destId="{8DE05184-2695-4974-B411-9579CDCF94D1}" srcOrd="15" destOrd="0" presId="urn:microsoft.com/office/officeart/2005/8/layout/list1"/>
    <dgm:cxn modelId="{1F0046EE-9230-416C-A6FD-521A96D1409F}" type="presParOf" srcId="{3077603E-041A-4247-AFD5-543155F27E94}" destId="{B7F73654-054D-4060-9926-B88797E0D2B2}" srcOrd="16" destOrd="0" presId="urn:microsoft.com/office/officeart/2005/8/layout/list1"/>
    <dgm:cxn modelId="{2CF385BA-D310-4E5F-90C9-8826F19EE945}" type="presParOf" srcId="{B7F73654-054D-4060-9926-B88797E0D2B2}" destId="{802B79E1-68B0-4EC7-B622-19877C8FA040}" srcOrd="0" destOrd="0" presId="urn:microsoft.com/office/officeart/2005/8/layout/list1"/>
    <dgm:cxn modelId="{1F8B97F3-5870-4D03-A729-E7B1772C7AE7}" type="presParOf" srcId="{B7F73654-054D-4060-9926-B88797E0D2B2}" destId="{91E0328F-E766-41D2-AABA-B4E68A8BFDA2}" srcOrd="1" destOrd="0" presId="urn:microsoft.com/office/officeart/2005/8/layout/list1"/>
    <dgm:cxn modelId="{31E5B276-C87C-4E59-8E22-5678B7085915}" type="presParOf" srcId="{3077603E-041A-4247-AFD5-543155F27E94}" destId="{7C9A395E-4B67-4BF6-B99F-1552BE2676F6}" srcOrd="17" destOrd="0" presId="urn:microsoft.com/office/officeart/2005/8/layout/list1"/>
    <dgm:cxn modelId="{B6987478-4400-4E2A-90D3-16712C061E1D}" type="presParOf" srcId="{3077603E-041A-4247-AFD5-543155F27E94}" destId="{32E9A8BD-9E9E-4564-B4EF-BA7252E34637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3F2ACF-B869-4817-A157-372CDFF626CD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C59483-6272-41E7-B1ED-0C224D281B0E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1</a:t>
          </a:r>
          <a:endParaRPr lang="en-US" sz="2800" dirty="0">
            <a:solidFill>
              <a:schemeClr val="bg1"/>
            </a:solidFill>
          </a:endParaRPr>
        </a:p>
      </dgm:t>
    </dgm:pt>
    <dgm:pt modelId="{381C3962-820F-4F10-89BC-9D29DD6665C8}" type="parTrans" cxnId="{1C5BD0CE-B184-40A1-8D24-901F831A01E4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C47C6790-19B6-4797-BF6D-CF35F76CAB3E}" type="sibTrans" cxnId="{1C5BD0CE-B184-40A1-8D24-901F831A01E4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FAFD55D9-C547-4576-B405-0550DE0478AF}">
      <dgm:prSet phldrT="[Text]" custT="1"/>
      <dgm:spPr/>
      <dgm:t>
        <a:bodyPr/>
        <a:lstStyle/>
        <a:p>
          <a:r>
            <a:rPr lang="en-US" sz="2800" dirty="0" smtClean="0">
              <a:solidFill>
                <a:srgbClr val="C00000"/>
              </a:solidFill>
            </a:rPr>
            <a:t>Norma </a:t>
          </a:r>
          <a:r>
            <a:rPr lang="en-US" sz="2800" dirty="0" err="1" smtClean="0">
              <a:solidFill>
                <a:srgbClr val="C00000"/>
              </a:solidFill>
            </a:rPr>
            <a:t>Dasar</a:t>
          </a:r>
          <a:r>
            <a:rPr lang="en-US" sz="2800" dirty="0" smtClean="0">
              <a:solidFill>
                <a:srgbClr val="C00000"/>
              </a:solidFill>
            </a:rPr>
            <a:t> Negara</a:t>
          </a:r>
        </a:p>
        <a:p>
          <a:r>
            <a:rPr lang="en-US" sz="2800" i="1" dirty="0" err="1" smtClean="0">
              <a:solidFill>
                <a:srgbClr val="C00000"/>
              </a:solidFill>
            </a:rPr>
            <a:t>Staatfundamentalnorm</a:t>
          </a:r>
          <a:endParaRPr lang="en-US" sz="2800" i="1" dirty="0">
            <a:solidFill>
              <a:srgbClr val="C00000"/>
            </a:solidFill>
          </a:endParaRPr>
        </a:p>
      </dgm:t>
    </dgm:pt>
    <dgm:pt modelId="{0DBC2D94-D381-49F8-B4EA-4DD4CFB6C903}" type="parTrans" cxnId="{610455BF-59B4-4D68-B298-6AA1626DAFE4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143DB15D-1216-43EA-BF49-37AA57F753AC}" type="sibTrans" cxnId="{610455BF-59B4-4D68-B298-6AA1626DAFE4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7CD84D48-F902-4A09-8633-F311000171D9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2</a:t>
          </a:r>
          <a:endParaRPr lang="en-US" sz="2800" dirty="0">
            <a:solidFill>
              <a:schemeClr val="bg1"/>
            </a:solidFill>
          </a:endParaRPr>
        </a:p>
      </dgm:t>
    </dgm:pt>
    <dgm:pt modelId="{9C7925F4-4E39-4A7E-B183-03C2F53AA2E4}" type="parTrans" cxnId="{92F2C9AB-6AAE-44B2-9E99-3BE6B55B5D9F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30E34306-541C-4C13-B60D-D7242F4DDB67}" type="sibTrans" cxnId="{92F2C9AB-6AAE-44B2-9E99-3BE6B55B5D9F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AC7A4008-AC5B-4B6E-805E-3D63639AD5DE}">
      <dgm:prSet phldrT="[Text]" custT="1"/>
      <dgm:spPr/>
      <dgm:t>
        <a:bodyPr/>
        <a:lstStyle/>
        <a:p>
          <a:r>
            <a:rPr lang="en-US" sz="2800" dirty="0" err="1" smtClean="0">
              <a:solidFill>
                <a:srgbClr val="C00000"/>
              </a:solidFill>
            </a:rPr>
            <a:t>Nilai</a:t>
          </a:r>
          <a:r>
            <a:rPr lang="en-US" sz="2800" dirty="0" smtClean="0">
              <a:solidFill>
                <a:srgbClr val="C00000"/>
              </a:solidFill>
            </a:rPr>
            <a:t> </a:t>
          </a:r>
          <a:r>
            <a:rPr lang="en-US" sz="2800" dirty="0" err="1" smtClean="0">
              <a:solidFill>
                <a:srgbClr val="C00000"/>
              </a:solidFill>
            </a:rPr>
            <a:t>Bersama</a:t>
          </a:r>
          <a:endParaRPr lang="en-US" sz="2800" dirty="0" smtClean="0">
            <a:solidFill>
              <a:srgbClr val="C00000"/>
            </a:solidFill>
          </a:endParaRPr>
        </a:p>
        <a:p>
          <a:r>
            <a:rPr lang="en-US" sz="2800" i="1" dirty="0" smtClean="0">
              <a:solidFill>
                <a:srgbClr val="C00000"/>
              </a:solidFill>
            </a:rPr>
            <a:t>Common Value</a:t>
          </a:r>
          <a:endParaRPr lang="en-US" sz="2800" i="1" dirty="0">
            <a:solidFill>
              <a:srgbClr val="C00000"/>
            </a:solidFill>
          </a:endParaRPr>
        </a:p>
      </dgm:t>
    </dgm:pt>
    <dgm:pt modelId="{FD898DEE-BC71-4791-A914-D55370882195}" type="parTrans" cxnId="{9B2FCB92-87DF-4B87-8671-3BA846615C56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CCE69FF7-84A7-4A0B-A6DC-D3DC0918626C}" type="sibTrans" cxnId="{9B2FCB92-87DF-4B87-8671-3BA846615C56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888B6D75-9248-4B14-93EB-7ED481F78385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3</a:t>
          </a:r>
          <a:endParaRPr lang="en-US" sz="2800" dirty="0">
            <a:solidFill>
              <a:schemeClr val="bg1"/>
            </a:solidFill>
          </a:endParaRPr>
        </a:p>
      </dgm:t>
    </dgm:pt>
    <dgm:pt modelId="{8887F824-699C-41A0-9E6A-81E2217ADC3D}" type="parTrans" cxnId="{3DBCBD32-7421-4C8C-AE2B-42436114ADFF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656C5E25-C09B-4D14-A024-C39AE39043F0}" type="sibTrans" cxnId="{3DBCBD32-7421-4C8C-AE2B-42436114ADFF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FAF493DC-CBF6-47DB-BB56-869FC6E6AD11}">
      <dgm:prSet phldrT="[Text]" custT="1"/>
      <dgm:spPr/>
      <dgm:t>
        <a:bodyPr/>
        <a:lstStyle/>
        <a:p>
          <a:r>
            <a:rPr lang="en-US" sz="2800" dirty="0" err="1" smtClean="0">
              <a:solidFill>
                <a:srgbClr val="C00000"/>
              </a:solidFill>
            </a:rPr>
            <a:t>Prinsip</a:t>
          </a:r>
          <a:r>
            <a:rPr lang="en-US" sz="2800" dirty="0" smtClean="0">
              <a:solidFill>
                <a:srgbClr val="C00000"/>
              </a:solidFill>
            </a:rPr>
            <a:t> </a:t>
          </a:r>
          <a:r>
            <a:rPr lang="en-US" sz="2800" dirty="0" err="1" smtClean="0">
              <a:solidFill>
                <a:srgbClr val="C00000"/>
              </a:solidFill>
            </a:rPr>
            <a:t>Dasar</a:t>
          </a:r>
          <a:r>
            <a:rPr lang="en-US" sz="2800" dirty="0" smtClean="0">
              <a:solidFill>
                <a:srgbClr val="C00000"/>
              </a:solidFill>
            </a:rPr>
            <a:t> </a:t>
          </a:r>
          <a:r>
            <a:rPr lang="en-US" sz="2800" dirty="0" err="1" smtClean="0">
              <a:solidFill>
                <a:srgbClr val="C00000"/>
              </a:solidFill>
            </a:rPr>
            <a:t>Kebangsaan</a:t>
          </a:r>
          <a:endParaRPr lang="en-US" sz="2800" dirty="0" smtClean="0">
            <a:solidFill>
              <a:srgbClr val="C00000"/>
            </a:solidFill>
          </a:endParaRPr>
        </a:p>
        <a:p>
          <a:r>
            <a:rPr lang="en-US" sz="2800" i="1" dirty="0" smtClean="0">
              <a:solidFill>
                <a:srgbClr val="C00000"/>
              </a:solidFill>
            </a:rPr>
            <a:t>Nation Basic Principle</a:t>
          </a:r>
          <a:endParaRPr lang="en-US" sz="2800" i="1" dirty="0">
            <a:solidFill>
              <a:srgbClr val="C00000"/>
            </a:solidFill>
          </a:endParaRPr>
        </a:p>
      </dgm:t>
    </dgm:pt>
    <dgm:pt modelId="{E67C52BD-6538-48C6-9E90-C2F821492BF3}" type="parTrans" cxnId="{D90C0825-5680-43BB-B034-0D07236F4E1E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5A3C31DD-1AF3-4A90-BDE0-E4AE35FD6EE7}" type="sibTrans" cxnId="{D90C0825-5680-43BB-B034-0D07236F4E1E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F4923523-6C8C-4B39-96B1-F174B6A68173}" type="pres">
      <dgm:prSet presAssocID="{653F2ACF-B869-4817-A157-372CDFF626CD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B511C4B-2396-4D1A-B910-48DD7C3E6F13}" type="pres">
      <dgm:prSet presAssocID="{EDC59483-6272-41E7-B1ED-0C224D281B0E}" presName="composite" presStyleCnt="0"/>
      <dgm:spPr/>
    </dgm:pt>
    <dgm:pt modelId="{5BCE8A07-AF02-4D1F-BCF1-670BBB1C8D3E}" type="pres">
      <dgm:prSet presAssocID="{EDC59483-6272-41E7-B1ED-0C224D281B0E}" presName="FirstChild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D02F82-6CFB-47E1-AB39-861BDB3454CF}" type="pres">
      <dgm:prSet presAssocID="{EDC59483-6272-41E7-B1ED-0C224D281B0E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78AB36-AD4F-4B24-A0BE-2E2960C2DC67}" type="pres">
      <dgm:prSet presAssocID="{EDC59483-6272-41E7-B1ED-0C224D281B0E}" presName="Accent" presStyleLbl="parChTrans1D1" presStyleIdx="0" presStyleCnt="3"/>
      <dgm:spPr/>
    </dgm:pt>
    <dgm:pt modelId="{C7DB8AB7-8458-4C10-829E-74DE43F9B97D}" type="pres">
      <dgm:prSet presAssocID="{C47C6790-19B6-4797-BF6D-CF35F76CAB3E}" presName="sibTrans" presStyleCnt="0"/>
      <dgm:spPr/>
    </dgm:pt>
    <dgm:pt modelId="{9C8D5E66-1017-48F9-AF29-B49616782594}" type="pres">
      <dgm:prSet presAssocID="{7CD84D48-F902-4A09-8633-F311000171D9}" presName="composite" presStyleCnt="0"/>
      <dgm:spPr/>
    </dgm:pt>
    <dgm:pt modelId="{BAC896B0-345C-4A03-96C7-239ED27DE7F0}" type="pres">
      <dgm:prSet presAssocID="{7CD84D48-F902-4A09-8633-F311000171D9}" presName="FirstChild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10502-FDBD-4556-B25E-06F1858D8CE7}" type="pres">
      <dgm:prSet presAssocID="{7CD84D48-F902-4A09-8633-F311000171D9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C08C7-B155-46EF-8C99-5B1D3E878062}" type="pres">
      <dgm:prSet presAssocID="{7CD84D48-F902-4A09-8633-F311000171D9}" presName="Accent" presStyleLbl="parChTrans1D1" presStyleIdx="1" presStyleCnt="3"/>
      <dgm:spPr/>
    </dgm:pt>
    <dgm:pt modelId="{A84D70EB-454E-4ABC-AC60-AB0FEBF1ABA5}" type="pres">
      <dgm:prSet presAssocID="{30E34306-541C-4C13-B60D-D7242F4DDB67}" presName="sibTrans" presStyleCnt="0"/>
      <dgm:spPr/>
    </dgm:pt>
    <dgm:pt modelId="{738E7E65-3687-42C1-92C5-C227A7663385}" type="pres">
      <dgm:prSet presAssocID="{888B6D75-9248-4B14-93EB-7ED481F78385}" presName="composite" presStyleCnt="0"/>
      <dgm:spPr/>
    </dgm:pt>
    <dgm:pt modelId="{B1A5F435-21C1-477C-8806-F802BAF1E619}" type="pres">
      <dgm:prSet presAssocID="{888B6D75-9248-4B14-93EB-7ED481F78385}" presName="FirstChild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904A60-ACD1-4273-BC62-B3ACC9F13E5C}" type="pres">
      <dgm:prSet presAssocID="{888B6D75-9248-4B14-93EB-7ED481F78385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C3CBB0-1FC1-4AE4-9574-AE800EBA1A47}" type="pres">
      <dgm:prSet presAssocID="{888B6D75-9248-4B14-93EB-7ED481F78385}" presName="Accent" presStyleLbl="parChTrans1D1" presStyleIdx="2" presStyleCnt="3"/>
      <dgm:spPr/>
    </dgm:pt>
  </dgm:ptLst>
  <dgm:cxnLst>
    <dgm:cxn modelId="{304BEFDD-818C-4574-8569-134C2AF904DE}" type="presOf" srcId="{888B6D75-9248-4B14-93EB-7ED481F78385}" destId="{6C904A60-ACD1-4273-BC62-B3ACC9F13E5C}" srcOrd="0" destOrd="0" presId="urn:microsoft.com/office/officeart/2011/layout/TabList"/>
    <dgm:cxn modelId="{2DA4866A-D611-4601-8F65-54F3BC05C185}" type="presOf" srcId="{FAF493DC-CBF6-47DB-BB56-869FC6E6AD11}" destId="{B1A5F435-21C1-477C-8806-F802BAF1E619}" srcOrd="0" destOrd="0" presId="urn:microsoft.com/office/officeart/2011/layout/TabList"/>
    <dgm:cxn modelId="{D90C0825-5680-43BB-B034-0D07236F4E1E}" srcId="{888B6D75-9248-4B14-93EB-7ED481F78385}" destId="{FAF493DC-CBF6-47DB-BB56-869FC6E6AD11}" srcOrd="0" destOrd="0" parTransId="{E67C52BD-6538-48C6-9E90-C2F821492BF3}" sibTransId="{5A3C31DD-1AF3-4A90-BDE0-E4AE35FD6EE7}"/>
    <dgm:cxn modelId="{CC6BCBF9-A41A-4312-8B88-084591005C5C}" type="presOf" srcId="{AC7A4008-AC5B-4B6E-805E-3D63639AD5DE}" destId="{BAC896B0-345C-4A03-96C7-239ED27DE7F0}" srcOrd="0" destOrd="0" presId="urn:microsoft.com/office/officeart/2011/layout/TabList"/>
    <dgm:cxn modelId="{72D1405A-AA13-456F-8D33-11BEA3A9EE3F}" type="presOf" srcId="{EDC59483-6272-41E7-B1ED-0C224D281B0E}" destId="{30D02F82-6CFB-47E1-AB39-861BDB3454CF}" srcOrd="0" destOrd="0" presId="urn:microsoft.com/office/officeart/2011/layout/TabList"/>
    <dgm:cxn modelId="{1C5BD0CE-B184-40A1-8D24-901F831A01E4}" srcId="{653F2ACF-B869-4817-A157-372CDFF626CD}" destId="{EDC59483-6272-41E7-B1ED-0C224D281B0E}" srcOrd="0" destOrd="0" parTransId="{381C3962-820F-4F10-89BC-9D29DD6665C8}" sibTransId="{C47C6790-19B6-4797-BF6D-CF35F76CAB3E}"/>
    <dgm:cxn modelId="{86CE1154-A206-442E-8A9A-385EB28E934B}" type="presOf" srcId="{FAFD55D9-C547-4576-B405-0550DE0478AF}" destId="{5BCE8A07-AF02-4D1F-BCF1-670BBB1C8D3E}" srcOrd="0" destOrd="0" presId="urn:microsoft.com/office/officeart/2011/layout/TabList"/>
    <dgm:cxn modelId="{9B2FCB92-87DF-4B87-8671-3BA846615C56}" srcId="{7CD84D48-F902-4A09-8633-F311000171D9}" destId="{AC7A4008-AC5B-4B6E-805E-3D63639AD5DE}" srcOrd="0" destOrd="0" parTransId="{FD898DEE-BC71-4791-A914-D55370882195}" sibTransId="{CCE69FF7-84A7-4A0B-A6DC-D3DC0918626C}"/>
    <dgm:cxn modelId="{3DBCBD32-7421-4C8C-AE2B-42436114ADFF}" srcId="{653F2ACF-B869-4817-A157-372CDFF626CD}" destId="{888B6D75-9248-4B14-93EB-7ED481F78385}" srcOrd="2" destOrd="0" parTransId="{8887F824-699C-41A0-9E6A-81E2217ADC3D}" sibTransId="{656C5E25-C09B-4D14-A024-C39AE39043F0}"/>
    <dgm:cxn modelId="{6870C197-681E-4051-A34B-F17884F774DD}" type="presOf" srcId="{653F2ACF-B869-4817-A157-372CDFF626CD}" destId="{F4923523-6C8C-4B39-96B1-F174B6A68173}" srcOrd="0" destOrd="0" presId="urn:microsoft.com/office/officeart/2011/layout/TabList"/>
    <dgm:cxn modelId="{610455BF-59B4-4D68-B298-6AA1626DAFE4}" srcId="{EDC59483-6272-41E7-B1ED-0C224D281B0E}" destId="{FAFD55D9-C547-4576-B405-0550DE0478AF}" srcOrd="0" destOrd="0" parTransId="{0DBC2D94-D381-49F8-B4EA-4DD4CFB6C903}" sibTransId="{143DB15D-1216-43EA-BF49-37AA57F753AC}"/>
    <dgm:cxn modelId="{F7E9CECA-A4C7-4B8E-A319-691AAD57133D}" type="presOf" srcId="{7CD84D48-F902-4A09-8633-F311000171D9}" destId="{A1410502-FDBD-4556-B25E-06F1858D8CE7}" srcOrd="0" destOrd="0" presId="urn:microsoft.com/office/officeart/2011/layout/TabList"/>
    <dgm:cxn modelId="{92F2C9AB-6AAE-44B2-9E99-3BE6B55B5D9F}" srcId="{653F2ACF-B869-4817-A157-372CDFF626CD}" destId="{7CD84D48-F902-4A09-8633-F311000171D9}" srcOrd="1" destOrd="0" parTransId="{9C7925F4-4E39-4A7E-B183-03C2F53AA2E4}" sibTransId="{30E34306-541C-4C13-B60D-D7242F4DDB67}"/>
    <dgm:cxn modelId="{9EF29C80-FFBA-4752-A908-A4C17F2FBB5E}" type="presParOf" srcId="{F4923523-6C8C-4B39-96B1-F174B6A68173}" destId="{0B511C4B-2396-4D1A-B910-48DD7C3E6F13}" srcOrd="0" destOrd="0" presId="urn:microsoft.com/office/officeart/2011/layout/TabList"/>
    <dgm:cxn modelId="{6FE47045-C4B4-4732-84ED-78890CEC4C2E}" type="presParOf" srcId="{0B511C4B-2396-4D1A-B910-48DD7C3E6F13}" destId="{5BCE8A07-AF02-4D1F-BCF1-670BBB1C8D3E}" srcOrd="0" destOrd="0" presId="urn:microsoft.com/office/officeart/2011/layout/TabList"/>
    <dgm:cxn modelId="{6C9FDEA1-EA79-4BA7-8123-C522A7454088}" type="presParOf" srcId="{0B511C4B-2396-4D1A-B910-48DD7C3E6F13}" destId="{30D02F82-6CFB-47E1-AB39-861BDB3454CF}" srcOrd="1" destOrd="0" presId="urn:microsoft.com/office/officeart/2011/layout/TabList"/>
    <dgm:cxn modelId="{EE997CDF-B2F4-4C44-A77A-B2E8D13A593D}" type="presParOf" srcId="{0B511C4B-2396-4D1A-B910-48DD7C3E6F13}" destId="{F778AB36-AD4F-4B24-A0BE-2E2960C2DC67}" srcOrd="2" destOrd="0" presId="urn:microsoft.com/office/officeart/2011/layout/TabList"/>
    <dgm:cxn modelId="{E93D0432-56B0-4639-BC1B-CEAAD4F1BBD5}" type="presParOf" srcId="{F4923523-6C8C-4B39-96B1-F174B6A68173}" destId="{C7DB8AB7-8458-4C10-829E-74DE43F9B97D}" srcOrd="1" destOrd="0" presId="urn:microsoft.com/office/officeart/2011/layout/TabList"/>
    <dgm:cxn modelId="{77B5FAB1-09A6-48C7-A727-1CB434F58C3A}" type="presParOf" srcId="{F4923523-6C8C-4B39-96B1-F174B6A68173}" destId="{9C8D5E66-1017-48F9-AF29-B49616782594}" srcOrd="2" destOrd="0" presId="urn:microsoft.com/office/officeart/2011/layout/TabList"/>
    <dgm:cxn modelId="{EB3A56FD-ED7A-4750-A469-4A2D4E5AEB92}" type="presParOf" srcId="{9C8D5E66-1017-48F9-AF29-B49616782594}" destId="{BAC896B0-345C-4A03-96C7-239ED27DE7F0}" srcOrd="0" destOrd="0" presId="urn:microsoft.com/office/officeart/2011/layout/TabList"/>
    <dgm:cxn modelId="{613BC20A-58A0-4D3D-8397-B44E76040BE2}" type="presParOf" srcId="{9C8D5E66-1017-48F9-AF29-B49616782594}" destId="{A1410502-FDBD-4556-B25E-06F1858D8CE7}" srcOrd="1" destOrd="0" presId="urn:microsoft.com/office/officeart/2011/layout/TabList"/>
    <dgm:cxn modelId="{992F1C1F-6225-474C-8BD6-28612102EBBB}" type="presParOf" srcId="{9C8D5E66-1017-48F9-AF29-B49616782594}" destId="{BEAC08C7-B155-46EF-8C99-5B1D3E878062}" srcOrd="2" destOrd="0" presId="urn:microsoft.com/office/officeart/2011/layout/TabList"/>
    <dgm:cxn modelId="{88A4B53F-09AA-4EE8-867E-E4618C848F96}" type="presParOf" srcId="{F4923523-6C8C-4B39-96B1-F174B6A68173}" destId="{A84D70EB-454E-4ABC-AC60-AB0FEBF1ABA5}" srcOrd="3" destOrd="0" presId="urn:microsoft.com/office/officeart/2011/layout/TabList"/>
    <dgm:cxn modelId="{399C1926-8DE9-449E-BE84-C2362F45B3FE}" type="presParOf" srcId="{F4923523-6C8C-4B39-96B1-F174B6A68173}" destId="{738E7E65-3687-42C1-92C5-C227A7663385}" srcOrd="4" destOrd="0" presId="urn:microsoft.com/office/officeart/2011/layout/TabList"/>
    <dgm:cxn modelId="{DC958803-E2A0-4A54-A901-EA7A6AEB6557}" type="presParOf" srcId="{738E7E65-3687-42C1-92C5-C227A7663385}" destId="{B1A5F435-21C1-477C-8806-F802BAF1E619}" srcOrd="0" destOrd="0" presId="urn:microsoft.com/office/officeart/2011/layout/TabList"/>
    <dgm:cxn modelId="{50059F04-1D42-4A12-9B7F-5641DDCBD144}" type="presParOf" srcId="{738E7E65-3687-42C1-92C5-C227A7663385}" destId="{6C904A60-ACD1-4273-BC62-B3ACC9F13E5C}" srcOrd="1" destOrd="0" presId="urn:microsoft.com/office/officeart/2011/layout/TabList"/>
    <dgm:cxn modelId="{7208266D-3EEE-4DA2-88A0-41131D177770}" type="presParOf" srcId="{738E7E65-3687-42C1-92C5-C227A7663385}" destId="{7EC3CBB0-1FC1-4AE4-9574-AE800EBA1A47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A2F4B8-0AA8-4765-BBC1-34B9CE08049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7B8B46-DD2E-4658-BDA4-1A79BD74A2FB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A39C2A5A-FAFB-4B1E-A15F-E09033DDBAFC}" type="parTrans" cxnId="{B15D7B53-EFC7-4DBC-89F0-D6CF0C707AB6}">
      <dgm:prSet/>
      <dgm:spPr/>
      <dgm:t>
        <a:bodyPr/>
        <a:lstStyle/>
        <a:p>
          <a:endParaRPr lang="en-US"/>
        </a:p>
      </dgm:t>
    </dgm:pt>
    <dgm:pt modelId="{51DF6BAB-6AB7-4003-B1F5-7692E8A1042D}" type="sibTrans" cxnId="{B15D7B53-EFC7-4DBC-89F0-D6CF0C707AB6}">
      <dgm:prSet/>
      <dgm:spPr/>
      <dgm:t>
        <a:bodyPr/>
        <a:lstStyle/>
        <a:p>
          <a:endParaRPr lang="en-US"/>
        </a:p>
      </dgm:t>
    </dgm:pt>
    <dgm:pt modelId="{AE26D6E1-7A9C-46BE-9DAE-379CCAAB836A}">
      <dgm:prSet phldrT="[Text]"/>
      <dgm:spPr/>
      <dgm:t>
        <a:bodyPr/>
        <a:lstStyle/>
        <a:p>
          <a:r>
            <a:rPr lang="en-US" dirty="0" err="1" smtClean="0"/>
            <a:t>Pasang</a:t>
          </a:r>
          <a:r>
            <a:rPr lang="en-US" dirty="0" smtClean="0"/>
            <a:t> </a:t>
          </a:r>
          <a:r>
            <a:rPr lang="en-US" dirty="0" err="1" smtClean="0"/>
            <a:t>surutnya</a:t>
          </a:r>
          <a:r>
            <a:rPr lang="en-US" dirty="0" smtClean="0"/>
            <a:t> </a:t>
          </a:r>
          <a:r>
            <a:rPr lang="en-US" dirty="0" err="1" smtClean="0"/>
            <a:t>kemasan</a:t>
          </a:r>
          <a:r>
            <a:rPr lang="en-US" dirty="0" smtClean="0"/>
            <a:t> </a:t>
          </a:r>
          <a:r>
            <a:rPr lang="en-US" dirty="0" err="1" smtClean="0"/>
            <a:t>Pancasila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Matakuliah</a:t>
          </a:r>
          <a:r>
            <a:rPr lang="en-US" dirty="0" smtClean="0"/>
            <a:t> </a:t>
          </a:r>
          <a:r>
            <a:rPr lang="en-US" dirty="0" err="1" smtClean="0"/>
            <a:t>Kewarganegaraan</a:t>
          </a:r>
          <a:endParaRPr lang="en-US" dirty="0"/>
        </a:p>
      </dgm:t>
    </dgm:pt>
    <dgm:pt modelId="{D23E6D48-5E40-4F44-AC68-D27B91088A57}" type="parTrans" cxnId="{4B6D6A03-450F-4121-8022-B72E89943A9F}">
      <dgm:prSet/>
      <dgm:spPr/>
      <dgm:t>
        <a:bodyPr/>
        <a:lstStyle/>
        <a:p>
          <a:endParaRPr lang="en-US"/>
        </a:p>
      </dgm:t>
    </dgm:pt>
    <dgm:pt modelId="{3BDEBD4C-5FB8-4669-8E9D-555C8A2F4753}" type="sibTrans" cxnId="{4B6D6A03-450F-4121-8022-B72E89943A9F}">
      <dgm:prSet/>
      <dgm:spPr/>
      <dgm:t>
        <a:bodyPr/>
        <a:lstStyle/>
        <a:p>
          <a:endParaRPr lang="en-US"/>
        </a:p>
      </dgm:t>
    </dgm:pt>
    <dgm:pt modelId="{EE197612-FA52-4118-8406-7539255B0931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7A14E11A-608E-4A98-B9B8-6DAA7E0EFC95}" type="parTrans" cxnId="{752AC900-14EE-4BA9-B2A5-D5634E83BC48}">
      <dgm:prSet/>
      <dgm:spPr/>
      <dgm:t>
        <a:bodyPr/>
        <a:lstStyle/>
        <a:p>
          <a:endParaRPr lang="en-US"/>
        </a:p>
      </dgm:t>
    </dgm:pt>
    <dgm:pt modelId="{404F1998-DB18-4BA6-B488-B1620A76EEFB}" type="sibTrans" cxnId="{752AC900-14EE-4BA9-B2A5-D5634E83BC48}">
      <dgm:prSet/>
      <dgm:spPr/>
      <dgm:t>
        <a:bodyPr/>
        <a:lstStyle/>
        <a:p>
          <a:endParaRPr lang="en-US"/>
        </a:p>
      </dgm:t>
    </dgm:pt>
    <dgm:pt modelId="{FAC6D97C-298A-42FD-8F4B-78161D5EAE9E}">
      <dgm:prSet phldrT="[Text]"/>
      <dgm:spPr/>
      <dgm:t>
        <a:bodyPr/>
        <a:lstStyle/>
        <a:p>
          <a:r>
            <a:rPr lang="en-US" dirty="0" err="1" smtClean="0"/>
            <a:t>Ketidakajegan</a:t>
          </a:r>
          <a:r>
            <a:rPr lang="en-US" dirty="0" smtClean="0"/>
            <a:t> </a:t>
          </a:r>
          <a:r>
            <a:rPr lang="en-US" dirty="0" err="1" smtClean="0"/>
            <a:t>materi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substansi</a:t>
          </a:r>
          <a:endParaRPr lang="en-US" dirty="0"/>
        </a:p>
      </dgm:t>
    </dgm:pt>
    <dgm:pt modelId="{B0EF54DA-C54E-4670-89D6-BE9A6263CD4B}" type="parTrans" cxnId="{C037086F-F032-4509-8440-EEA692F5C601}">
      <dgm:prSet/>
      <dgm:spPr/>
      <dgm:t>
        <a:bodyPr/>
        <a:lstStyle/>
        <a:p>
          <a:endParaRPr lang="en-US"/>
        </a:p>
      </dgm:t>
    </dgm:pt>
    <dgm:pt modelId="{CFC8F8E3-F746-4058-91EC-71A3FCD52EEC}" type="sibTrans" cxnId="{C037086F-F032-4509-8440-EEA692F5C601}">
      <dgm:prSet/>
      <dgm:spPr/>
      <dgm:t>
        <a:bodyPr/>
        <a:lstStyle/>
        <a:p>
          <a:endParaRPr lang="en-US"/>
        </a:p>
      </dgm:t>
    </dgm:pt>
    <dgm:pt modelId="{9FC4507A-A7AA-4E63-9560-912BC098B96A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1CC4FF97-D4A8-4B61-9C11-8C5B51AB9F35}" type="parTrans" cxnId="{89821A05-C891-48BC-809A-9A826C4FF073}">
      <dgm:prSet/>
      <dgm:spPr/>
      <dgm:t>
        <a:bodyPr/>
        <a:lstStyle/>
        <a:p>
          <a:endParaRPr lang="en-US"/>
        </a:p>
      </dgm:t>
    </dgm:pt>
    <dgm:pt modelId="{B07B8FFB-3D5A-44F5-B45F-66BB98EE615D}" type="sibTrans" cxnId="{89821A05-C891-48BC-809A-9A826C4FF073}">
      <dgm:prSet/>
      <dgm:spPr/>
      <dgm:t>
        <a:bodyPr/>
        <a:lstStyle/>
        <a:p>
          <a:endParaRPr lang="en-US"/>
        </a:p>
      </dgm:t>
    </dgm:pt>
    <dgm:pt modelId="{CEE03782-A913-4011-8E01-343C3AD9EA72}">
      <dgm:prSet phldrT="[Text]"/>
      <dgm:spPr/>
      <dgm:t>
        <a:bodyPr/>
        <a:lstStyle/>
        <a:p>
          <a:r>
            <a:rPr lang="en-US" dirty="0" err="1" smtClean="0"/>
            <a:t>Gagal</a:t>
          </a:r>
          <a:r>
            <a:rPr lang="en-US" dirty="0" smtClean="0"/>
            <a:t> </a:t>
          </a:r>
          <a:r>
            <a:rPr lang="en-US" dirty="0" err="1" smtClean="0"/>
            <a:t>mencapai</a:t>
          </a:r>
          <a:r>
            <a:rPr lang="en-US" dirty="0" smtClean="0"/>
            <a:t> </a:t>
          </a:r>
          <a:r>
            <a:rPr lang="en-US" dirty="0" err="1" smtClean="0"/>
            <a:t>sasaran</a:t>
          </a:r>
          <a:r>
            <a:rPr lang="en-US" dirty="0" smtClean="0"/>
            <a:t> </a:t>
          </a:r>
          <a:r>
            <a:rPr lang="en-US" dirty="0" err="1" smtClean="0"/>
            <a:t>guna</a:t>
          </a:r>
          <a:r>
            <a:rPr lang="en-US" dirty="0" smtClean="0"/>
            <a:t> </a:t>
          </a:r>
          <a:r>
            <a:rPr lang="en-US" dirty="0" err="1" smtClean="0"/>
            <a:t>menciptakan</a:t>
          </a:r>
          <a:r>
            <a:rPr lang="en-US" dirty="0" smtClean="0"/>
            <a:t> </a:t>
          </a:r>
          <a:r>
            <a:rPr lang="en-US" dirty="0" err="1" smtClean="0"/>
            <a:t>budi</a:t>
          </a:r>
          <a:r>
            <a:rPr lang="en-US" dirty="0" smtClean="0"/>
            <a:t> </a:t>
          </a:r>
          <a:r>
            <a:rPr lang="en-US" dirty="0" err="1" smtClean="0"/>
            <a:t>pekerti</a:t>
          </a:r>
          <a:r>
            <a:rPr lang="en-US" dirty="0" smtClean="0"/>
            <a:t> </a:t>
          </a:r>
          <a:r>
            <a:rPr lang="en-US" dirty="0" err="1" smtClean="0"/>
            <a:t>luhur</a:t>
          </a:r>
          <a:endParaRPr lang="en-US" dirty="0"/>
        </a:p>
      </dgm:t>
    </dgm:pt>
    <dgm:pt modelId="{271FE01C-8F74-4B40-8C92-F58464A8D7C1}" type="parTrans" cxnId="{44AA15A0-3CAA-4304-A459-45B03CC2D22D}">
      <dgm:prSet/>
      <dgm:spPr/>
      <dgm:t>
        <a:bodyPr/>
        <a:lstStyle/>
        <a:p>
          <a:endParaRPr lang="en-US"/>
        </a:p>
      </dgm:t>
    </dgm:pt>
    <dgm:pt modelId="{69CC907F-BC04-4E4F-A2F4-BE12654BA044}" type="sibTrans" cxnId="{44AA15A0-3CAA-4304-A459-45B03CC2D22D}">
      <dgm:prSet/>
      <dgm:spPr/>
      <dgm:t>
        <a:bodyPr/>
        <a:lstStyle/>
        <a:p>
          <a:endParaRPr lang="en-US"/>
        </a:p>
      </dgm:t>
    </dgm:pt>
    <dgm:pt modelId="{0BA0F8AE-EC13-4EC7-AB21-FE1D5004695D}">
      <dgm:prSet phldrT="[Text]"/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3B70E759-681F-436A-9B60-2DD12F972CAA}" type="parTrans" cxnId="{34DEEDC6-8F62-4158-82DB-FE868CBAEA22}">
      <dgm:prSet/>
      <dgm:spPr/>
      <dgm:t>
        <a:bodyPr/>
        <a:lstStyle/>
        <a:p>
          <a:endParaRPr lang="en-US"/>
        </a:p>
      </dgm:t>
    </dgm:pt>
    <dgm:pt modelId="{EF92BB0F-BDFE-4E0B-8B12-70FDC9533FC8}" type="sibTrans" cxnId="{34DEEDC6-8F62-4158-82DB-FE868CBAEA22}">
      <dgm:prSet/>
      <dgm:spPr/>
      <dgm:t>
        <a:bodyPr/>
        <a:lstStyle/>
        <a:p>
          <a:endParaRPr lang="en-US"/>
        </a:p>
      </dgm:t>
    </dgm:pt>
    <dgm:pt modelId="{0C392088-46A6-4C1C-B174-981FDDAA6EDF}">
      <dgm:prSet/>
      <dgm:spPr/>
      <dgm:t>
        <a:bodyPr/>
        <a:lstStyle/>
        <a:p>
          <a:r>
            <a:rPr lang="en-US" dirty="0" smtClean="0"/>
            <a:t>Mata </a:t>
          </a:r>
          <a:r>
            <a:rPr lang="en-US" dirty="0" err="1" smtClean="0"/>
            <a:t>pelajaran</a:t>
          </a:r>
          <a:r>
            <a:rPr lang="en-US" dirty="0" smtClean="0"/>
            <a:t> </a:t>
          </a:r>
          <a:r>
            <a:rPr lang="en-US" dirty="0" err="1" smtClean="0"/>
            <a:t>ini</a:t>
          </a:r>
          <a:r>
            <a:rPr lang="en-US" dirty="0" smtClean="0"/>
            <a:t> </a:t>
          </a:r>
          <a:r>
            <a:rPr lang="en-US" dirty="0" err="1" smtClean="0"/>
            <a:t>sempat</a:t>
          </a:r>
          <a:r>
            <a:rPr lang="en-US" dirty="0" smtClean="0"/>
            <a:t> </a:t>
          </a:r>
          <a:r>
            <a:rPr lang="en-US" dirty="0" err="1" smtClean="0"/>
            <a:t>dihilangkan</a:t>
          </a:r>
          <a:r>
            <a:rPr lang="en-US" dirty="0" smtClean="0"/>
            <a:t> </a:t>
          </a:r>
          <a:r>
            <a:rPr lang="en-US" dirty="0" err="1" smtClean="0"/>
            <a:t>tahun</a:t>
          </a:r>
          <a:r>
            <a:rPr lang="en-US" dirty="0" smtClean="0"/>
            <a:t> 2003 </a:t>
          </a:r>
          <a:endParaRPr lang="en-US" dirty="0"/>
        </a:p>
      </dgm:t>
    </dgm:pt>
    <dgm:pt modelId="{BEA5C14C-C96C-4377-B778-07A5A84C604E}" type="parTrans" cxnId="{C52CFE63-71E5-4DF3-B41D-23DDF66F4AF8}">
      <dgm:prSet/>
      <dgm:spPr/>
      <dgm:t>
        <a:bodyPr/>
        <a:lstStyle/>
        <a:p>
          <a:endParaRPr lang="en-US"/>
        </a:p>
      </dgm:t>
    </dgm:pt>
    <dgm:pt modelId="{241124C0-2DF8-4728-8B18-179AF9C84BAB}" type="sibTrans" cxnId="{C52CFE63-71E5-4DF3-B41D-23DDF66F4AF8}">
      <dgm:prSet/>
      <dgm:spPr/>
      <dgm:t>
        <a:bodyPr/>
        <a:lstStyle/>
        <a:p>
          <a:endParaRPr lang="en-US"/>
        </a:p>
      </dgm:t>
    </dgm:pt>
    <dgm:pt modelId="{8F259639-96B6-4ED0-929B-49B93E38D425}" type="pres">
      <dgm:prSet presAssocID="{BFA2F4B8-0AA8-4765-BBC1-34B9CE08049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F21C8D-DCE7-4DF3-B636-77968E42F1C9}" type="pres">
      <dgm:prSet presAssocID="{877B8B46-DD2E-4658-BDA4-1A79BD74A2FB}" presName="composite" presStyleCnt="0"/>
      <dgm:spPr/>
    </dgm:pt>
    <dgm:pt modelId="{086B6379-3081-4196-AFAA-23C6EA9675C2}" type="pres">
      <dgm:prSet presAssocID="{877B8B46-DD2E-4658-BDA4-1A79BD74A2FB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D50524-51BE-4E84-9A96-3A6EE081F987}" type="pres">
      <dgm:prSet presAssocID="{877B8B46-DD2E-4658-BDA4-1A79BD74A2FB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02C369-DEAB-4C46-8E61-28BA28569E87}" type="pres">
      <dgm:prSet presAssocID="{51DF6BAB-6AB7-4003-B1F5-7692E8A1042D}" presName="sp" presStyleCnt="0"/>
      <dgm:spPr/>
    </dgm:pt>
    <dgm:pt modelId="{0B62119C-4E77-437B-9F7C-7C6A05B327FC}" type="pres">
      <dgm:prSet presAssocID="{EE197612-FA52-4118-8406-7539255B0931}" presName="composite" presStyleCnt="0"/>
      <dgm:spPr/>
    </dgm:pt>
    <dgm:pt modelId="{C7846F44-9214-4516-A934-4BD5672C703B}" type="pres">
      <dgm:prSet presAssocID="{EE197612-FA52-4118-8406-7539255B0931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C8C0CD-15D4-4FDA-B186-5085D7BB7DCB}" type="pres">
      <dgm:prSet presAssocID="{EE197612-FA52-4118-8406-7539255B0931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CA68E8-5E3D-44BE-AF0E-3EB671B028B2}" type="pres">
      <dgm:prSet presAssocID="{404F1998-DB18-4BA6-B488-B1620A76EEFB}" presName="sp" presStyleCnt="0"/>
      <dgm:spPr/>
    </dgm:pt>
    <dgm:pt modelId="{13407801-2FA6-4B13-8383-2E762CA96A1F}" type="pres">
      <dgm:prSet presAssocID="{9FC4507A-A7AA-4E63-9560-912BC098B96A}" presName="composite" presStyleCnt="0"/>
      <dgm:spPr/>
    </dgm:pt>
    <dgm:pt modelId="{5D56D423-2772-4C97-8FC7-3923E6F81C35}" type="pres">
      <dgm:prSet presAssocID="{9FC4507A-A7AA-4E63-9560-912BC098B96A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25AF8F-C823-411E-895A-5BA49E9AE851}" type="pres">
      <dgm:prSet presAssocID="{9FC4507A-A7AA-4E63-9560-912BC098B96A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F4CF6E-3F36-46E4-ABD6-686633D6842A}" type="pres">
      <dgm:prSet presAssocID="{B07B8FFB-3D5A-44F5-B45F-66BB98EE615D}" presName="sp" presStyleCnt="0"/>
      <dgm:spPr/>
    </dgm:pt>
    <dgm:pt modelId="{C40464BF-ED62-4856-9297-EB071FA25D10}" type="pres">
      <dgm:prSet presAssocID="{0BA0F8AE-EC13-4EC7-AB21-FE1D5004695D}" presName="composite" presStyleCnt="0"/>
      <dgm:spPr/>
    </dgm:pt>
    <dgm:pt modelId="{F35D64E6-1028-41DC-9A18-6AA39730D538}" type="pres">
      <dgm:prSet presAssocID="{0BA0F8AE-EC13-4EC7-AB21-FE1D5004695D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CB5F48-6FF4-42BD-97C0-F526A8EFE665}" type="pres">
      <dgm:prSet presAssocID="{0BA0F8AE-EC13-4EC7-AB21-FE1D5004695D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B62C30-F6EB-471A-B319-65338ADCA1AB}" type="presOf" srcId="{AE26D6E1-7A9C-46BE-9DAE-379CCAAB836A}" destId="{CDD50524-51BE-4E84-9A96-3A6EE081F987}" srcOrd="0" destOrd="0" presId="urn:microsoft.com/office/officeart/2005/8/layout/chevron2"/>
    <dgm:cxn modelId="{36C4C351-F88B-42BA-9AD5-F211F965D852}" type="presOf" srcId="{9FC4507A-A7AA-4E63-9560-912BC098B96A}" destId="{5D56D423-2772-4C97-8FC7-3923E6F81C35}" srcOrd="0" destOrd="0" presId="urn:microsoft.com/office/officeart/2005/8/layout/chevron2"/>
    <dgm:cxn modelId="{1E15D94B-6DCA-4ED2-B14A-1712C9FF5E20}" type="presOf" srcId="{BFA2F4B8-0AA8-4765-BBC1-34B9CE080494}" destId="{8F259639-96B6-4ED0-929B-49B93E38D425}" srcOrd="0" destOrd="0" presId="urn:microsoft.com/office/officeart/2005/8/layout/chevron2"/>
    <dgm:cxn modelId="{CCADF263-36F9-4CA3-940B-CBD8B91387C1}" type="presOf" srcId="{0BA0F8AE-EC13-4EC7-AB21-FE1D5004695D}" destId="{F35D64E6-1028-41DC-9A18-6AA39730D538}" srcOrd="0" destOrd="0" presId="urn:microsoft.com/office/officeart/2005/8/layout/chevron2"/>
    <dgm:cxn modelId="{4B6D6A03-450F-4121-8022-B72E89943A9F}" srcId="{877B8B46-DD2E-4658-BDA4-1A79BD74A2FB}" destId="{AE26D6E1-7A9C-46BE-9DAE-379CCAAB836A}" srcOrd="0" destOrd="0" parTransId="{D23E6D48-5E40-4F44-AC68-D27B91088A57}" sibTransId="{3BDEBD4C-5FB8-4669-8E9D-555C8A2F4753}"/>
    <dgm:cxn modelId="{89821A05-C891-48BC-809A-9A826C4FF073}" srcId="{BFA2F4B8-0AA8-4765-BBC1-34B9CE080494}" destId="{9FC4507A-A7AA-4E63-9560-912BC098B96A}" srcOrd="2" destOrd="0" parTransId="{1CC4FF97-D4A8-4B61-9C11-8C5B51AB9F35}" sibTransId="{B07B8FFB-3D5A-44F5-B45F-66BB98EE615D}"/>
    <dgm:cxn modelId="{BA5A1B2C-BB6E-4FB2-978D-85516F72A49B}" type="presOf" srcId="{0C392088-46A6-4C1C-B174-981FDDAA6EDF}" destId="{BECB5F48-6FF4-42BD-97C0-F526A8EFE665}" srcOrd="0" destOrd="0" presId="urn:microsoft.com/office/officeart/2005/8/layout/chevron2"/>
    <dgm:cxn modelId="{34DEEDC6-8F62-4158-82DB-FE868CBAEA22}" srcId="{BFA2F4B8-0AA8-4765-BBC1-34B9CE080494}" destId="{0BA0F8AE-EC13-4EC7-AB21-FE1D5004695D}" srcOrd="3" destOrd="0" parTransId="{3B70E759-681F-436A-9B60-2DD12F972CAA}" sibTransId="{EF92BB0F-BDFE-4E0B-8B12-70FDC9533FC8}"/>
    <dgm:cxn modelId="{C037086F-F032-4509-8440-EEA692F5C601}" srcId="{EE197612-FA52-4118-8406-7539255B0931}" destId="{FAC6D97C-298A-42FD-8F4B-78161D5EAE9E}" srcOrd="0" destOrd="0" parTransId="{B0EF54DA-C54E-4670-89D6-BE9A6263CD4B}" sibTransId="{CFC8F8E3-F746-4058-91EC-71A3FCD52EEC}"/>
    <dgm:cxn modelId="{1F620138-C5D7-41D5-895D-2493B9B6662D}" type="presOf" srcId="{EE197612-FA52-4118-8406-7539255B0931}" destId="{C7846F44-9214-4516-A934-4BD5672C703B}" srcOrd="0" destOrd="0" presId="urn:microsoft.com/office/officeart/2005/8/layout/chevron2"/>
    <dgm:cxn modelId="{588BE5CC-D2D8-4637-9BC4-F05AFFF669FC}" type="presOf" srcId="{CEE03782-A913-4011-8E01-343C3AD9EA72}" destId="{B925AF8F-C823-411E-895A-5BA49E9AE851}" srcOrd="0" destOrd="0" presId="urn:microsoft.com/office/officeart/2005/8/layout/chevron2"/>
    <dgm:cxn modelId="{EDD5855E-4EC8-4B16-B074-1D65190F8619}" type="presOf" srcId="{FAC6D97C-298A-42FD-8F4B-78161D5EAE9E}" destId="{B7C8C0CD-15D4-4FDA-B186-5085D7BB7DCB}" srcOrd="0" destOrd="0" presId="urn:microsoft.com/office/officeart/2005/8/layout/chevron2"/>
    <dgm:cxn modelId="{752AC900-14EE-4BA9-B2A5-D5634E83BC48}" srcId="{BFA2F4B8-0AA8-4765-BBC1-34B9CE080494}" destId="{EE197612-FA52-4118-8406-7539255B0931}" srcOrd="1" destOrd="0" parTransId="{7A14E11A-608E-4A98-B9B8-6DAA7E0EFC95}" sibTransId="{404F1998-DB18-4BA6-B488-B1620A76EEFB}"/>
    <dgm:cxn modelId="{44AA15A0-3CAA-4304-A459-45B03CC2D22D}" srcId="{9FC4507A-A7AA-4E63-9560-912BC098B96A}" destId="{CEE03782-A913-4011-8E01-343C3AD9EA72}" srcOrd="0" destOrd="0" parTransId="{271FE01C-8F74-4B40-8C92-F58464A8D7C1}" sibTransId="{69CC907F-BC04-4E4F-A2F4-BE12654BA044}"/>
    <dgm:cxn modelId="{B15D7B53-EFC7-4DBC-89F0-D6CF0C707AB6}" srcId="{BFA2F4B8-0AA8-4765-BBC1-34B9CE080494}" destId="{877B8B46-DD2E-4658-BDA4-1A79BD74A2FB}" srcOrd="0" destOrd="0" parTransId="{A39C2A5A-FAFB-4B1E-A15F-E09033DDBAFC}" sibTransId="{51DF6BAB-6AB7-4003-B1F5-7692E8A1042D}"/>
    <dgm:cxn modelId="{C52CFE63-71E5-4DF3-B41D-23DDF66F4AF8}" srcId="{0BA0F8AE-EC13-4EC7-AB21-FE1D5004695D}" destId="{0C392088-46A6-4C1C-B174-981FDDAA6EDF}" srcOrd="0" destOrd="0" parTransId="{BEA5C14C-C96C-4377-B778-07A5A84C604E}" sibTransId="{241124C0-2DF8-4728-8B18-179AF9C84BAB}"/>
    <dgm:cxn modelId="{C2D3AE16-8D3A-4575-AFB4-4A02623C90B6}" type="presOf" srcId="{877B8B46-DD2E-4658-BDA4-1A79BD74A2FB}" destId="{086B6379-3081-4196-AFAA-23C6EA9675C2}" srcOrd="0" destOrd="0" presId="urn:microsoft.com/office/officeart/2005/8/layout/chevron2"/>
    <dgm:cxn modelId="{D608FF15-CDC2-499E-A116-BBABBF0CF1E3}" type="presParOf" srcId="{8F259639-96B6-4ED0-929B-49B93E38D425}" destId="{0CF21C8D-DCE7-4DF3-B636-77968E42F1C9}" srcOrd="0" destOrd="0" presId="urn:microsoft.com/office/officeart/2005/8/layout/chevron2"/>
    <dgm:cxn modelId="{D5672A73-154B-4E3F-9AC1-02B7F9D04B89}" type="presParOf" srcId="{0CF21C8D-DCE7-4DF3-B636-77968E42F1C9}" destId="{086B6379-3081-4196-AFAA-23C6EA9675C2}" srcOrd="0" destOrd="0" presId="urn:microsoft.com/office/officeart/2005/8/layout/chevron2"/>
    <dgm:cxn modelId="{06AC2AB9-929E-487F-A575-197A604F9EA9}" type="presParOf" srcId="{0CF21C8D-DCE7-4DF3-B636-77968E42F1C9}" destId="{CDD50524-51BE-4E84-9A96-3A6EE081F987}" srcOrd="1" destOrd="0" presId="urn:microsoft.com/office/officeart/2005/8/layout/chevron2"/>
    <dgm:cxn modelId="{BB75FB13-0221-4BD5-88E7-6694D94FFDE9}" type="presParOf" srcId="{8F259639-96B6-4ED0-929B-49B93E38D425}" destId="{F802C369-DEAB-4C46-8E61-28BA28569E87}" srcOrd="1" destOrd="0" presId="urn:microsoft.com/office/officeart/2005/8/layout/chevron2"/>
    <dgm:cxn modelId="{BCCD6ECD-A5A2-4802-8A83-29048BB1420E}" type="presParOf" srcId="{8F259639-96B6-4ED0-929B-49B93E38D425}" destId="{0B62119C-4E77-437B-9F7C-7C6A05B327FC}" srcOrd="2" destOrd="0" presId="urn:microsoft.com/office/officeart/2005/8/layout/chevron2"/>
    <dgm:cxn modelId="{27A982DE-662C-4276-A738-BD7E830AD3F3}" type="presParOf" srcId="{0B62119C-4E77-437B-9F7C-7C6A05B327FC}" destId="{C7846F44-9214-4516-A934-4BD5672C703B}" srcOrd="0" destOrd="0" presId="urn:microsoft.com/office/officeart/2005/8/layout/chevron2"/>
    <dgm:cxn modelId="{CEF85D81-224F-4435-B8C5-3E102F7A70B4}" type="presParOf" srcId="{0B62119C-4E77-437B-9F7C-7C6A05B327FC}" destId="{B7C8C0CD-15D4-4FDA-B186-5085D7BB7DCB}" srcOrd="1" destOrd="0" presId="urn:microsoft.com/office/officeart/2005/8/layout/chevron2"/>
    <dgm:cxn modelId="{09B71839-C477-4F81-9F8D-D245CA789E31}" type="presParOf" srcId="{8F259639-96B6-4ED0-929B-49B93E38D425}" destId="{00CA68E8-5E3D-44BE-AF0E-3EB671B028B2}" srcOrd="3" destOrd="0" presId="urn:microsoft.com/office/officeart/2005/8/layout/chevron2"/>
    <dgm:cxn modelId="{ADD9D11D-71C2-462C-B0E6-F9FC6AAFDA65}" type="presParOf" srcId="{8F259639-96B6-4ED0-929B-49B93E38D425}" destId="{13407801-2FA6-4B13-8383-2E762CA96A1F}" srcOrd="4" destOrd="0" presId="urn:microsoft.com/office/officeart/2005/8/layout/chevron2"/>
    <dgm:cxn modelId="{C3ABC3E4-3714-4573-BCF3-2B7FEBA687F7}" type="presParOf" srcId="{13407801-2FA6-4B13-8383-2E762CA96A1F}" destId="{5D56D423-2772-4C97-8FC7-3923E6F81C35}" srcOrd="0" destOrd="0" presId="urn:microsoft.com/office/officeart/2005/8/layout/chevron2"/>
    <dgm:cxn modelId="{D8BF6FBC-E68A-4A48-8AD7-24A21D4F8675}" type="presParOf" srcId="{13407801-2FA6-4B13-8383-2E762CA96A1F}" destId="{B925AF8F-C823-411E-895A-5BA49E9AE851}" srcOrd="1" destOrd="0" presId="urn:microsoft.com/office/officeart/2005/8/layout/chevron2"/>
    <dgm:cxn modelId="{C6610C03-171F-4DF8-AB72-BBB1A1417E15}" type="presParOf" srcId="{8F259639-96B6-4ED0-929B-49B93E38D425}" destId="{57F4CF6E-3F36-46E4-ABD6-686633D6842A}" srcOrd="5" destOrd="0" presId="urn:microsoft.com/office/officeart/2005/8/layout/chevron2"/>
    <dgm:cxn modelId="{02B9E591-30CA-4D7F-A0D1-65D250090281}" type="presParOf" srcId="{8F259639-96B6-4ED0-929B-49B93E38D425}" destId="{C40464BF-ED62-4856-9297-EB071FA25D10}" srcOrd="6" destOrd="0" presId="urn:microsoft.com/office/officeart/2005/8/layout/chevron2"/>
    <dgm:cxn modelId="{614E90E7-0001-4D59-A839-C8490064198A}" type="presParOf" srcId="{C40464BF-ED62-4856-9297-EB071FA25D10}" destId="{F35D64E6-1028-41DC-9A18-6AA39730D538}" srcOrd="0" destOrd="0" presId="urn:microsoft.com/office/officeart/2005/8/layout/chevron2"/>
    <dgm:cxn modelId="{280171DE-B95B-425F-AECD-35D0F9CB6DA5}" type="presParOf" srcId="{C40464BF-ED62-4856-9297-EB071FA25D10}" destId="{BECB5F48-6FF4-42BD-97C0-F526A8EFE66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B25D4E-5B8A-4410-8EF3-D8E9D0D0E73F}">
      <dsp:nvSpPr>
        <dsp:cNvPr id="0" name=""/>
        <dsp:cNvSpPr/>
      </dsp:nvSpPr>
      <dsp:spPr>
        <a:xfrm>
          <a:off x="0" y="275399"/>
          <a:ext cx="70104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7D911B-E2B7-46E6-9CA2-387CCB433751}">
      <dsp:nvSpPr>
        <dsp:cNvPr id="0" name=""/>
        <dsp:cNvSpPr/>
      </dsp:nvSpPr>
      <dsp:spPr>
        <a:xfrm>
          <a:off x="350520" y="53999"/>
          <a:ext cx="490728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84" tIns="0" rIns="185484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Ideologi</a:t>
          </a:r>
          <a:r>
            <a:rPr lang="en-US" sz="3200" kern="1200" dirty="0" smtClean="0"/>
            <a:t> Negara</a:t>
          </a:r>
          <a:endParaRPr lang="en-US" sz="3200" kern="1200" dirty="0"/>
        </a:p>
      </dsp:txBody>
      <dsp:txXfrm>
        <a:off x="372136" y="75615"/>
        <a:ext cx="4864048" cy="399568"/>
      </dsp:txXfrm>
    </dsp:sp>
    <dsp:sp modelId="{6815AA0D-5346-4C44-9352-3F20C91DBCF8}">
      <dsp:nvSpPr>
        <dsp:cNvPr id="0" name=""/>
        <dsp:cNvSpPr/>
      </dsp:nvSpPr>
      <dsp:spPr>
        <a:xfrm>
          <a:off x="0" y="955799"/>
          <a:ext cx="70104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F8D0B8-4352-4900-9E81-FA792B1AB97D}">
      <dsp:nvSpPr>
        <dsp:cNvPr id="0" name=""/>
        <dsp:cNvSpPr/>
      </dsp:nvSpPr>
      <dsp:spPr>
        <a:xfrm>
          <a:off x="350520" y="734399"/>
          <a:ext cx="490728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84" tIns="0" rIns="185484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Seperangkat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Nilai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Dasar</a:t>
          </a:r>
          <a:r>
            <a:rPr lang="en-US" sz="2800" kern="1200" dirty="0" smtClean="0"/>
            <a:t> Ideal</a:t>
          </a:r>
          <a:endParaRPr lang="en-US" sz="2800" kern="1200" dirty="0"/>
        </a:p>
      </dsp:txBody>
      <dsp:txXfrm>
        <a:off x="372136" y="756015"/>
        <a:ext cx="4864048" cy="399568"/>
      </dsp:txXfrm>
    </dsp:sp>
    <dsp:sp modelId="{94991D9F-DCFC-48A6-9904-E3B2ADBE9B25}">
      <dsp:nvSpPr>
        <dsp:cNvPr id="0" name=""/>
        <dsp:cNvSpPr/>
      </dsp:nvSpPr>
      <dsp:spPr>
        <a:xfrm>
          <a:off x="0" y="1636200"/>
          <a:ext cx="70104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FA0B8B-C184-4BAA-B567-BDF255EF6296}">
      <dsp:nvSpPr>
        <dsp:cNvPr id="0" name=""/>
        <dsp:cNvSpPr/>
      </dsp:nvSpPr>
      <dsp:spPr>
        <a:xfrm>
          <a:off x="350520" y="1414799"/>
          <a:ext cx="490728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84" tIns="0" rIns="185484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Komitmen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Bangsa</a:t>
          </a:r>
          <a:endParaRPr lang="en-US" sz="3200" kern="1200" dirty="0"/>
        </a:p>
      </dsp:txBody>
      <dsp:txXfrm>
        <a:off x="372136" y="1436415"/>
        <a:ext cx="4864048" cy="399568"/>
      </dsp:txXfrm>
    </dsp:sp>
    <dsp:sp modelId="{A5D5A5B1-5A7F-4BA7-AA8D-3F9590C4B863}">
      <dsp:nvSpPr>
        <dsp:cNvPr id="0" name=""/>
        <dsp:cNvSpPr/>
      </dsp:nvSpPr>
      <dsp:spPr>
        <a:xfrm>
          <a:off x="0" y="2316600"/>
          <a:ext cx="70104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581265-6560-4043-89FF-7CFE452A5926}">
      <dsp:nvSpPr>
        <dsp:cNvPr id="0" name=""/>
        <dsp:cNvSpPr/>
      </dsp:nvSpPr>
      <dsp:spPr>
        <a:xfrm>
          <a:off x="350520" y="2095200"/>
          <a:ext cx="490728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84" tIns="0" rIns="185484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Identitas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Bangsa</a:t>
          </a:r>
          <a:endParaRPr lang="en-US" sz="3200" kern="1200" dirty="0"/>
        </a:p>
      </dsp:txBody>
      <dsp:txXfrm>
        <a:off x="372136" y="2116816"/>
        <a:ext cx="4864048" cy="399568"/>
      </dsp:txXfrm>
    </dsp:sp>
    <dsp:sp modelId="{32E9A8BD-9E9E-4564-B4EF-BA7252E34637}">
      <dsp:nvSpPr>
        <dsp:cNvPr id="0" name=""/>
        <dsp:cNvSpPr/>
      </dsp:nvSpPr>
      <dsp:spPr>
        <a:xfrm>
          <a:off x="0" y="2997000"/>
          <a:ext cx="70104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E0328F-E766-41D2-AABA-B4E68A8BFDA2}">
      <dsp:nvSpPr>
        <dsp:cNvPr id="0" name=""/>
        <dsp:cNvSpPr/>
      </dsp:nvSpPr>
      <dsp:spPr>
        <a:xfrm>
          <a:off x="350520" y="2775600"/>
          <a:ext cx="490728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84" tIns="0" rIns="185484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Dasar</a:t>
          </a:r>
          <a:r>
            <a:rPr lang="en-US" sz="3200" kern="1200" dirty="0" smtClean="0"/>
            <a:t> Pembangunan</a:t>
          </a:r>
          <a:endParaRPr lang="en-US" sz="3200" kern="1200" dirty="0"/>
        </a:p>
      </dsp:txBody>
      <dsp:txXfrm>
        <a:off x="372136" y="2797216"/>
        <a:ext cx="4864048" cy="399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C3CBB0-1FC1-4AE4-9574-AE800EBA1A47}">
      <dsp:nvSpPr>
        <dsp:cNvPr id="0" name=""/>
        <dsp:cNvSpPr/>
      </dsp:nvSpPr>
      <dsp:spPr>
        <a:xfrm>
          <a:off x="0" y="2895502"/>
          <a:ext cx="70104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AC08C7-B155-46EF-8C99-5B1D3E878062}">
      <dsp:nvSpPr>
        <dsp:cNvPr id="0" name=""/>
        <dsp:cNvSpPr/>
      </dsp:nvSpPr>
      <dsp:spPr>
        <a:xfrm>
          <a:off x="0" y="1914800"/>
          <a:ext cx="70104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78AB36-AD4F-4B24-A0BE-2E2960C2DC67}">
      <dsp:nvSpPr>
        <dsp:cNvPr id="0" name=""/>
        <dsp:cNvSpPr/>
      </dsp:nvSpPr>
      <dsp:spPr>
        <a:xfrm>
          <a:off x="0" y="934099"/>
          <a:ext cx="70104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CE8A07-AF02-4D1F-BCF1-670BBB1C8D3E}">
      <dsp:nvSpPr>
        <dsp:cNvPr id="0" name=""/>
        <dsp:cNvSpPr/>
      </dsp:nvSpPr>
      <dsp:spPr>
        <a:xfrm>
          <a:off x="1822703" y="97"/>
          <a:ext cx="5187696" cy="9340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C00000"/>
              </a:solidFill>
            </a:rPr>
            <a:t>Norma </a:t>
          </a:r>
          <a:r>
            <a:rPr lang="en-US" sz="2800" kern="1200" dirty="0" err="1" smtClean="0">
              <a:solidFill>
                <a:srgbClr val="C00000"/>
              </a:solidFill>
            </a:rPr>
            <a:t>Dasar</a:t>
          </a:r>
          <a:r>
            <a:rPr lang="en-US" sz="2800" kern="1200" dirty="0" smtClean="0">
              <a:solidFill>
                <a:srgbClr val="C00000"/>
              </a:solidFill>
            </a:rPr>
            <a:t> Negara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i="1" kern="1200" dirty="0" err="1" smtClean="0">
              <a:solidFill>
                <a:srgbClr val="C00000"/>
              </a:solidFill>
            </a:rPr>
            <a:t>Staatfundamentalnorm</a:t>
          </a:r>
          <a:endParaRPr lang="en-US" sz="2800" i="1" kern="1200" dirty="0">
            <a:solidFill>
              <a:srgbClr val="C00000"/>
            </a:solidFill>
          </a:endParaRPr>
        </a:p>
      </dsp:txBody>
      <dsp:txXfrm>
        <a:off x="1822703" y="97"/>
        <a:ext cx="5187696" cy="934001"/>
      </dsp:txXfrm>
    </dsp:sp>
    <dsp:sp modelId="{30D02F82-6CFB-47E1-AB39-861BDB3454CF}">
      <dsp:nvSpPr>
        <dsp:cNvPr id="0" name=""/>
        <dsp:cNvSpPr/>
      </dsp:nvSpPr>
      <dsp:spPr>
        <a:xfrm>
          <a:off x="0" y="97"/>
          <a:ext cx="1822704" cy="934001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1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45602" y="45699"/>
        <a:ext cx="1731500" cy="888399"/>
      </dsp:txXfrm>
    </dsp:sp>
    <dsp:sp modelId="{BAC896B0-345C-4A03-96C7-239ED27DE7F0}">
      <dsp:nvSpPr>
        <dsp:cNvPr id="0" name=""/>
        <dsp:cNvSpPr/>
      </dsp:nvSpPr>
      <dsp:spPr>
        <a:xfrm>
          <a:off x="1822703" y="980799"/>
          <a:ext cx="5187696" cy="9340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rgbClr val="C00000"/>
              </a:solidFill>
            </a:rPr>
            <a:t>Nilai</a:t>
          </a:r>
          <a:r>
            <a:rPr lang="en-US" sz="2800" kern="1200" dirty="0" smtClean="0">
              <a:solidFill>
                <a:srgbClr val="C00000"/>
              </a:solidFill>
            </a:rPr>
            <a:t> </a:t>
          </a:r>
          <a:r>
            <a:rPr lang="en-US" sz="2800" kern="1200" dirty="0" err="1" smtClean="0">
              <a:solidFill>
                <a:srgbClr val="C00000"/>
              </a:solidFill>
            </a:rPr>
            <a:t>Bersama</a:t>
          </a:r>
          <a:endParaRPr lang="en-US" sz="2800" kern="1200" dirty="0" smtClean="0">
            <a:solidFill>
              <a:srgbClr val="C00000"/>
            </a:solidFill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i="1" kern="1200" dirty="0" smtClean="0">
              <a:solidFill>
                <a:srgbClr val="C00000"/>
              </a:solidFill>
            </a:rPr>
            <a:t>Common Value</a:t>
          </a:r>
          <a:endParaRPr lang="en-US" sz="2800" i="1" kern="1200" dirty="0">
            <a:solidFill>
              <a:srgbClr val="C00000"/>
            </a:solidFill>
          </a:endParaRPr>
        </a:p>
      </dsp:txBody>
      <dsp:txXfrm>
        <a:off x="1822703" y="980799"/>
        <a:ext cx="5187696" cy="934001"/>
      </dsp:txXfrm>
    </dsp:sp>
    <dsp:sp modelId="{A1410502-FDBD-4556-B25E-06F1858D8CE7}">
      <dsp:nvSpPr>
        <dsp:cNvPr id="0" name=""/>
        <dsp:cNvSpPr/>
      </dsp:nvSpPr>
      <dsp:spPr>
        <a:xfrm>
          <a:off x="0" y="980799"/>
          <a:ext cx="1822704" cy="934001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2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45602" y="1026401"/>
        <a:ext cx="1731500" cy="888399"/>
      </dsp:txXfrm>
    </dsp:sp>
    <dsp:sp modelId="{B1A5F435-21C1-477C-8806-F802BAF1E619}">
      <dsp:nvSpPr>
        <dsp:cNvPr id="0" name=""/>
        <dsp:cNvSpPr/>
      </dsp:nvSpPr>
      <dsp:spPr>
        <a:xfrm>
          <a:off x="1822703" y="1961500"/>
          <a:ext cx="5187696" cy="9340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rgbClr val="C00000"/>
              </a:solidFill>
            </a:rPr>
            <a:t>Prinsip</a:t>
          </a:r>
          <a:r>
            <a:rPr lang="en-US" sz="2800" kern="1200" dirty="0" smtClean="0">
              <a:solidFill>
                <a:srgbClr val="C00000"/>
              </a:solidFill>
            </a:rPr>
            <a:t> </a:t>
          </a:r>
          <a:r>
            <a:rPr lang="en-US" sz="2800" kern="1200" dirty="0" err="1" smtClean="0">
              <a:solidFill>
                <a:srgbClr val="C00000"/>
              </a:solidFill>
            </a:rPr>
            <a:t>Dasar</a:t>
          </a:r>
          <a:r>
            <a:rPr lang="en-US" sz="2800" kern="1200" dirty="0" smtClean="0">
              <a:solidFill>
                <a:srgbClr val="C00000"/>
              </a:solidFill>
            </a:rPr>
            <a:t> </a:t>
          </a:r>
          <a:r>
            <a:rPr lang="en-US" sz="2800" kern="1200" dirty="0" err="1" smtClean="0">
              <a:solidFill>
                <a:srgbClr val="C00000"/>
              </a:solidFill>
            </a:rPr>
            <a:t>Kebangsaan</a:t>
          </a:r>
          <a:endParaRPr lang="en-US" sz="2800" kern="1200" dirty="0" smtClean="0">
            <a:solidFill>
              <a:srgbClr val="C00000"/>
            </a:solidFill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i="1" kern="1200" dirty="0" smtClean="0">
              <a:solidFill>
                <a:srgbClr val="C00000"/>
              </a:solidFill>
            </a:rPr>
            <a:t>Nation Basic Principle</a:t>
          </a:r>
          <a:endParaRPr lang="en-US" sz="2800" i="1" kern="1200" dirty="0">
            <a:solidFill>
              <a:srgbClr val="C00000"/>
            </a:solidFill>
          </a:endParaRPr>
        </a:p>
      </dsp:txBody>
      <dsp:txXfrm>
        <a:off x="1822703" y="1961500"/>
        <a:ext cx="5187696" cy="934001"/>
      </dsp:txXfrm>
    </dsp:sp>
    <dsp:sp modelId="{6C904A60-ACD1-4273-BC62-B3ACC9F13E5C}">
      <dsp:nvSpPr>
        <dsp:cNvPr id="0" name=""/>
        <dsp:cNvSpPr/>
      </dsp:nvSpPr>
      <dsp:spPr>
        <a:xfrm>
          <a:off x="0" y="1961500"/>
          <a:ext cx="1822704" cy="934001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3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45602" y="2007102"/>
        <a:ext cx="1731500" cy="8883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6B6379-3081-4196-AFAA-23C6EA9675C2}">
      <dsp:nvSpPr>
        <dsp:cNvPr id="0" name=""/>
        <dsp:cNvSpPr/>
      </dsp:nvSpPr>
      <dsp:spPr>
        <a:xfrm rot="5400000">
          <a:off x="-196196" y="199472"/>
          <a:ext cx="1307975" cy="915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1</a:t>
          </a:r>
          <a:endParaRPr lang="en-US" sz="2700" kern="1200" dirty="0"/>
        </a:p>
      </dsp:txBody>
      <dsp:txXfrm rot="-5400000">
        <a:off x="1" y="461068"/>
        <a:ext cx="915583" cy="392392"/>
      </dsp:txXfrm>
    </dsp:sp>
    <dsp:sp modelId="{CDD50524-51BE-4E84-9A96-3A6EE081F987}">
      <dsp:nvSpPr>
        <dsp:cNvPr id="0" name=""/>
        <dsp:cNvSpPr/>
      </dsp:nvSpPr>
      <dsp:spPr>
        <a:xfrm rot="5400000">
          <a:off x="3880799" y="-2961940"/>
          <a:ext cx="850184" cy="67806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err="1" smtClean="0"/>
            <a:t>Pasang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surutnya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kemasan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Pancasila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dalam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Matakuliah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Kewarganegaraan</a:t>
          </a:r>
          <a:endParaRPr lang="en-US" sz="2700" kern="1200" dirty="0"/>
        </a:p>
      </dsp:txBody>
      <dsp:txXfrm rot="-5400000">
        <a:off x="915584" y="44778"/>
        <a:ext cx="6739113" cy="767178"/>
      </dsp:txXfrm>
    </dsp:sp>
    <dsp:sp modelId="{C7846F44-9214-4516-A934-4BD5672C703B}">
      <dsp:nvSpPr>
        <dsp:cNvPr id="0" name=""/>
        <dsp:cNvSpPr/>
      </dsp:nvSpPr>
      <dsp:spPr>
        <a:xfrm rot="5400000">
          <a:off x="-196196" y="1361496"/>
          <a:ext cx="1307975" cy="915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2</a:t>
          </a:r>
          <a:endParaRPr lang="en-US" sz="2700" kern="1200" dirty="0"/>
        </a:p>
      </dsp:txBody>
      <dsp:txXfrm rot="-5400000">
        <a:off x="1" y="1623092"/>
        <a:ext cx="915583" cy="392392"/>
      </dsp:txXfrm>
    </dsp:sp>
    <dsp:sp modelId="{B7C8C0CD-15D4-4FDA-B186-5085D7BB7DCB}">
      <dsp:nvSpPr>
        <dsp:cNvPr id="0" name=""/>
        <dsp:cNvSpPr/>
      </dsp:nvSpPr>
      <dsp:spPr>
        <a:xfrm rot="5400000">
          <a:off x="3880799" y="-1799916"/>
          <a:ext cx="850184" cy="67806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err="1" smtClean="0"/>
            <a:t>Ketidakajegan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materi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dan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substansi</a:t>
          </a:r>
          <a:endParaRPr lang="en-US" sz="2700" kern="1200" dirty="0"/>
        </a:p>
      </dsp:txBody>
      <dsp:txXfrm rot="-5400000">
        <a:off x="915584" y="1206802"/>
        <a:ext cx="6739113" cy="767178"/>
      </dsp:txXfrm>
    </dsp:sp>
    <dsp:sp modelId="{5D56D423-2772-4C97-8FC7-3923E6F81C35}">
      <dsp:nvSpPr>
        <dsp:cNvPr id="0" name=""/>
        <dsp:cNvSpPr/>
      </dsp:nvSpPr>
      <dsp:spPr>
        <a:xfrm rot="5400000">
          <a:off x="-196196" y="2523520"/>
          <a:ext cx="1307975" cy="915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3</a:t>
          </a:r>
          <a:endParaRPr lang="en-US" sz="2700" kern="1200" dirty="0"/>
        </a:p>
      </dsp:txBody>
      <dsp:txXfrm rot="-5400000">
        <a:off x="1" y="2785116"/>
        <a:ext cx="915583" cy="392392"/>
      </dsp:txXfrm>
    </dsp:sp>
    <dsp:sp modelId="{B925AF8F-C823-411E-895A-5BA49E9AE851}">
      <dsp:nvSpPr>
        <dsp:cNvPr id="0" name=""/>
        <dsp:cNvSpPr/>
      </dsp:nvSpPr>
      <dsp:spPr>
        <a:xfrm rot="5400000">
          <a:off x="3880799" y="-637892"/>
          <a:ext cx="850184" cy="67806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err="1" smtClean="0"/>
            <a:t>Gagal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mencapai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sasaran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guna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menciptakan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budi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pekerti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luhur</a:t>
          </a:r>
          <a:endParaRPr lang="en-US" sz="2700" kern="1200" dirty="0"/>
        </a:p>
      </dsp:txBody>
      <dsp:txXfrm rot="-5400000">
        <a:off x="915584" y="2368826"/>
        <a:ext cx="6739113" cy="767178"/>
      </dsp:txXfrm>
    </dsp:sp>
    <dsp:sp modelId="{F35D64E6-1028-41DC-9A18-6AA39730D538}">
      <dsp:nvSpPr>
        <dsp:cNvPr id="0" name=""/>
        <dsp:cNvSpPr/>
      </dsp:nvSpPr>
      <dsp:spPr>
        <a:xfrm rot="5400000">
          <a:off x="-196196" y="3685544"/>
          <a:ext cx="1307975" cy="915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4</a:t>
          </a:r>
          <a:endParaRPr lang="en-US" sz="2700" kern="1200" dirty="0"/>
        </a:p>
      </dsp:txBody>
      <dsp:txXfrm rot="-5400000">
        <a:off x="1" y="3947140"/>
        <a:ext cx="915583" cy="392392"/>
      </dsp:txXfrm>
    </dsp:sp>
    <dsp:sp modelId="{BECB5F48-6FF4-42BD-97C0-F526A8EFE665}">
      <dsp:nvSpPr>
        <dsp:cNvPr id="0" name=""/>
        <dsp:cNvSpPr/>
      </dsp:nvSpPr>
      <dsp:spPr>
        <a:xfrm rot="5400000">
          <a:off x="3880799" y="524131"/>
          <a:ext cx="850184" cy="67806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Mata </a:t>
          </a:r>
          <a:r>
            <a:rPr lang="en-US" sz="2700" kern="1200" dirty="0" err="1" smtClean="0"/>
            <a:t>pelajaran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ini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sempat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dihilangkan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tahun</a:t>
          </a:r>
          <a:r>
            <a:rPr lang="en-US" sz="2700" kern="1200" dirty="0" smtClean="0"/>
            <a:t> 2003 </a:t>
          </a:r>
          <a:endParaRPr lang="en-US" sz="2700" kern="1200" dirty="0"/>
        </a:p>
      </dsp:txBody>
      <dsp:txXfrm rot="-5400000">
        <a:off x="915584" y="3530850"/>
        <a:ext cx="6739113" cy="7671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9656686-9377-4F0F-B44D-BAEC28ED8726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95B7646-DCD3-4D1C-ABE6-F9D9273E2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656686-9377-4F0F-B44D-BAEC28ED8726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B7646-DCD3-4D1C-ABE6-F9D9273E2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37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371600"/>
            <a:ext cx="1752600" cy="396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371600"/>
            <a:ext cx="5105400" cy="396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656686-9377-4F0F-B44D-BAEC28ED8726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B7646-DCD3-4D1C-ABE6-F9D9273E2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98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656686-9377-4F0F-B44D-BAEC28ED8726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B7646-DCD3-4D1C-ABE6-F9D9273E2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3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656686-9377-4F0F-B44D-BAEC28ED8726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B7646-DCD3-4D1C-ABE6-F9D9273E2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19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2438400"/>
            <a:ext cx="34290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438400"/>
            <a:ext cx="34290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656686-9377-4F0F-B44D-BAEC28ED8726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B7646-DCD3-4D1C-ABE6-F9D9273E2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314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656686-9377-4F0F-B44D-BAEC28ED8726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B7646-DCD3-4D1C-ABE6-F9D9273E2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98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656686-9377-4F0F-B44D-BAEC28ED8726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B7646-DCD3-4D1C-ABE6-F9D9273E2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1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656686-9377-4F0F-B44D-BAEC28ED8726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B7646-DCD3-4D1C-ABE6-F9D9273E2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98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656686-9377-4F0F-B44D-BAEC28ED8726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B7646-DCD3-4D1C-ABE6-F9D9273E2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3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656686-9377-4F0F-B44D-BAEC28ED8726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B7646-DCD3-4D1C-ABE6-F9D9273E2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29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3716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438400"/>
            <a:ext cx="70104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9656686-9377-4F0F-B44D-BAEC28ED8726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95B7646-DCD3-4D1C-ABE6-F9D9273E20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95400"/>
            <a:ext cx="8458200" cy="19812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IMPLEMENTASI PANCASILA </a:t>
            </a:r>
            <a:br>
              <a:rPr lang="en-US" sz="4000" b="1" dirty="0" smtClean="0">
                <a:solidFill>
                  <a:srgbClr val="FFFF00"/>
                </a:solidFill>
              </a:rPr>
            </a:br>
            <a:r>
              <a:rPr lang="en-US" sz="4000" b="1" dirty="0" smtClean="0">
                <a:solidFill>
                  <a:srgbClr val="FFFF00"/>
                </a:solidFill>
              </a:rPr>
              <a:t>DALAM </a:t>
            </a:r>
            <a:br>
              <a:rPr lang="en-US" sz="4000" b="1" dirty="0" smtClean="0">
                <a:solidFill>
                  <a:srgbClr val="FFFF00"/>
                </a:solidFill>
              </a:rPr>
            </a:br>
            <a:r>
              <a:rPr lang="en-US" sz="4000" b="1" dirty="0" smtClean="0">
                <a:solidFill>
                  <a:srgbClr val="FFFF00"/>
                </a:solidFill>
              </a:rPr>
              <a:t>KEWARGANEGARAAN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Dewi</a:t>
            </a:r>
            <a:r>
              <a:rPr lang="en-US" dirty="0" smtClean="0"/>
              <a:t> </a:t>
            </a:r>
            <a:r>
              <a:rPr lang="en-US" dirty="0" err="1" smtClean="0"/>
              <a:t>Kurniasih</a:t>
            </a:r>
            <a:r>
              <a:rPr lang="en-US" dirty="0" smtClean="0"/>
              <a:t>, S.IP.,</a:t>
            </a:r>
            <a:r>
              <a:rPr lang="en-US" dirty="0" err="1" smtClean="0"/>
              <a:t>M.Si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21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39992"/>
            <a:ext cx="7010400" cy="838200"/>
          </a:xfrm>
        </p:spPr>
        <p:txBody>
          <a:bodyPr/>
          <a:lstStyle/>
          <a:p>
            <a:pPr algn="l"/>
            <a:r>
              <a:rPr lang="en-US" b="1" dirty="0" err="1" smtClean="0"/>
              <a:t>Pengertian</a:t>
            </a:r>
            <a:endParaRPr lang="en-US" b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892573"/>
              </p:ext>
            </p:extLst>
          </p:nvPr>
        </p:nvGraphicFramePr>
        <p:xfrm>
          <a:off x="471948" y="2027904"/>
          <a:ext cx="70104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04800"/>
            <a:ext cx="193357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Down Arrow 10"/>
          <p:cNvSpPr/>
          <p:nvPr/>
        </p:nvSpPr>
        <p:spPr>
          <a:xfrm>
            <a:off x="2590800" y="5562600"/>
            <a:ext cx="17526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80104" y="6197025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Kewarganegaraan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94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1600200"/>
          </a:xfrm>
        </p:spPr>
        <p:txBody>
          <a:bodyPr/>
          <a:lstStyle/>
          <a:p>
            <a:r>
              <a:rPr lang="en-US" b="1" dirty="0" err="1" smtClean="0"/>
              <a:t>Peran</a:t>
            </a:r>
            <a:r>
              <a:rPr lang="en-US" b="1" dirty="0" smtClean="0"/>
              <a:t> </a:t>
            </a:r>
            <a:r>
              <a:rPr lang="en-US" b="1" dirty="0" err="1" smtClean="0"/>
              <a:t>Kewarga</a:t>
            </a:r>
            <a:r>
              <a:rPr lang="en-US" b="1" dirty="0" err="1" smtClean="0"/>
              <a:t>negaraan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mengimplementasikan</a:t>
            </a:r>
            <a:r>
              <a:rPr lang="en-US" b="1" dirty="0" smtClean="0"/>
              <a:t> </a:t>
            </a:r>
            <a:r>
              <a:rPr lang="en-US" b="1" dirty="0" err="1" smtClean="0"/>
              <a:t>Pancasila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411388"/>
              </p:ext>
            </p:extLst>
          </p:nvPr>
        </p:nvGraphicFramePr>
        <p:xfrm>
          <a:off x="990600" y="3657600"/>
          <a:ext cx="70104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own Arrow Callout 4"/>
          <p:cNvSpPr/>
          <p:nvPr/>
        </p:nvSpPr>
        <p:spPr>
          <a:xfrm>
            <a:off x="2362200" y="2057400"/>
            <a:ext cx="4267200" cy="14478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Warga</a:t>
            </a:r>
            <a:r>
              <a:rPr lang="en-US" sz="3200" b="1" dirty="0" smtClean="0"/>
              <a:t> Negara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9026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010400" cy="838200"/>
          </a:xfrm>
        </p:spPr>
        <p:txBody>
          <a:bodyPr/>
          <a:lstStyle/>
          <a:p>
            <a:r>
              <a:rPr lang="en-US" b="1" dirty="0" err="1" smtClean="0"/>
              <a:t>Tujuan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010400" cy="1676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“…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sebagai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tujuan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akhir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terwujudnya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konsepsi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kewarganegaraan</a:t>
            </a:r>
            <a:r>
              <a:rPr lang="en-US" dirty="0" smtClean="0">
                <a:solidFill>
                  <a:schemeClr val="bg1"/>
                </a:solidFill>
              </a:rPr>
              <a:t> Indonesia yang ideal …”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143000" y="4343400"/>
            <a:ext cx="7010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4000" dirty="0" err="1" smtClean="0">
                <a:solidFill>
                  <a:srgbClr val="FFFF00"/>
                </a:solidFill>
              </a:rPr>
              <a:t>Pancasila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sebagai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Ontologi</a:t>
            </a:r>
            <a:endParaRPr lang="en-US" sz="4000" dirty="0" smtClean="0">
              <a:solidFill>
                <a:srgbClr val="FFFF00"/>
              </a:solidFill>
            </a:endParaRPr>
          </a:p>
          <a:p>
            <a:pPr marL="0" indent="0" algn="ctr">
              <a:buFontTx/>
              <a:buNone/>
            </a:pPr>
            <a:r>
              <a:rPr lang="en-US" sz="4000" dirty="0" err="1" smtClean="0">
                <a:solidFill>
                  <a:srgbClr val="FFFF00"/>
                </a:solidFill>
              </a:rPr>
              <a:t>Kewarganegaraan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886200" y="3429000"/>
            <a:ext cx="16002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0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010400" cy="8382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K e s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m p u l a 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010400" cy="2133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>
                <a:solidFill>
                  <a:srgbClr val="FFC000"/>
                </a:solidFill>
              </a:rPr>
              <a:t>Pancasila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menempatkan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diri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sebagai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landasan</a:t>
            </a:r>
            <a:r>
              <a:rPr lang="en-US" dirty="0" smtClean="0">
                <a:solidFill>
                  <a:srgbClr val="FFC000"/>
                </a:solidFill>
              </a:rPr>
              <a:t>, </a:t>
            </a:r>
            <a:r>
              <a:rPr lang="en-US" dirty="0" err="1" smtClean="0">
                <a:solidFill>
                  <a:srgbClr val="FFC000"/>
                </a:solidFill>
              </a:rPr>
              <a:t>isi</a:t>
            </a:r>
            <a:r>
              <a:rPr lang="en-US" dirty="0" smtClean="0">
                <a:solidFill>
                  <a:srgbClr val="FFC000"/>
                </a:solidFill>
              </a:rPr>
              <a:t>, </a:t>
            </a:r>
            <a:r>
              <a:rPr lang="en-US" dirty="0" err="1" smtClean="0">
                <a:solidFill>
                  <a:srgbClr val="FFC000"/>
                </a:solidFill>
              </a:rPr>
              <a:t>dan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tujuan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atau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cita-cita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dari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penyelenggaraan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Kewarganegaraan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di Indonesia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86200"/>
            <a:ext cx="3261799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962400" y="4000500"/>
            <a:ext cx="4953000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Kewarganegaraan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sebagai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bentuk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pengimplementasian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Pancasila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melalui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jalur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pendidikan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48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010400" cy="8382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Permasalahan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4767956"/>
              </p:ext>
            </p:extLst>
          </p:nvPr>
        </p:nvGraphicFramePr>
        <p:xfrm>
          <a:off x="838200" y="1600200"/>
          <a:ext cx="76962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477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68" y="639444"/>
            <a:ext cx="8010832" cy="5574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374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371600"/>
            <a:ext cx="7010400" cy="8382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</a:rPr>
              <a:t>Sekian</a:t>
            </a:r>
            <a:r>
              <a:rPr lang="en-US" b="1" dirty="0" smtClean="0">
                <a:solidFill>
                  <a:srgbClr val="FFFF00"/>
                </a:solidFill>
              </a:rPr>
              <a:t> &amp; </a:t>
            </a:r>
            <a:r>
              <a:rPr lang="en-US" b="1" dirty="0" err="1" smtClean="0">
                <a:solidFill>
                  <a:srgbClr val="FFFF00"/>
                </a:solidFill>
              </a:rPr>
              <a:t>Terima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Kasih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743200"/>
            <a:ext cx="3860800" cy="2895600"/>
          </a:xfrm>
        </p:spPr>
      </p:pic>
    </p:spTree>
    <p:extLst>
      <p:ext uri="{BB962C8B-B14F-4D97-AF65-F5344CB8AC3E}">
        <p14:creationId xmlns:p14="http://schemas.microsoft.com/office/powerpoint/2010/main" val="379741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F61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PF61</Template>
  <TotalTime>150</TotalTime>
  <Words>136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Times New Roman</vt:lpstr>
      <vt:lpstr>PF61</vt:lpstr>
      <vt:lpstr>IMPLEMENTASI PANCASILA  DALAM  KEWARGANEGARAAN</vt:lpstr>
      <vt:lpstr>Pengertian</vt:lpstr>
      <vt:lpstr>Peran Kewarganegaraan dalam mengimplementasikan Pancasila</vt:lpstr>
      <vt:lpstr>Tujuan</vt:lpstr>
      <vt:lpstr>K e s i m p u l a n</vt:lpstr>
      <vt:lpstr>Permasalahan</vt:lpstr>
      <vt:lpstr>PowerPoint Presentation</vt:lpstr>
      <vt:lpstr>Sekian &amp; Terima Kasih</vt:lpstr>
    </vt:vector>
  </TitlesOfParts>
  <Company>Universitas Komputer Indonesia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IMPLEMENTASI PANCASILA  DALAM  PENDIDIKAN KEWARGANEGARAAN</dc:title>
  <dc:creator>Netbook01</dc:creator>
  <cp:lastModifiedBy>D-Wie</cp:lastModifiedBy>
  <cp:revision>12</cp:revision>
  <dcterms:created xsi:type="dcterms:W3CDTF">2012-03-12T03:57:22Z</dcterms:created>
  <dcterms:modified xsi:type="dcterms:W3CDTF">2014-02-21T09:35:23Z</dcterms:modified>
</cp:coreProperties>
</file>