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Senin</a:t>
            </a:r>
            <a:r>
              <a:rPr lang="en-US" smtClean="0"/>
              <a:t>, </a:t>
            </a:r>
            <a:r>
              <a:rPr lang="en-US" smtClean="0"/>
              <a:t>13.00 </a:t>
            </a:r>
            <a:r>
              <a:rPr lang="en-US" smtClean="0"/>
              <a:t>– </a:t>
            </a:r>
            <a:r>
              <a:rPr lang="en-US" smtClean="0"/>
              <a:t>14.30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Matikan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3488371"/>
              </p:ext>
            </p:extLst>
          </p:nvPr>
        </p:nvGraphicFramePr>
        <p:xfrm>
          <a:off x="76200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63</TotalTime>
  <Words>463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13</cp:revision>
  <dcterms:created xsi:type="dcterms:W3CDTF">2012-02-28T03:21:09Z</dcterms:created>
  <dcterms:modified xsi:type="dcterms:W3CDTF">2014-04-10T05:59:35Z</dcterms:modified>
</cp:coreProperties>
</file>