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5" r:id="rId9"/>
    <p:sldId id="266" r:id="rId10"/>
    <p:sldId id="267" r:id="rId11"/>
    <p:sldId id="261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11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0E6EE1-1E25-4B11-97A6-F8B9E88DE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CE38C-D58E-4C03-A030-B5A69F3F7D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B0C9C-D120-4A4C-BDB5-D3316B87C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6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44EBF-3F60-4074-8D0E-A91978401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1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8FFCC-1904-450C-B334-27004D4C8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9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6A55B-8FD5-40F0-AFB8-46078E300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3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5DF88-CD0D-46AB-9399-DF86AB1B05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0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B8DC8-7AC6-4C0B-B9FB-F8895B9DF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6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A8B4-13D5-4A9A-A27C-D78108488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2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17A69-8A3F-410A-A115-63ACEA6AAD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1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8260C-242F-4E4B-8D29-1642FCB93C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1D3295-34B6-4E0F-A02A-42F2EC3E65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895600"/>
            <a:ext cx="7315200" cy="2514600"/>
          </a:xfrm>
        </p:spPr>
        <p:txBody>
          <a:bodyPr/>
          <a:lstStyle/>
          <a:p>
            <a:pPr algn="r"/>
            <a:r>
              <a:rPr lang="en-US" sz="4800" b="1" dirty="0" err="1" smtClean="0">
                <a:latin typeface="Arial Narrow" pitchFamily="34" charset="0"/>
              </a:rPr>
              <a:t>Kewarganegaraan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Sebagai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Matakuliah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Pengembangan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Kepribadian</a:t>
            </a:r>
            <a:r>
              <a:rPr lang="en-US" sz="4800" b="1" dirty="0" smtClean="0">
                <a:latin typeface="Arial Narrow" pitchFamily="34" charset="0"/>
              </a:rPr>
              <a:t>/</a:t>
            </a:r>
            <a:r>
              <a:rPr lang="en-US" sz="4800" b="1" dirty="0" err="1" smtClean="0">
                <a:latin typeface="Arial Narrow" pitchFamily="34" charset="0"/>
              </a:rPr>
              <a:t>Karakter</a:t>
            </a:r>
            <a:endParaRPr lang="en-US" sz="48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6720"/>
            <a:ext cx="8153400" cy="3764280"/>
          </a:xfrm>
        </p:spPr>
        <p:txBody>
          <a:bodyPr/>
          <a:lstStyle/>
          <a:p>
            <a:pPr marL="457200" indent="-457200">
              <a:buFont typeface="+mj-lt"/>
              <a:buAutoNum type="alphaLcPeriod" startAt="8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267/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10 </a:t>
            </a:r>
            <a:r>
              <a:rPr lang="en-US" sz="2400" dirty="0" err="1" smtClean="0"/>
              <a:t>Agustus</a:t>
            </a:r>
            <a:r>
              <a:rPr lang="en-US" sz="2400" dirty="0" smtClean="0"/>
              <a:t>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PPBN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MPK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MPK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MK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Diploma/</a:t>
            </a:r>
            <a:r>
              <a:rPr lang="en-US" sz="2400" dirty="0" err="1" smtClean="0"/>
              <a:t>Politeknik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Sarjana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Ruang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Lingkup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 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0"/>
            <a:ext cx="6781800" cy="4800600"/>
          </a:xfrm>
        </p:spPr>
        <p:txBody>
          <a:bodyPr/>
          <a:lstStyle/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Pendahuluan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Implementasi Pancasila dalam </a:t>
            </a:r>
            <a:r>
              <a:rPr lang="id-ID" sz="2600" dirty="0" smtClean="0"/>
              <a:t>P</a:t>
            </a:r>
            <a:r>
              <a:rPr lang="en-US" sz="2600" dirty="0" err="1" smtClean="0"/>
              <a:t>Kn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Identitas Nasional dan Nasionalisme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Warganegara dan Status Kewarganegaraan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Konstitusi dan </a:t>
            </a:r>
            <a:r>
              <a:rPr lang="id-ID" sz="2600" i="1" dirty="0"/>
              <a:t>Rule of Law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Negara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Demokrasi: Teori dan Praktik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Hak Asasi Manusia 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Wawasan Nusantara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Ketahanan Nasional</a:t>
            </a:r>
            <a:endParaRPr lang="en-US" sz="2600" dirty="0"/>
          </a:p>
          <a:p>
            <a:pPr marL="457200" indent="-457200">
              <a:buFont typeface="+mj-lt"/>
              <a:buAutoNum type="arabicPeriod"/>
            </a:pPr>
            <a:endParaRPr lang="en-US" sz="2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6781800" cy="3200400"/>
          </a:xfrm>
        </p:spPr>
        <p:txBody>
          <a:bodyPr/>
          <a:lstStyle/>
          <a:p>
            <a:pPr marL="514350" indent="-514350" fontAlgn="t">
              <a:buFont typeface="+mj-lt"/>
              <a:buAutoNum type="arabicPeriod" startAt="11"/>
            </a:pPr>
            <a:r>
              <a:rPr lang="id-ID" sz="2600" dirty="0"/>
              <a:t>Pembangunan Nasional</a:t>
            </a:r>
            <a:endParaRPr lang="en-US" sz="2600" dirty="0"/>
          </a:p>
          <a:p>
            <a:pPr marL="514350" indent="-514350" fontAlgn="t">
              <a:buFont typeface="+mj-lt"/>
              <a:buAutoNum type="arabicPeriod" startAt="11"/>
            </a:pPr>
            <a:r>
              <a:rPr lang="id-ID" sz="2600" dirty="0"/>
              <a:t>Politik Strategi Nasional</a:t>
            </a:r>
            <a:endParaRPr lang="en-US" sz="2600" dirty="0"/>
          </a:p>
          <a:p>
            <a:pPr marL="514350" indent="-514350" fontAlgn="auto">
              <a:buFont typeface="+mj-lt"/>
              <a:buAutoNum type="arabicPeriod" startAt="11"/>
            </a:pPr>
            <a:r>
              <a:rPr lang="id-ID" sz="2600" dirty="0"/>
              <a:t>Otonomi Daerah</a:t>
            </a:r>
            <a:endParaRPr lang="en-US" sz="2600" dirty="0"/>
          </a:p>
          <a:p>
            <a:pPr marL="514350" indent="-514350" fontAlgn="t">
              <a:buFont typeface="+mj-lt"/>
              <a:buAutoNum type="arabicPeriod" startAt="11"/>
            </a:pPr>
            <a:r>
              <a:rPr lang="id-ID" sz="2600" dirty="0"/>
              <a:t>Globalisasi </a:t>
            </a:r>
            <a:endParaRPr lang="en-US" sz="2600" dirty="0"/>
          </a:p>
          <a:p>
            <a:pPr marL="514350" indent="-514350" fontAlgn="t">
              <a:buFont typeface="+mj-lt"/>
              <a:buAutoNum type="arabicPeriod" startAt="11"/>
            </a:pPr>
            <a:r>
              <a:rPr lang="id-ID" sz="2600" i="1" dirty="0"/>
              <a:t>Civil Society</a:t>
            </a:r>
            <a:r>
              <a:rPr lang="id-ID" sz="2600" dirty="0"/>
              <a:t> dan </a:t>
            </a:r>
            <a:r>
              <a:rPr lang="id-ID" sz="2600" i="1" dirty="0"/>
              <a:t>Good Governance</a:t>
            </a:r>
            <a:endParaRPr lang="en-US" sz="2600" dirty="0"/>
          </a:p>
          <a:p>
            <a:pPr marL="514350" indent="-514350" fontAlgn="auto">
              <a:buFont typeface="+mj-lt"/>
              <a:buAutoNum type="arabicPeriod" startAt="11"/>
            </a:pPr>
            <a:r>
              <a:rPr lang="id-ID" sz="2600" dirty="0"/>
              <a:t>Kepemimpinan </a:t>
            </a:r>
            <a:endParaRPr lang="en-US" sz="2600" dirty="0"/>
          </a:p>
          <a:p>
            <a:pPr marL="514350" indent="-514350">
              <a:buFont typeface="+mj-lt"/>
              <a:buAutoNum type="arabicPeriod" startAt="11"/>
            </a:pPr>
            <a:endParaRPr lang="en-US" sz="2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5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&amp;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00" y="2438400"/>
            <a:ext cx="3860800" cy="2895600"/>
          </a:xfrm>
        </p:spPr>
      </p:pic>
    </p:spTree>
    <p:extLst>
      <p:ext uri="{BB962C8B-B14F-4D97-AF65-F5344CB8AC3E}">
        <p14:creationId xmlns:p14="http://schemas.microsoft.com/office/powerpoint/2010/main" val="290623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Pengertian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962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mencerdaskan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demi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kejayaan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Pentingnya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PKn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“… agar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HAM,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…”</a:t>
            </a:r>
            <a:br>
              <a:rPr lang="en-US" dirty="0" smtClean="0"/>
            </a:b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8382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Maksud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santun</a:t>
            </a:r>
            <a:r>
              <a:rPr lang="en-US" sz="2400" dirty="0" smtClean="0"/>
              <a:t>, </a:t>
            </a:r>
            <a:r>
              <a:rPr lang="en-US" sz="2400" dirty="0" err="1" smtClean="0"/>
              <a:t>jujur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demokratis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ihklas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terdidik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selaku</a:t>
            </a:r>
            <a:r>
              <a:rPr lang="en-US" sz="2400" dirty="0" smtClean="0"/>
              <a:t> </a:t>
            </a:r>
            <a:r>
              <a:rPr lang="en-US" sz="2400" dirty="0" err="1" smtClean="0"/>
              <a:t>warganegara</a:t>
            </a:r>
            <a:r>
              <a:rPr lang="en-US" sz="2400" dirty="0" smtClean="0"/>
              <a:t> </a:t>
            </a:r>
            <a:r>
              <a:rPr lang="en-US" sz="2400" dirty="0" err="1" smtClean="0"/>
              <a:t>Republik</a:t>
            </a:r>
            <a:r>
              <a:rPr lang="en-US" sz="2400" dirty="0" smtClean="0"/>
              <a:t> Indonesia yang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beragam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bermasyarakat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berbangsa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bernegara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hendak</a:t>
            </a:r>
            <a:r>
              <a:rPr lang="en-US" sz="2400" dirty="0" smtClean="0"/>
              <a:t> </a:t>
            </a:r>
            <a:r>
              <a:rPr lang="en-US" sz="2400" dirty="0" err="1" smtClean="0"/>
              <a:t>diatasi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berlandaskan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</a:t>
            </a:r>
            <a:r>
              <a:rPr lang="en-US" sz="2400" dirty="0" err="1" smtClean="0"/>
              <a:t>Wawasan</a:t>
            </a:r>
            <a:r>
              <a:rPr lang="en-US" sz="2400" dirty="0" smtClean="0"/>
              <a:t> Nusantara,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Ketahanan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bertanggungjawab</a:t>
            </a:r>
            <a:r>
              <a:rPr lang="en-US" sz="2400" dirty="0" smtClean="0"/>
              <a:t>;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memupuk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kejuangan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patriotisme</a:t>
            </a:r>
            <a:r>
              <a:rPr lang="en-US" sz="2400" dirty="0" smtClean="0"/>
              <a:t> yang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air, </a:t>
            </a:r>
            <a:r>
              <a:rPr lang="en-US" sz="2400" dirty="0" err="1" smtClean="0"/>
              <a:t>rela</a:t>
            </a:r>
            <a:r>
              <a:rPr lang="en-US" sz="2400" dirty="0" smtClean="0"/>
              <a:t> </a:t>
            </a:r>
            <a:r>
              <a:rPr lang="en-US" sz="2400" dirty="0" err="1" smtClean="0"/>
              <a:t>berkorban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nusa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01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Tujuan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962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Dinamika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Perkembangan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Pendidikan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Kewiraan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1973/1974,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kurikulum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. </a:t>
            </a:r>
            <a:r>
              <a:rPr lang="en-US" sz="2800" dirty="0" err="1" smtClean="0"/>
              <a:t>Tujuannya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menumbuhkan</a:t>
            </a:r>
            <a:r>
              <a:rPr lang="en-US" sz="2800" dirty="0" smtClean="0"/>
              <a:t> </a:t>
            </a:r>
            <a:r>
              <a:rPr lang="en-US" sz="2800" dirty="0" err="1" smtClean="0"/>
              <a:t>kecintaan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air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PPBN yang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didik</a:t>
            </a:r>
            <a:r>
              <a:rPr lang="en-US" sz="2800" dirty="0" smtClean="0"/>
              <a:t> SD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kepramukaan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PPBN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lanjut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di PT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kewiraan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53400" cy="5943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Perkembangan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</a:t>
            </a:r>
            <a:r>
              <a:rPr lang="en-US" sz="2400" dirty="0" err="1" smtClean="0">
                <a:solidFill>
                  <a:srgbClr val="FF0000"/>
                </a:solidFill>
              </a:rPr>
              <a:t>urikulum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Materi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PKn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cikal</a:t>
            </a:r>
            <a:r>
              <a:rPr lang="en-US" sz="2400" dirty="0" smtClean="0"/>
              <a:t> </a:t>
            </a:r>
            <a:r>
              <a:rPr lang="en-US" sz="2400" dirty="0" err="1" smtClean="0"/>
              <a:t>bakal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SK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Menhankam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1973,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di PT,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SK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dipolakan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Perwira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di PT.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/>
              <a:t>UU No. 20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/>
              <a:t>1982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Pokok-pokok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Pertahanan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Negara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/>
              <a:t>Kewiraan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PPBN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lanjutan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PT,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terpisahkan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(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).</a:t>
            </a:r>
            <a:br>
              <a:rPr lang="en-US" sz="2400" dirty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153400" cy="5867400"/>
          </a:xfrm>
        </p:spPr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UU No. 2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1989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1)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PT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2)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, </a:t>
            </a:r>
            <a:r>
              <a:rPr lang="en-US" sz="2400" dirty="0" err="1" smtClean="0"/>
              <a:t>jalur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jenjang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smtClean="0"/>
              <a:t>SK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1993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MKDU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ISD, IAD, </a:t>
            </a:r>
            <a:r>
              <a:rPr lang="en-US" sz="2400" dirty="0" err="1" smtClean="0"/>
              <a:t>dan</a:t>
            </a:r>
            <a:r>
              <a:rPr lang="en-US" sz="2400" dirty="0" smtClean="0"/>
              <a:t> IBD yang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WAJIB.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1994,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MKU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endParaRPr lang="en-US" sz="2400" dirty="0" smtClean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305800" cy="6705600"/>
          </a:xfrm>
        </p:spPr>
        <p:txBody>
          <a:bodyPr/>
          <a:lstStyle/>
          <a:p>
            <a:pPr marL="457200" indent="-457200">
              <a:buFont typeface="+mj-lt"/>
              <a:buAutoNum type="alphaLcPeriod" startAt="6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19/</a:t>
            </a:r>
            <a:r>
              <a:rPr lang="en-US" sz="2400" dirty="0" err="1" smtClean="0"/>
              <a:t>Dikti</a:t>
            </a:r>
            <a:r>
              <a:rPr lang="en-US" sz="2400" dirty="0" smtClean="0"/>
              <a:t>/1997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854075" indent="-396875">
              <a:buFont typeface="+mj-lt"/>
              <a:buAutoNum type="arabicParenR"/>
            </a:pPr>
            <a:r>
              <a:rPr lang="en-US" sz="2400" dirty="0" smtClean="0"/>
              <a:t>	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MKU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endParaRPr lang="en-US" sz="2400" dirty="0" smtClean="0"/>
          </a:p>
          <a:p>
            <a:pPr marL="854075" indent="-396875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</a:t>
            </a:r>
          </a:p>
          <a:p>
            <a:pPr marL="457200" indent="-457200">
              <a:buFont typeface="+mj-lt"/>
              <a:buAutoNum type="alphaLcPeriod" startAt="7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151/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15 Mei 2000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Penyempurnaan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MPK,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MPK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 III, </a:t>
            </a:r>
            <a:r>
              <a:rPr lang="en-US" sz="2400" dirty="0" err="1" smtClean="0"/>
              <a:t>dan</a:t>
            </a:r>
            <a:r>
              <a:rPr lang="en-US" sz="2400" dirty="0" smtClean="0"/>
              <a:t> strata 1.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3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81">
  <a:themeElements>
    <a:clrScheme name="Default Design 6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DADADA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DA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PF81</Template>
  <TotalTime>98</TotalTime>
  <Words>441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 Narrow</vt:lpstr>
      <vt:lpstr>Times New Roman</vt:lpstr>
      <vt:lpstr>PF81</vt:lpstr>
      <vt:lpstr>Kewarganegaraan Sebagai Matakuliah Pengembangan Kepribadian/Karakter</vt:lpstr>
      <vt:lpstr>Pengertian</vt:lpstr>
      <vt:lpstr>Pentingnya PKn</vt:lpstr>
      <vt:lpstr>Maksud</vt:lpstr>
      <vt:lpstr>Tujuan</vt:lpstr>
      <vt:lpstr>Dinamika Perkembangan </vt:lpstr>
      <vt:lpstr>PowerPoint Presentation</vt:lpstr>
      <vt:lpstr>PowerPoint Presentation</vt:lpstr>
      <vt:lpstr>PowerPoint Presentation</vt:lpstr>
      <vt:lpstr>PowerPoint Presentation</vt:lpstr>
      <vt:lpstr>Ruang Lingkup  </vt:lpstr>
      <vt:lpstr>PowerPoint Presentation</vt:lpstr>
      <vt:lpstr>Sekian &amp; Terima Kasih</vt:lpstr>
    </vt:vector>
  </TitlesOfParts>
  <Company>Universitas Komputer 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Kewarganegaraan Sebagai Wahana Sistemik Pendidikan Demokrasi</dc:title>
  <dc:creator>Netbook01</dc:creator>
  <cp:lastModifiedBy>D-Wie</cp:lastModifiedBy>
  <cp:revision>12</cp:revision>
  <dcterms:created xsi:type="dcterms:W3CDTF">2012-03-06T04:20:40Z</dcterms:created>
  <dcterms:modified xsi:type="dcterms:W3CDTF">2014-02-15T01:07:56Z</dcterms:modified>
</cp:coreProperties>
</file>