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890A-9FED-43CA-8997-2812102C221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73148-9F34-417A-B4E1-848863C17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TEKNIK SWITCHING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Irawan</a:t>
            </a:r>
            <a:r>
              <a:rPr lang="en-US" dirty="0" smtClean="0"/>
              <a:t> </a:t>
            </a:r>
            <a:r>
              <a:rPr lang="en-US" dirty="0" err="1" smtClean="0"/>
              <a:t>Afrianto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circuit-switched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voicentraffic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circuit-switched network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t-IT" dirty="0" smtClean="0"/>
              <a:t>komunikasi </a:t>
            </a:r>
            <a:r>
              <a:rPr lang="it-IT" dirty="0"/>
              <a:t>data dimana akan terjadi :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/>
              <a:t>terminal-to-host data connection,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line </a:t>
            </a:r>
            <a:r>
              <a:rPr lang="en-US" i="1" dirty="0" err="1"/>
              <a:t>terbuang</a:t>
            </a:r>
            <a:r>
              <a:rPr lang="en-US" i="1" dirty="0"/>
              <a:t> </a:t>
            </a:r>
            <a:r>
              <a:rPr lang="en-US" i="1" dirty="0" err="1" smtClean="0"/>
              <a:t>percuma</a:t>
            </a:r>
            <a:r>
              <a:rPr lang="en-US" i="1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 smtClean="0"/>
              <a:t>circuit-switched network</a:t>
            </a:r>
            <a:r>
              <a:rPr lang="en-US" i="1" dirty="0"/>
              <a:t>.</a:t>
            </a:r>
          </a:p>
          <a:p>
            <a:pPr lvl="1"/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/>
              <a:t>menyediakan</a:t>
            </a:r>
            <a:r>
              <a:rPr lang="en-US" dirty="0"/>
              <a:t> rate yang </a:t>
            </a:r>
            <a:r>
              <a:rPr lang="en-US" dirty="0" err="1"/>
              <a:t>konstan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device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/>
              <a:t>rate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i="1" dirty="0"/>
              <a:t>transmit </a:t>
            </a:r>
            <a:r>
              <a:rPr lang="en-US" i="1" dirty="0" err="1"/>
              <a:t>atau</a:t>
            </a:r>
            <a:r>
              <a:rPr lang="en-US" i="1" dirty="0"/>
              <a:t> receiving data.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 smtClean="0"/>
              <a:t>membatasi</a:t>
            </a:r>
            <a:r>
              <a:rPr lang="en-US" i="1" dirty="0" smtClean="0"/>
              <a:t> </a:t>
            </a:r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terminal.</a:t>
            </a:r>
          </a:p>
          <a:p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Packet </a:t>
            </a:r>
            <a:r>
              <a:rPr lang="en-US" b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Packet Switching, data </a:t>
            </a:r>
            <a:r>
              <a:rPr lang="en-US" sz="2800" i="1" dirty="0" smtClean="0"/>
              <a:t>yang </a:t>
            </a:r>
            <a:r>
              <a:rPr lang="en-US" sz="2800" i="1" dirty="0" err="1" smtClean="0"/>
              <a:t>ditransmisikan</a:t>
            </a:r>
            <a:r>
              <a:rPr lang="en-US" sz="2800" i="1" dirty="0" smtClean="0"/>
              <a:t> </a:t>
            </a:r>
            <a:r>
              <a:rPr lang="en-US" sz="2800" i="1" dirty="0" err="1"/>
              <a:t>dibagi-bagi</a:t>
            </a:r>
            <a:r>
              <a:rPr lang="en-US" sz="2800" i="1" dirty="0"/>
              <a:t> </a:t>
            </a:r>
            <a:r>
              <a:rPr lang="en-US" sz="2800" i="1" dirty="0" err="1"/>
              <a:t>ke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 smtClean="0"/>
              <a:t>paket-paket</a:t>
            </a:r>
            <a:r>
              <a:rPr lang="en-US" sz="2800" i="1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source </a:t>
            </a:r>
            <a:r>
              <a:rPr lang="en-US" sz="2800" i="1" dirty="0" err="1"/>
              <a:t>mempunyai</a:t>
            </a:r>
            <a:r>
              <a:rPr lang="en-US" sz="2800" i="1" dirty="0"/>
              <a:t> </a:t>
            </a:r>
            <a:r>
              <a:rPr lang="en-US" sz="2800" i="1" dirty="0" smtClean="0"/>
              <a:t>message yang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panjang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dikirim</a:t>
            </a:r>
            <a:r>
              <a:rPr lang="en-US" sz="2800" i="1" dirty="0"/>
              <a:t>, </a:t>
            </a:r>
            <a:r>
              <a:rPr lang="en-US" sz="2800" i="1" dirty="0" smtClean="0"/>
              <a:t>message </a:t>
            </a:r>
            <a:r>
              <a:rPr lang="en-US" sz="2800" dirty="0" err="1" smtClean="0"/>
              <a:t>itu</a:t>
            </a:r>
            <a:r>
              <a:rPr lang="en-US" sz="2800" dirty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/>
              <a:t>dipecah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barisan-barisan</a:t>
            </a:r>
            <a:r>
              <a:rPr lang="en-US" sz="2800" dirty="0"/>
              <a:t> </a:t>
            </a:r>
            <a:r>
              <a:rPr lang="en-US" sz="2800" dirty="0" err="1" smtClean="0"/>
              <a:t>paket</a:t>
            </a:r>
            <a:r>
              <a:rPr lang="en-US" sz="2800" dirty="0" smtClean="0"/>
              <a:t>.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/>
              <a:t>paket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data </a:t>
            </a:r>
            <a:r>
              <a:rPr lang="en-US" sz="2800" dirty="0" err="1"/>
              <a:t>dari</a:t>
            </a:r>
            <a:r>
              <a:rPr lang="en-US" sz="2800" dirty="0"/>
              <a:t> user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info control</a:t>
            </a:r>
            <a:r>
              <a:rPr lang="en-US" sz="2800" i="1" dirty="0"/>
              <a:t>. Info control </a:t>
            </a:r>
            <a:r>
              <a:rPr lang="en-US" sz="2800" i="1" dirty="0" err="1"/>
              <a:t>berisi</a:t>
            </a:r>
            <a:r>
              <a:rPr lang="en-US" sz="2800" i="1" dirty="0"/>
              <a:t> minimal </a:t>
            </a:r>
            <a:r>
              <a:rPr lang="en-US" sz="2800" i="1" dirty="0" err="1"/>
              <a:t>adalah</a:t>
            </a:r>
            <a:r>
              <a:rPr lang="en-US" sz="2800" i="1" dirty="0"/>
              <a:t> info agar </a:t>
            </a:r>
            <a:r>
              <a:rPr lang="en-US" sz="2800" i="1" dirty="0" err="1"/>
              <a:t>bagaimana</a:t>
            </a:r>
            <a:r>
              <a:rPr lang="en-US" sz="2800" i="1" dirty="0"/>
              <a:t> </a:t>
            </a:r>
            <a:r>
              <a:rPr lang="en-US" sz="2800" i="1" dirty="0" err="1"/>
              <a:t>paket</a:t>
            </a:r>
            <a:r>
              <a:rPr lang="en-US" sz="2800" i="1" dirty="0"/>
              <a:t> </a:t>
            </a:r>
            <a:r>
              <a:rPr lang="en-US" sz="2800" i="1" dirty="0" err="1"/>
              <a:t>bisa</a:t>
            </a:r>
            <a:r>
              <a:rPr lang="en-US" sz="2800" i="1" dirty="0"/>
              <a:t> </a:t>
            </a:r>
            <a:r>
              <a:rPr lang="en-US" sz="2800" i="1" dirty="0" err="1" smtClean="0"/>
              <a:t>melalui</a:t>
            </a:r>
            <a:r>
              <a:rPr lang="en-US" sz="2800" i="1" dirty="0" smtClean="0"/>
              <a:t> </a:t>
            </a:r>
            <a:r>
              <a:rPr lang="fi-FI" sz="2800" dirty="0" smtClean="0"/>
              <a:t>jaringan </a:t>
            </a:r>
            <a:r>
              <a:rPr lang="fi-FI" sz="2800" dirty="0"/>
              <a:t>dan mencapai alamat tujuan.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Packet </a:t>
            </a:r>
            <a:r>
              <a:rPr lang="en-US" b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packet </a:t>
            </a:r>
            <a:r>
              <a:rPr lang="en-US" sz="2400" i="1" dirty="0"/>
              <a:t>switching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14251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600200"/>
            <a:ext cx="8305801" cy="231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136" y="4108940"/>
            <a:ext cx="837231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199"/>
            <a:ext cx="8229600" cy="306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724399"/>
            <a:ext cx="8153400" cy="57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pentransmisian</a:t>
            </a:r>
            <a:r>
              <a:rPr lang="en-US" dirty="0"/>
              <a:t> data.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data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pecahannya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disisipi</a:t>
            </a:r>
            <a:r>
              <a:rPr lang="en-US" dirty="0"/>
              <a:t> </a:t>
            </a:r>
            <a:r>
              <a:rPr lang="en-US" i="1" dirty="0" err="1"/>
              <a:t>headernya</a:t>
            </a:r>
            <a:r>
              <a:rPr lang="en-US" i="1" dirty="0"/>
              <a:t>.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tetapi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 smtClean="0"/>
              <a:t>dipecah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diperkecil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yang optimum.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1601" y="-1141602"/>
            <a:ext cx="6860797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Operasi</a:t>
            </a:r>
            <a:r>
              <a:rPr lang="es-ES" b="1" dirty="0"/>
              <a:t> </a:t>
            </a:r>
            <a:r>
              <a:rPr lang="es-ES" b="1" dirty="0" err="1"/>
              <a:t>Internal</a:t>
            </a:r>
            <a:r>
              <a:rPr lang="es-ES" b="1" dirty="0"/>
              <a:t> dan </a:t>
            </a:r>
            <a:r>
              <a:rPr lang="es-ES" b="1" dirty="0" err="1"/>
              <a:t>External</a:t>
            </a:r>
            <a:r>
              <a:rPr lang="es-ES" b="1" dirty="0"/>
              <a:t> </a:t>
            </a:r>
            <a:r>
              <a:rPr lang="es-ES" b="1" dirty="0" err="1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600200"/>
            <a:ext cx="8229600" cy="179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827164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Operasi</a:t>
            </a:r>
            <a:r>
              <a:rPr lang="es-ES" b="1" dirty="0"/>
              <a:t> </a:t>
            </a:r>
            <a:r>
              <a:rPr lang="es-ES" b="1" dirty="0" err="1"/>
              <a:t>Internal</a:t>
            </a:r>
            <a:r>
              <a:rPr lang="es-ES" b="1" dirty="0"/>
              <a:t> dan </a:t>
            </a:r>
            <a:r>
              <a:rPr lang="es-ES" b="1" dirty="0" err="1"/>
              <a:t>External</a:t>
            </a:r>
            <a:r>
              <a:rPr lang="es-ES" b="1" dirty="0"/>
              <a:t> </a:t>
            </a:r>
            <a:r>
              <a:rPr lang="es-ES" b="1" dirty="0" err="1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46796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43400"/>
            <a:ext cx="3886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343400"/>
            <a:ext cx="38481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Operasi</a:t>
            </a:r>
            <a:r>
              <a:rPr lang="es-ES" b="1" dirty="0"/>
              <a:t> </a:t>
            </a:r>
            <a:r>
              <a:rPr lang="es-ES" b="1" dirty="0" err="1"/>
              <a:t>Internal</a:t>
            </a:r>
            <a:r>
              <a:rPr lang="es-ES" b="1" dirty="0"/>
              <a:t> dan </a:t>
            </a:r>
            <a:r>
              <a:rPr lang="es-ES" b="1" dirty="0" err="1"/>
              <a:t>External</a:t>
            </a:r>
            <a:r>
              <a:rPr lang="es-ES" b="1" dirty="0"/>
              <a:t> </a:t>
            </a:r>
            <a:r>
              <a:rPr lang="es-ES" b="1" dirty="0" err="1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72000" cy="244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19549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314700"/>
            <a:ext cx="431857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638800"/>
            <a:ext cx="247377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voice </a:t>
            </a:r>
            <a:r>
              <a:rPr lang="en-US" dirty="0" err="1" smtClean="0"/>
              <a:t>ataupun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switching. </a:t>
            </a:r>
          </a:p>
          <a:p>
            <a:pPr lvl="1"/>
            <a:r>
              <a:rPr lang="en-US" i="1" dirty="0" smtClean="0"/>
              <a:t>Circuit Switching </a:t>
            </a:r>
          </a:p>
          <a:p>
            <a:pPr lvl="1"/>
            <a:r>
              <a:rPr lang="en-US" i="1" dirty="0" smtClean="0"/>
              <a:t>Packet Switching.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Operasi</a:t>
            </a:r>
            <a:r>
              <a:rPr lang="es-ES" b="1" dirty="0"/>
              <a:t> </a:t>
            </a:r>
            <a:r>
              <a:rPr lang="es-ES" b="1" dirty="0" err="1"/>
              <a:t>Internal</a:t>
            </a:r>
            <a:r>
              <a:rPr lang="es-ES" b="1" dirty="0"/>
              <a:t> dan </a:t>
            </a:r>
            <a:r>
              <a:rPr lang="es-ES" b="1" dirty="0" err="1"/>
              <a:t>External</a:t>
            </a:r>
            <a:r>
              <a:rPr lang="es-ES" b="1" dirty="0"/>
              <a:t> </a:t>
            </a:r>
            <a:r>
              <a:rPr lang="es-ES" b="1" dirty="0" err="1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763" indent="-4763">
              <a:buNone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virtual circuit </a:t>
            </a:r>
            <a:r>
              <a:rPr lang="en-US" dirty="0" err="1"/>
              <a:t>dengan</a:t>
            </a:r>
            <a:r>
              <a:rPr lang="en-US" dirty="0"/>
              <a:t> datagram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sv-SE" dirty="0" smtClean="0"/>
              <a:t>komunikasi </a:t>
            </a:r>
            <a:r>
              <a:rPr lang="sv-SE" dirty="0"/>
              <a:t>jaringan dan faktor-faktor cost secara </a:t>
            </a:r>
            <a:r>
              <a:rPr lang="sv-SE" dirty="0" smtClean="0"/>
              <a:t>detailnya.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external service </a:t>
            </a:r>
            <a:r>
              <a:rPr lang="en-US" dirty="0" smtClean="0"/>
              <a:t>:</a:t>
            </a:r>
          </a:p>
          <a:p>
            <a:r>
              <a:rPr lang="en-US" dirty="0"/>
              <a:t>datagram service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call setup.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/>
              <a:t>real time.</a:t>
            </a:r>
          </a:p>
          <a:p>
            <a:r>
              <a:rPr lang="en-US" dirty="0" smtClean="0"/>
              <a:t>virtual </a:t>
            </a:r>
            <a:r>
              <a:rPr lang="en-US" dirty="0"/>
              <a:t>circuit service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end-to-end sequencing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error control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file transfer </a:t>
            </a:r>
            <a:r>
              <a:rPr lang="en-US" dirty="0" err="1"/>
              <a:t>dan</a:t>
            </a:r>
            <a:r>
              <a:rPr lang="en-US" dirty="0"/>
              <a:t> remote </a:t>
            </a:r>
            <a:r>
              <a:rPr lang="en-US" dirty="0" err="1" smtClean="0"/>
              <a:t>accessterminal</a:t>
            </a:r>
            <a:r>
              <a:rPr lang="en-US" dirty="0"/>
              <a:t>.</a:t>
            </a:r>
          </a:p>
          <a:p>
            <a:pPr marL="4763" indent="-4763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Circuit Switching </a:t>
            </a:r>
            <a:r>
              <a:rPr lang="en-US" i="1" dirty="0" err="1"/>
              <a:t>dengan</a:t>
            </a:r>
            <a:r>
              <a:rPr lang="en-US" i="1" dirty="0"/>
              <a:t> Packet </a:t>
            </a:r>
            <a:r>
              <a:rPr lang="en-US" i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98668"/>
            <a:ext cx="5791200" cy="49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Circuit Switching </a:t>
            </a:r>
            <a:r>
              <a:rPr lang="en-US" i="1" dirty="0" err="1"/>
              <a:t>dengan</a:t>
            </a:r>
            <a:r>
              <a:rPr lang="en-US" i="1" dirty="0"/>
              <a:t> Packet </a:t>
            </a:r>
            <a:r>
              <a:rPr lang="en-US" i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 err="1" smtClean="0"/>
              <a:t>Dimisalkan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4 node, node 1 </a:t>
            </a:r>
            <a:r>
              <a:rPr lang="en-US" sz="2400" dirty="0" err="1"/>
              <a:t>sebagai</a:t>
            </a:r>
            <a:r>
              <a:rPr lang="en-US" sz="2400" dirty="0"/>
              <a:t> source address </a:t>
            </a:r>
            <a:r>
              <a:rPr lang="en-US" sz="2400" dirty="0" err="1"/>
              <a:t>dan</a:t>
            </a:r>
            <a:r>
              <a:rPr lang="en-US" sz="2400" dirty="0"/>
              <a:t> node </a:t>
            </a:r>
            <a:r>
              <a:rPr lang="en-US" sz="2400" dirty="0" smtClean="0"/>
              <a:t>4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/>
              <a:t>destination address. </a:t>
            </a:r>
            <a:r>
              <a:rPr lang="en-US" sz="2400" dirty="0" err="1"/>
              <a:t>Untuk</a:t>
            </a:r>
            <a:r>
              <a:rPr lang="en-US" sz="2400" dirty="0"/>
              <a:t> circuit switching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delay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message </a:t>
            </a:r>
            <a:r>
              <a:rPr lang="en-US" sz="2400" dirty="0" err="1"/>
              <a:t>dikirim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call request,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destination station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sibuk</a:t>
            </a:r>
            <a:r>
              <a:rPr lang="en-US" sz="2400" dirty="0" smtClean="0"/>
              <a:t>,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/>
              <a:t>accepted </a:t>
            </a:r>
            <a:r>
              <a:rPr lang="en-US" sz="2400" dirty="0" err="1"/>
              <a:t>dikirim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destination address.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koneksi</a:t>
            </a:r>
            <a:r>
              <a:rPr lang="en-US" sz="2400" dirty="0" smtClean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disetup</a:t>
            </a:r>
            <a:r>
              <a:rPr lang="en-US" sz="2400" dirty="0"/>
              <a:t>. Virtual circuit switching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circuit </a:t>
            </a:r>
            <a:r>
              <a:rPr lang="en-US" sz="2400" dirty="0" smtClean="0"/>
              <a:t>switching.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circuit switching, call acceptance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memakan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(</a:t>
            </a:r>
            <a:r>
              <a:rPr lang="en-US" sz="2400" dirty="0" smtClean="0"/>
              <a:t>delay)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/>
              <a:t>koneksi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established. Hal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paket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retransmisi</a:t>
            </a:r>
            <a:r>
              <a:rPr lang="en-US" sz="2400" dirty="0"/>
              <a:t>. </a:t>
            </a:r>
            <a:r>
              <a:rPr lang="en-US" sz="2400" dirty="0" err="1"/>
              <a:t>Sekali</a:t>
            </a:r>
            <a:r>
              <a:rPr lang="en-US" sz="2400" dirty="0"/>
              <a:t> virtual circuit established, message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paket-paket</a:t>
            </a:r>
            <a:r>
              <a:rPr lang="en-US" sz="2400" dirty="0"/>
              <a:t>. </a:t>
            </a:r>
            <a:r>
              <a:rPr lang="en-US" sz="2400" dirty="0" err="1"/>
              <a:t>Maka</a:t>
            </a:r>
            <a:r>
              <a:rPr lang="en-US" sz="2400" dirty="0"/>
              <a:t> virtual circuit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circuit </a:t>
            </a:r>
            <a:r>
              <a:rPr lang="en-US" sz="2400" dirty="0"/>
              <a:t>switching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Datagram packet switching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call setup.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smtClean="0"/>
              <a:t>message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virtual circuit packet switching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smtClean="0"/>
              <a:t>circuit switching</a:t>
            </a:r>
            <a:r>
              <a:rPr lang="en-US" sz="2400" dirty="0"/>
              <a:t>.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datagram </a:t>
            </a:r>
            <a:r>
              <a:rPr lang="en-US" sz="2400" dirty="0" err="1"/>
              <a:t>diroute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,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smtClean="0"/>
              <a:t>datagram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/>
              <a:t>tiap</a:t>
            </a:r>
            <a:r>
              <a:rPr lang="en-US" sz="2400" dirty="0"/>
              <a:t> node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paket-paket</a:t>
            </a:r>
            <a:r>
              <a:rPr lang="en-US" sz="2400" dirty="0"/>
              <a:t> virtual circuit.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message </a:t>
            </a:r>
            <a:r>
              <a:rPr lang="en-US" sz="2400" dirty="0"/>
              <a:t>yang </a:t>
            </a:r>
            <a:r>
              <a:rPr lang="en-US" sz="2400" dirty="0" err="1"/>
              <a:t>panjang-panjang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 virtual circuit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diutamakan</a:t>
            </a:r>
            <a:r>
              <a:rPr lang="en-US" sz="2400" dirty="0"/>
              <a:t>.</a:t>
            </a:r>
          </a:p>
          <a:p>
            <a:endParaRPr lang="en-US" sz="2200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Circuit Switching </a:t>
            </a:r>
            <a:r>
              <a:rPr lang="en-US" dirty="0" err="1"/>
              <a:t>dengan</a:t>
            </a:r>
            <a:r>
              <a:rPr lang="en-US" dirty="0"/>
              <a:t> Packet </a:t>
            </a:r>
            <a:r>
              <a:rPr lang="en-US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47475"/>
            <a:ext cx="5791200" cy="5158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Circuit </a:t>
            </a:r>
            <a:r>
              <a:rPr lang="en-US" b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path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i="1" dirty="0"/>
              <a:t>dedicated (</a:t>
            </a:r>
            <a:r>
              <a:rPr lang="en-US" i="1" dirty="0" err="1"/>
              <a:t>permanen</a:t>
            </a:r>
            <a:r>
              <a:rPr lang="en-US" i="1" dirty="0"/>
              <a:t>) </a:t>
            </a:r>
            <a:r>
              <a:rPr lang="en-US" i="1" dirty="0" err="1"/>
              <a:t>antara</a:t>
            </a:r>
            <a:r>
              <a:rPr lang="en-US" i="1" dirty="0"/>
              <a:t> 2 </a:t>
            </a:r>
            <a:r>
              <a:rPr lang="en-US" i="1" dirty="0" err="1" smtClean="0"/>
              <a:t>buah</a:t>
            </a:r>
            <a:r>
              <a:rPr lang="en-US" i="1" dirty="0" smtClean="0"/>
              <a:t> </a:t>
            </a:r>
            <a:r>
              <a:rPr lang="en-US" dirty="0" smtClean="0"/>
              <a:t>station.</a:t>
            </a:r>
            <a:endParaRPr lang="en-US" dirty="0"/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:</a:t>
            </a:r>
          </a:p>
          <a:p>
            <a:pPr lvl="1"/>
            <a:r>
              <a:rPr lang="en-US" i="1" dirty="0"/>
              <a:t>Circuit Establishment</a:t>
            </a:r>
          </a:p>
          <a:p>
            <a:pPr lvl="1"/>
            <a:r>
              <a:rPr lang="en-US" i="1" dirty="0"/>
              <a:t>Signal Transfer (</a:t>
            </a:r>
            <a:r>
              <a:rPr lang="en-US" i="1" dirty="0" err="1"/>
              <a:t>mungkin</a:t>
            </a:r>
            <a:r>
              <a:rPr lang="en-US" i="1" dirty="0"/>
              <a:t> analog voice, digitized voice, binary data)</a:t>
            </a:r>
          </a:p>
          <a:p>
            <a:pPr lvl="1"/>
            <a:r>
              <a:rPr lang="en-US" i="1" dirty="0"/>
              <a:t>Circuit disconnect</a:t>
            </a:r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i="1" dirty="0"/>
              <a:t>established </a:t>
            </a:r>
            <a:r>
              <a:rPr lang="en-US" i="1" dirty="0" err="1"/>
              <a:t>walaupun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data </a:t>
            </a:r>
            <a:r>
              <a:rPr lang="en-US" i="1" dirty="0" smtClean="0"/>
              <a:t>yang </a:t>
            </a:r>
            <a:r>
              <a:rPr lang="en-US" dirty="0" err="1" smtClean="0"/>
              <a:t>ditransfer</a:t>
            </a:r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public telephone network, PBX (Public Branches </a:t>
            </a:r>
            <a:r>
              <a:rPr lang="en-US" i="1" dirty="0" err="1" smtClean="0"/>
              <a:t>eXchange</a:t>
            </a:r>
            <a:r>
              <a:rPr lang="en-US" i="1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/>
              <a:t>gedung</a:t>
            </a:r>
            <a:r>
              <a:rPr lang="en-US" dirty="0"/>
              <a:t>)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/>
              <a:t>complex </a:t>
            </a:r>
            <a:r>
              <a:rPr lang="en-US" dirty="0" err="1"/>
              <a:t>dalam</a:t>
            </a:r>
            <a:r>
              <a:rPr lang="en-US" dirty="0"/>
              <a:t> routing, </a:t>
            </a:r>
            <a:r>
              <a:rPr lang="en-US" i="1" dirty="0"/>
              <a:t>flow control,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syarat-syarat</a:t>
            </a:r>
            <a:r>
              <a:rPr lang="en-US" i="1" dirty="0"/>
              <a:t> error control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Routing </a:t>
            </a:r>
            <a:r>
              <a:rPr lang="en-US" b="1" i="1" dirty="0" err="1"/>
              <a:t>dalam</a:t>
            </a:r>
            <a:r>
              <a:rPr lang="en-US" b="1" i="1" dirty="0"/>
              <a:t> Circuit </a:t>
            </a:r>
            <a:r>
              <a:rPr lang="en-US" b="1" i="1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meminimisasi</a:t>
            </a:r>
            <a:r>
              <a:rPr lang="en-US" sz="2400" dirty="0"/>
              <a:t> switching and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/>
              <a:t>.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i="1" dirty="0" err="1" smtClean="0"/>
              <a:t>Pelanggan</a:t>
            </a:r>
            <a:endParaRPr lang="en-US" sz="2000" i="1" dirty="0"/>
          </a:p>
          <a:p>
            <a:pPr lvl="1"/>
            <a:r>
              <a:rPr lang="en-US" sz="2000" i="1" dirty="0" smtClean="0"/>
              <a:t>local </a:t>
            </a:r>
            <a:r>
              <a:rPr lang="en-US" sz="2000" i="1" dirty="0"/>
              <a:t>loop : link </a:t>
            </a:r>
            <a:r>
              <a:rPr lang="en-US" sz="2000" i="1" dirty="0" err="1"/>
              <a:t>antara</a:t>
            </a:r>
            <a:r>
              <a:rPr lang="en-US" sz="2000" i="1" dirty="0"/>
              <a:t> </a:t>
            </a:r>
            <a:r>
              <a:rPr lang="en-US" sz="2000" i="1" dirty="0" err="1"/>
              <a:t>pelanggan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jaringan</a:t>
            </a:r>
            <a:r>
              <a:rPr lang="en-US" sz="2000" i="1" dirty="0"/>
              <a:t>. </a:t>
            </a:r>
            <a:r>
              <a:rPr lang="en-US" sz="2000" i="1" dirty="0" err="1"/>
              <a:t>Hampir</a:t>
            </a:r>
            <a:r>
              <a:rPr lang="en-US" sz="2000" i="1" dirty="0"/>
              <a:t> </a:t>
            </a:r>
            <a:r>
              <a:rPr lang="en-US" sz="2000" i="1" dirty="0" err="1"/>
              <a:t>semuanya</a:t>
            </a:r>
            <a:r>
              <a:rPr lang="en-US" sz="2000" i="1" dirty="0"/>
              <a:t> </a:t>
            </a:r>
            <a:r>
              <a:rPr lang="en-US" sz="2000" i="1" dirty="0" err="1" smtClean="0"/>
              <a:t>menggunakan</a:t>
            </a:r>
            <a:r>
              <a:rPr lang="en-US" sz="2000" i="1" dirty="0" smtClean="0"/>
              <a:t> </a:t>
            </a:r>
            <a:r>
              <a:rPr lang="es-ES" sz="2000" dirty="0" err="1" smtClean="0"/>
              <a:t>twisted</a:t>
            </a:r>
            <a:r>
              <a:rPr lang="es-ES" sz="2000" dirty="0" smtClean="0"/>
              <a:t> </a:t>
            </a:r>
            <a:r>
              <a:rPr lang="es-ES" sz="2000" dirty="0" err="1"/>
              <a:t>pair</a:t>
            </a:r>
            <a:r>
              <a:rPr lang="es-ES" sz="2000" dirty="0"/>
              <a:t>. </a:t>
            </a:r>
            <a:r>
              <a:rPr lang="es-ES" sz="2000" dirty="0" err="1"/>
              <a:t>Panjangnya</a:t>
            </a:r>
            <a:r>
              <a:rPr lang="es-ES" sz="2000" dirty="0"/>
              <a:t> antara </a:t>
            </a:r>
            <a:r>
              <a:rPr lang="es-ES" sz="2000" dirty="0" err="1"/>
              <a:t>beberapa</a:t>
            </a:r>
            <a:r>
              <a:rPr lang="es-ES" sz="2000" dirty="0"/>
              <a:t> </a:t>
            </a:r>
            <a:r>
              <a:rPr lang="es-ES" sz="2000" dirty="0" err="1"/>
              <a:t>kilometer</a:t>
            </a:r>
            <a:r>
              <a:rPr lang="es-ES" sz="2000" dirty="0"/>
              <a:t> dan </a:t>
            </a:r>
            <a:r>
              <a:rPr lang="es-ES" sz="2000" dirty="0" err="1"/>
              <a:t>beberapa</a:t>
            </a:r>
            <a:r>
              <a:rPr lang="es-ES" sz="2000" dirty="0"/>
              <a:t> </a:t>
            </a:r>
            <a:r>
              <a:rPr lang="es-ES" sz="2000" dirty="0" err="1" smtClean="0"/>
              <a:t>puluh</a:t>
            </a:r>
            <a:r>
              <a:rPr lang="es-ES" sz="2000" dirty="0" smtClean="0"/>
              <a:t> </a:t>
            </a:r>
            <a:r>
              <a:rPr lang="en-US" sz="2000" dirty="0" smtClean="0"/>
              <a:t>kilometer</a:t>
            </a:r>
            <a:r>
              <a:rPr lang="en-US" sz="2000" dirty="0"/>
              <a:t>.</a:t>
            </a:r>
          </a:p>
          <a:p>
            <a:pPr lvl="1"/>
            <a:r>
              <a:rPr lang="en-US" sz="2000" i="1" dirty="0" smtClean="0"/>
              <a:t>exchanges </a:t>
            </a:r>
            <a:r>
              <a:rPr lang="en-US" sz="2000" i="1" dirty="0"/>
              <a:t>: switching </a:t>
            </a:r>
            <a:r>
              <a:rPr lang="en-US" sz="2000" i="1" dirty="0" err="1"/>
              <a:t>lokal</a:t>
            </a:r>
            <a:r>
              <a:rPr lang="en-US" sz="2000" i="1" dirty="0"/>
              <a:t> </a:t>
            </a:r>
            <a:r>
              <a:rPr lang="en-US" sz="2000" i="1" dirty="0" err="1"/>
              <a:t>dalam</a:t>
            </a:r>
            <a:r>
              <a:rPr lang="en-US" sz="2000" i="1" dirty="0"/>
              <a:t> </a:t>
            </a:r>
            <a:r>
              <a:rPr lang="en-US" sz="2000" i="1" dirty="0" err="1"/>
              <a:t>sebuah</a:t>
            </a:r>
            <a:r>
              <a:rPr lang="en-US" sz="2000" i="1" dirty="0"/>
              <a:t> </a:t>
            </a:r>
            <a:r>
              <a:rPr lang="en-US" sz="2000" i="1" dirty="0" err="1" smtClean="0"/>
              <a:t>jaringan</a:t>
            </a:r>
            <a:r>
              <a:rPr lang="en-US" sz="2000" i="1" dirty="0" smtClean="0"/>
              <a:t>. </a:t>
            </a:r>
          </a:p>
          <a:p>
            <a:pPr lvl="1"/>
            <a:r>
              <a:rPr lang="en-US" sz="2000" dirty="0" smtClean="0"/>
              <a:t>Switching </a:t>
            </a:r>
            <a:r>
              <a:rPr lang="en-US" sz="2000" dirty="0" err="1"/>
              <a:t>Lokal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pelanggan-pelanggan</a:t>
            </a:r>
            <a:r>
              <a:rPr lang="en-US" sz="2000" dirty="0"/>
              <a:t> yang </a:t>
            </a:r>
            <a:r>
              <a:rPr lang="en-US" sz="2000" dirty="0" err="1"/>
              <a:t>dikenal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i="1" dirty="0" smtClean="0"/>
              <a:t>end </a:t>
            </a:r>
            <a:r>
              <a:rPr lang="en-US" sz="2000" i="1" dirty="0"/>
              <a:t>office yang </a:t>
            </a:r>
            <a:r>
              <a:rPr lang="en-US" sz="2000" i="1" dirty="0" err="1"/>
              <a:t>biasanya</a:t>
            </a:r>
            <a:r>
              <a:rPr lang="en-US" sz="2000" i="1" dirty="0"/>
              <a:t> </a:t>
            </a:r>
            <a:r>
              <a:rPr lang="en-US" sz="2000" i="1" dirty="0" err="1"/>
              <a:t>dapat</a:t>
            </a:r>
            <a:r>
              <a:rPr lang="en-US" sz="2000" i="1" dirty="0"/>
              <a:t> </a:t>
            </a:r>
            <a:r>
              <a:rPr lang="en-US" sz="2000" i="1" dirty="0" err="1"/>
              <a:t>mendukung</a:t>
            </a:r>
            <a:r>
              <a:rPr lang="en-US" sz="2000" i="1" dirty="0"/>
              <a:t> </a:t>
            </a:r>
            <a:r>
              <a:rPr lang="en-US" sz="2000" i="1" dirty="0" err="1"/>
              <a:t>beribu-ribu</a:t>
            </a:r>
            <a:r>
              <a:rPr lang="en-US" sz="2000" i="1" dirty="0"/>
              <a:t> </a:t>
            </a:r>
            <a:r>
              <a:rPr lang="en-US" sz="2000" i="1" dirty="0" err="1"/>
              <a:t>pelanggan</a:t>
            </a:r>
            <a:r>
              <a:rPr lang="en-US" sz="2000" i="1" dirty="0"/>
              <a:t> </a:t>
            </a:r>
            <a:r>
              <a:rPr lang="en-US" sz="2000" i="1" dirty="0" err="1"/>
              <a:t>dalam</a:t>
            </a:r>
            <a:r>
              <a:rPr lang="en-US" sz="2000" i="1" dirty="0"/>
              <a:t> </a:t>
            </a:r>
            <a:r>
              <a:rPr lang="en-US" sz="2000" i="1" dirty="0" smtClean="0"/>
              <a:t>local area</a:t>
            </a:r>
            <a:r>
              <a:rPr lang="en-US" sz="2000" i="1" dirty="0"/>
              <a:t>.</a:t>
            </a:r>
          </a:p>
          <a:p>
            <a:pPr lvl="1"/>
            <a:r>
              <a:rPr lang="en-US" sz="2000" i="1" dirty="0" smtClean="0"/>
              <a:t>trunks </a:t>
            </a:r>
            <a:r>
              <a:rPr lang="en-US" sz="2000" i="1" dirty="0"/>
              <a:t>: </a:t>
            </a:r>
            <a:r>
              <a:rPr lang="en-US" sz="2000" i="1" dirty="0" err="1"/>
              <a:t>cabang-cabang</a:t>
            </a:r>
            <a:r>
              <a:rPr lang="en-US" sz="2000" i="1" dirty="0"/>
              <a:t> </a:t>
            </a:r>
            <a:r>
              <a:rPr lang="en-US" sz="2000" i="1" dirty="0" err="1"/>
              <a:t>antara</a:t>
            </a:r>
            <a:r>
              <a:rPr lang="en-US" sz="2000" i="1" dirty="0"/>
              <a:t> exchanges. Trunks </a:t>
            </a:r>
            <a:r>
              <a:rPr lang="en-US" sz="2000" i="1" dirty="0" err="1"/>
              <a:t>membawa</a:t>
            </a:r>
            <a:r>
              <a:rPr lang="en-US" sz="2000" i="1" dirty="0"/>
              <a:t> multiple </a:t>
            </a:r>
            <a:r>
              <a:rPr lang="en-US" sz="2000" i="1" dirty="0" err="1" smtClean="0"/>
              <a:t>voicefrequency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FDM (</a:t>
            </a:r>
            <a:r>
              <a:rPr lang="en-US" sz="2000" i="1" dirty="0"/>
              <a:t>Frequency Division Multiplex)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synchronous </a:t>
            </a:r>
            <a:r>
              <a:rPr lang="en-US" sz="2000" i="1" dirty="0"/>
              <a:t>TDM (Time Division Multiplex).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Routing </a:t>
            </a:r>
            <a:r>
              <a:rPr lang="en-US" b="1" i="1" dirty="0" err="1"/>
              <a:t>dalam</a:t>
            </a:r>
            <a:r>
              <a:rPr lang="en-US" b="1" i="1" dirty="0"/>
              <a:t> Circuit </a:t>
            </a:r>
            <a:r>
              <a:rPr lang="en-US" b="1" i="1" dirty="0" smtClean="0"/>
              <a:t>Switching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4200" y="5562600"/>
            <a:ext cx="26670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 smtClean="0"/>
              <a:t>Proses</a:t>
            </a:r>
            <a:r>
              <a:rPr lang="en-US" sz="2000" dirty="0" smtClean="0"/>
              <a:t> Routing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143750" cy="404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i="1" dirty="0"/>
              <a:t>end office, </a:t>
            </a:r>
            <a:r>
              <a:rPr lang="en-US" i="1" dirty="0" err="1"/>
              <a:t>sedangkan</a:t>
            </a:r>
            <a:r>
              <a:rPr lang="en-US" i="1" dirty="0"/>
              <a:t> c </a:t>
            </a:r>
            <a:r>
              <a:rPr lang="en-US" i="1" dirty="0" err="1"/>
              <a:t>dan</a:t>
            </a:r>
            <a:r>
              <a:rPr lang="en-US" i="1" dirty="0"/>
              <a:t> d </a:t>
            </a:r>
            <a:r>
              <a:rPr lang="en-US" i="1" dirty="0" err="1"/>
              <a:t>koneksi</a:t>
            </a:r>
            <a:r>
              <a:rPr lang="en-US" i="1" dirty="0"/>
              <a:t> yang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dirty="0" err="1" smtClean="0"/>
              <a:t>kompleks</a:t>
            </a:r>
            <a:r>
              <a:rPr lang="en-US" dirty="0"/>
              <a:t>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/>
              <a:t>dynamic routing </a:t>
            </a:r>
            <a:r>
              <a:rPr lang="en-US" i="1" dirty="0" err="1"/>
              <a:t>daripada</a:t>
            </a:r>
            <a:r>
              <a:rPr lang="en-US" i="1" dirty="0"/>
              <a:t> static </a:t>
            </a:r>
            <a:r>
              <a:rPr lang="en-US" i="1" dirty="0" smtClean="0"/>
              <a:t>routing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86200"/>
            <a:ext cx="3533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1075" y="3886200"/>
            <a:ext cx="35147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traffic yang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dynamic routing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berikut</a:t>
            </a:r>
            <a:r>
              <a:rPr lang="en-US" i="1" dirty="0"/>
              <a:t> 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Alternate Routing</a:t>
            </a:r>
          </a:p>
          <a:p>
            <a:pPr lvl="1"/>
            <a:r>
              <a:rPr lang="en-US" i="1" dirty="0" err="1" smtClean="0"/>
              <a:t>Adative</a:t>
            </a:r>
            <a:r>
              <a:rPr lang="en-US" i="1" dirty="0" smtClean="0"/>
              <a:t> Routing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Alternate Routing</a:t>
            </a:r>
          </a:p>
          <a:p>
            <a:r>
              <a:rPr lang="en-US" dirty="0" err="1"/>
              <a:t>Adalah</a:t>
            </a:r>
            <a:r>
              <a:rPr lang="en-US" dirty="0"/>
              <a:t> routing-routing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i="1" dirty="0"/>
              <a:t>end office. </a:t>
            </a:r>
            <a:r>
              <a:rPr lang="en-US" i="1" dirty="0" err="1" smtClean="0"/>
              <a:t>Tiap</a:t>
            </a:r>
            <a:r>
              <a:rPr lang="en-US" i="1" dirty="0" smtClean="0"/>
              <a:t> </a:t>
            </a:r>
            <a:r>
              <a:rPr lang="en-US" dirty="0" smtClean="0"/>
              <a:t>switch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route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fr-FR" dirty="0" smtClean="0"/>
              <a:t>route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tiap</a:t>
            </a:r>
            <a:r>
              <a:rPr lang="fr-FR" dirty="0"/>
              <a:t> </a:t>
            </a:r>
            <a:r>
              <a:rPr lang="fr-FR" dirty="0" err="1"/>
              <a:t>pasang</a:t>
            </a:r>
            <a:r>
              <a:rPr lang="fr-FR" dirty="0"/>
              <a:t> </a:t>
            </a:r>
            <a:r>
              <a:rPr lang="fr-FR" i="1" dirty="0"/>
              <a:t>source-destination, </a:t>
            </a:r>
            <a:r>
              <a:rPr lang="fr-FR" i="1" dirty="0" err="1"/>
              <a:t>ini</a:t>
            </a:r>
            <a:r>
              <a:rPr lang="fr-FR" i="1" dirty="0"/>
              <a:t> </a:t>
            </a:r>
            <a:r>
              <a:rPr lang="fr-FR" i="1" dirty="0" err="1"/>
              <a:t>disebut</a:t>
            </a:r>
            <a:r>
              <a:rPr lang="fr-FR" i="1" dirty="0"/>
              <a:t> </a:t>
            </a:r>
            <a:r>
              <a:rPr lang="fr-FR" i="1" dirty="0" err="1"/>
              <a:t>dengan</a:t>
            </a:r>
            <a:r>
              <a:rPr lang="fr-FR" i="1" dirty="0"/>
              <a:t> </a:t>
            </a:r>
            <a:r>
              <a:rPr lang="fr-FR" i="1" dirty="0" err="1"/>
              <a:t>fixed</a:t>
            </a:r>
            <a:r>
              <a:rPr lang="fr-FR" i="1" dirty="0"/>
              <a:t> </a:t>
            </a:r>
            <a:r>
              <a:rPr lang="fr-FR" i="1" dirty="0" err="1" smtClean="0"/>
              <a:t>alternate</a:t>
            </a:r>
            <a:r>
              <a:rPr lang="fr-FR" i="1" dirty="0" smtClean="0"/>
              <a:t> </a:t>
            </a:r>
            <a:r>
              <a:rPr lang="en-US" i="1" dirty="0" smtClean="0"/>
              <a:t>routing</a:t>
            </a:r>
            <a:r>
              <a:rPr lang="en-US" i="1" dirty="0"/>
              <a:t>. </a:t>
            </a:r>
            <a:r>
              <a:rPr lang="en-US" dirty="0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dynamic alternate routing. </a:t>
            </a:r>
            <a:r>
              <a:rPr lang="en-US" dirty="0" smtClean="0"/>
              <a:t>Routing decision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status current traffic (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sibuk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historical traffic </a:t>
            </a:r>
            <a:r>
              <a:rPr lang="en-US" dirty="0"/>
              <a:t>patterns (</a:t>
            </a:r>
            <a:r>
              <a:rPr lang="en-US" dirty="0" err="1"/>
              <a:t>urutan-urutan</a:t>
            </a:r>
            <a:r>
              <a:rPr lang="en-US" dirty="0"/>
              <a:t> route yang </a:t>
            </a:r>
            <a:r>
              <a:rPr lang="en-US" dirty="0" err="1"/>
              <a:t>diinginkan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memfungsikan</a:t>
            </a:r>
            <a:r>
              <a:rPr lang="en-US" dirty="0"/>
              <a:t> switch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traffic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jaringan</a:t>
            </a:r>
            <a:r>
              <a:rPr lang="en-US" dirty="0"/>
              <a:t>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switch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nn-NO" dirty="0" smtClean="0"/>
              <a:t>untuk mempelajari kondisi </a:t>
            </a:r>
            <a:r>
              <a:rPr lang="nn-NO" dirty="0"/>
              <a:t>jaringan sehingga tipe routing ini lebih </a:t>
            </a:r>
            <a:r>
              <a:rPr lang="nn-NO" dirty="0" smtClean="0"/>
              <a:t>efisien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/>
              <a:t>alternate routing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resourcing </a:t>
            </a:r>
            <a:r>
              <a:rPr lang="en-US" dirty="0" err="1"/>
              <a:t>jaringan</a:t>
            </a:r>
            <a:r>
              <a:rPr lang="en-US" dirty="0" smtClean="0"/>
              <a:t>.</a:t>
            </a:r>
          </a:p>
          <a:p>
            <a:r>
              <a:rPr lang="en-US" i="1" dirty="0"/>
              <a:t>DTM (Dynamic Traffic Management)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Northern </a:t>
            </a:r>
            <a:r>
              <a:rPr lang="en-US" dirty="0" smtClean="0"/>
              <a:t>Telecom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central network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the best alternate </a:t>
            </a:r>
            <a:r>
              <a:rPr lang="en-US" dirty="0" smtClean="0"/>
              <a:t>route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congestion</a:t>
            </a:r>
            <a:r>
              <a:rPr lang="en-US" dirty="0"/>
              <a:t> (</a:t>
            </a:r>
            <a:r>
              <a:rPr lang="en-US" dirty="0" err="1"/>
              <a:t>kepadatan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i="1" dirty="0" smtClean="0"/>
              <a:t>Central controller </a:t>
            </a:r>
            <a:r>
              <a:rPr lang="en-US" dirty="0" err="1"/>
              <a:t>mengumpulkan</a:t>
            </a:r>
            <a:r>
              <a:rPr lang="en-US" dirty="0"/>
              <a:t> status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switch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 smtClean="0"/>
              <a:t>alternateroute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  <a:p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931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TEKNIK SWITCHING</vt:lpstr>
      <vt:lpstr>Slide 2</vt:lpstr>
      <vt:lpstr>Circuit Switching</vt:lpstr>
      <vt:lpstr>Routing dalam Circuit Switching</vt:lpstr>
      <vt:lpstr>Routing dalam Circuit Switching</vt:lpstr>
      <vt:lpstr>Teknik Routing</vt:lpstr>
      <vt:lpstr>Teknik Routing</vt:lpstr>
      <vt:lpstr>Alternate Routing</vt:lpstr>
      <vt:lpstr>Adaptive Routing</vt:lpstr>
      <vt:lpstr>Adaptive Routing</vt:lpstr>
      <vt:lpstr>Packet Switching</vt:lpstr>
      <vt:lpstr>Packet Switching</vt:lpstr>
      <vt:lpstr>Operasi Internal</vt:lpstr>
      <vt:lpstr>Operasi Internal</vt:lpstr>
      <vt:lpstr>Ukuran Paket</vt:lpstr>
      <vt:lpstr>Ukuran Paket</vt:lpstr>
      <vt:lpstr>Operasi Internal dan External Service</vt:lpstr>
      <vt:lpstr>Operasi Internal dan External Service</vt:lpstr>
      <vt:lpstr>Operasi Internal dan External Service</vt:lpstr>
      <vt:lpstr>Operasi Internal dan External Service</vt:lpstr>
      <vt:lpstr>Perbandingan antara Circuit Switching dengan Packet Switching</vt:lpstr>
      <vt:lpstr>Perbandingan antara Circuit Switching dengan Packet Switching</vt:lpstr>
      <vt:lpstr>Perbedaan antara Circuit Switching dengan Packet Switching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SWITCHING</dc:title>
  <dc:creator>Irawan Afrianto</dc:creator>
  <cp:lastModifiedBy>Irawan Afrianto</cp:lastModifiedBy>
  <cp:revision>3</cp:revision>
  <dcterms:created xsi:type="dcterms:W3CDTF">2011-06-06T19:19:03Z</dcterms:created>
  <dcterms:modified xsi:type="dcterms:W3CDTF">2011-06-06T20:37:51Z</dcterms:modified>
</cp:coreProperties>
</file>