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6" r:id="rId10"/>
    <p:sldId id="333" r:id="rId11"/>
    <p:sldId id="342" r:id="rId12"/>
    <p:sldId id="343" r:id="rId13"/>
    <p:sldId id="356" r:id="rId14"/>
    <p:sldId id="349" r:id="rId15"/>
    <p:sldId id="350" r:id="rId16"/>
    <p:sldId id="357" r:id="rId17"/>
    <p:sldId id="358" r:id="rId18"/>
    <p:sldId id="359" r:id="rId19"/>
    <p:sldId id="354" r:id="rId20"/>
    <p:sldId id="289" r:id="rId2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4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197350" y="3810003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428531" y="41523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73639" y="390732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43000" y="2971800"/>
            <a:ext cx="100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8" name="Group 46"/>
          <p:cNvGrpSpPr/>
          <p:nvPr/>
        </p:nvGrpSpPr>
        <p:grpSpPr>
          <a:xfrm>
            <a:off x="1384299" y="3810003"/>
            <a:ext cx="2070100" cy="684781"/>
            <a:chOff x="5175738" y="2362200"/>
            <a:chExt cx="1910862" cy="684781"/>
          </a:xfrm>
        </p:grpSpPr>
        <p:sp>
          <p:nvSpPr>
            <p:cNvPr id="48" name="Rectangle 4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3206750" y="40386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1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9974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600" y="297180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3" name="Shape 42"/>
          <p:cNvCxnSpPr>
            <a:stCxn id="42" idx="1"/>
            <a:endCxn id="50" idx="0"/>
          </p:cNvCxnSpPr>
          <p:nvPr/>
        </p:nvCxnSpPr>
        <p:spPr>
          <a:xfrm rot="10800000" flipV="1">
            <a:off x="5229226" y="3264191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44791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86980" y="39073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49027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441700" y="42672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549900" y="5181602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783331" y="552297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710392" y="552296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24800" y="42241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343650" y="525881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028427" y="5303273"/>
            <a:ext cx="671052" cy="457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7" idx="3"/>
            <a:endCxn id="48" idx="0"/>
          </p:cNvCxnSpPr>
          <p:nvPr/>
        </p:nvCxnSpPr>
        <p:spPr>
          <a:xfrm>
            <a:off x="2146300" y="3264188"/>
            <a:ext cx="273049" cy="54581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377657" y="4152395"/>
            <a:ext cx="1254922" cy="1257807"/>
            <a:chOff x="5638006" y="3252459"/>
            <a:chExt cx="2439200" cy="13973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5638006" y="3252459"/>
              <a:ext cx="2439200" cy="1397329"/>
              <a:chOff x="5638006" y="3252459"/>
              <a:chExt cx="2439200" cy="1397329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hape 134"/>
              <p:cNvCxnSpPr>
                <a:endCxn id="50" idx="3"/>
              </p:cNvCxnSpPr>
              <p:nvPr/>
            </p:nvCxnSpPr>
            <p:spPr>
              <a:xfrm rot="16200000" flipV="1">
                <a:off x="7323114" y="3284510"/>
                <a:ext cx="786143" cy="722041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Elbow Connector 15"/>
          <p:cNvCxnSpPr/>
          <p:nvPr/>
        </p:nvCxnSpPr>
        <p:spPr>
          <a:xfrm rot="5400000">
            <a:off x="5131739" y="4757088"/>
            <a:ext cx="1299873" cy="463550"/>
          </a:xfrm>
          <a:prstGeom prst="bentConnector4">
            <a:avLst>
              <a:gd name="adj1" fmla="val 27897"/>
              <a:gd name="adj2" fmla="val 205675"/>
            </a:avLst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1"/>
          </p:cNvCxnSpPr>
          <p:nvPr/>
        </p:nvCxnSpPr>
        <p:spPr>
          <a:xfrm rot="10800000" flipV="1">
            <a:off x="7270750" y="4516506"/>
            <a:ext cx="654050" cy="6650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2" idx="3"/>
          </p:cNvCxnSpPr>
          <p:nvPr/>
        </p:nvCxnSpPr>
        <p:spPr>
          <a:xfrm>
            <a:off x="6591300" y="3264191"/>
            <a:ext cx="330200" cy="187093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animBg="1"/>
      <p:bldP spid="37" grpId="0"/>
      <p:bldP spid="40" grpId="0"/>
      <p:bldP spid="41" grpId="0"/>
      <p:bldP spid="42" grpId="0"/>
      <p:bldP spid="54" grpId="0" animBg="1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32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1" name="Rectangle 5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7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49" name="Rectangle 4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4" name="Shape 43"/>
          <p:cNvCxnSpPr>
            <a:stCxn id="43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belakang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akhir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35" name="Shape 43"/>
          <p:cNvCxnSpPr>
            <a:stCxn id="33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2" grpId="0"/>
      <p:bldP spid="43" grpId="0"/>
      <p:bldP spid="54" grpId="0" animBg="1"/>
      <p:bldP spid="6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Visio" r:id="rId3" imgW="5453280" imgH="892800" progId="Visio.Drawing.11">
                  <p:embed/>
                </p:oleObj>
              </mc:Choice>
              <mc:Fallback>
                <p:oleObj name="Visio" r:id="rId3" imgW="5453280" imgH="89280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77305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04" y="3818900"/>
          <a:ext cx="9825596" cy="2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Visio" r:id="rId5" imgW="5453396" imgH="1201436" progId="Visio.Drawing.11">
                  <p:embed/>
                </p:oleObj>
              </mc:Choice>
              <mc:Fallback>
                <p:oleObj name="Visio" r:id="rId5" imgW="5453396" imgH="1201436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" y="3818900"/>
                        <a:ext cx="9825596" cy="227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9769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3" name="TextBox 9"/>
          <p:cNvSpPr txBox="1"/>
          <p:nvPr/>
        </p:nvSpPr>
        <p:spPr>
          <a:xfrm>
            <a:off x="7473280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7619" y="2349288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85332" y="187603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41032" y="216842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6912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9921" y="388103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752600"/>
          <a:ext cx="29062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56" name="Visio" r:id="rId3" imgW="1561680" imgH="407880" progId="Visio.Drawing.11">
                  <p:embed/>
                </p:oleObj>
              </mc:Choice>
              <mc:Fallback>
                <p:oleObj name="Visio" r:id="rId3" imgW="1561680" imgH="40788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368" y="1752600"/>
                        <a:ext cx="290623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76400" y="3261362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57" name="Visio" r:id="rId5" imgW="1608480" imgH="618480" progId="Visio.Drawing.11">
                  <p:embed/>
                </p:oleObj>
              </mc:Choice>
              <mc:Fallback>
                <p:oleObj name="Visio" r:id="rId5" imgW="1608480" imgH="61848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61362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58" name="Visio" r:id="rId7" imgW="583920" imgH="1075680" progId="Visio.Drawing.11">
                  <p:embed/>
                </p:oleObj>
              </mc:Choice>
              <mc:Fallback>
                <p:oleObj name="Visio" r:id="rId7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akhir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449597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3021429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36159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7861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640946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4173566"/>
            <a:ext cx="107864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7803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993990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3298428"/>
            <a:ext cx="156871" cy="48617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3172599"/>
            <a:ext cx="1218846" cy="6118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868438"/>
            <a:ext cx="522450" cy="334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3723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673650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71148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46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400" dirty="0" err="1" smtClean="0"/>
              <a:t>Operasi-operasi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i="1" dirty="0" smtClean="0"/>
              <a:t>traversal</a:t>
            </a:r>
            <a:r>
              <a:rPr lang="en-US" sz="4400" dirty="0" smtClean="0"/>
              <a:t>, </a:t>
            </a:r>
            <a:r>
              <a:rPr lang="en-US" sz="4400" i="1" dirty="0" smtClean="0"/>
              <a:t>searching, sorting </a:t>
            </a:r>
            <a:r>
              <a:rPr lang="en-US" sz="4400" dirty="0" err="1" smtClean="0"/>
              <a:t>dan</a:t>
            </a:r>
            <a:r>
              <a:rPr lang="en-US" sz="4400" i="1" dirty="0" smtClean="0"/>
              <a:t> destroy</a:t>
            </a:r>
            <a:r>
              <a:rPr lang="en-US" sz="4400" dirty="0" smtClean="0"/>
              <a:t> </a:t>
            </a:r>
            <a:r>
              <a:rPr lang="en-US" sz="4400" dirty="0" err="1" smtClean="0"/>
              <a:t>diperlakukan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sama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i="1" dirty="0" smtClean="0">
                <a:solidFill>
                  <a:srgbClr val="FF0000"/>
                </a:solidFill>
              </a:rPr>
              <a:t>single linked list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Data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38800" y="4343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>
            <a:off x="4902200" y="4114799"/>
            <a:ext cx="34925" cy="107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  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632200" y="26545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"/>
          <p:cNvGrpSpPr/>
          <p:nvPr/>
        </p:nvGrpSpPr>
        <p:grpSpPr>
          <a:xfrm>
            <a:off x="5861050" y="3048000"/>
            <a:ext cx="2063751" cy="685800"/>
            <a:chOff x="1752600" y="3352800"/>
            <a:chExt cx="1604211" cy="534194"/>
          </a:xfrm>
        </p:grpSpPr>
        <p:sp>
          <p:nvSpPr>
            <p:cNvPr id="41" name="Rectangle 4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4765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047999" y="30480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870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9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661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99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stCxn id="62" idx="1"/>
            <a:endCxn id="41" idx="0"/>
          </p:cNvCxnSpPr>
          <p:nvPr/>
        </p:nvCxnSpPr>
        <p:spPr>
          <a:xfrm rot="10800000" flipV="1">
            <a:off x="6892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8491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950680" y="3145317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12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105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5600" y="4558271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899640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89963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144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89350" y="463548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670336"/>
            <a:ext cx="684781" cy="49014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hape 76"/>
          <p:cNvCxnSpPr/>
          <p:nvPr/>
        </p:nvCxnSpPr>
        <p:spPr>
          <a:xfrm rot="16200000" flipV="1">
            <a:off x="3056817" y="326001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52005" y="3405930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286000" y="2667000"/>
            <a:ext cx="609600" cy="2057400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3528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6941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6941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depan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awal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4524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146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069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1890</TotalTime>
  <Words>369</Words>
  <Application>Microsoft Office PowerPoint</Application>
  <PresentationFormat>A4 Paper (210x297 mm)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 </vt:lpstr>
      <vt:lpstr>Penyisipan di Tengah (lanjutan)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Andri Heryandi</cp:lastModifiedBy>
  <cp:revision>456</cp:revision>
  <dcterms:created xsi:type="dcterms:W3CDTF">2010-02-18T01:05:10Z</dcterms:created>
  <dcterms:modified xsi:type="dcterms:W3CDTF">2014-04-14T18:20:02Z</dcterms:modified>
</cp:coreProperties>
</file>