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59"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8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462D9BA8-D0C8-4F0C-9604-291236071351}" type="datetimeFigureOut">
              <a:rPr lang="en-US" smtClean="0"/>
              <a:pPr/>
              <a:t>4/12/2013</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D91571E-D4E1-4A56-B720-64DF619CD6E7}"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2D9BA8-D0C8-4F0C-9604-291236071351}" type="datetimeFigureOut">
              <a:rPr lang="en-US" smtClean="0"/>
              <a:pPr/>
              <a:t>4/12/2013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2D9BA8-D0C8-4F0C-9604-291236071351}" type="datetimeFigureOut">
              <a:rPr lang="en-US" smtClean="0"/>
              <a:pPr/>
              <a:t>4/12/2013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2D9BA8-D0C8-4F0C-9604-291236071351}" type="datetimeFigureOut">
              <a:rPr lang="en-US" smtClean="0"/>
              <a:pPr/>
              <a:t>4/12/2013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62D9BA8-D0C8-4F0C-9604-291236071351}" type="datetimeFigureOut">
              <a:rPr lang="en-US" smtClean="0"/>
              <a:pPr/>
              <a:t>4/12/2013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D91571E-D4E1-4A56-B720-64DF619CD6E7}"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2D9BA8-D0C8-4F0C-9604-291236071351}" type="datetimeFigureOut">
              <a:rPr lang="en-US" smtClean="0"/>
              <a:pPr/>
              <a:t>4/12/2013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62D9BA8-D0C8-4F0C-9604-291236071351}" type="datetimeFigureOut">
              <a:rPr lang="en-US" smtClean="0"/>
              <a:pPr/>
              <a:t>4/12/2013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D91571E-D4E1-4A56-B720-64DF619CD6E7}"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62D9BA8-D0C8-4F0C-9604-291236071351}" type="datetimeFigureOut">
              <a:rPr lang="en-US" smtClean="0"/>
              <a:pPr/>
              <a:t>4/12/2013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62D9BA8-D0C8-4F0C-9604-291236071351}" type="datetimeFigureOut">
              <a:rPr lang="en-US" smtClean="0"/>
              <a:pPr/>
              <a:t>4/12/2013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2D9BA8-D0C8-4F0C-9604-291236071351}" type="datetimeFigureOut">
              <a:rPr lang="en-US" smtClean="0"/>
              <a:pPr/>
              <a:t>4/12/2013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462D9BA8-D0C8-4F0C-9604-291236071351}" type="datetimeFigureOut">
              <a:rPr lang="en-US" smtClean="0"/>
              <a:pPr/>
              <a:t>4/12/2013</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D91571E-D4E1-4A56-B720-64DF619CD6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62D9BA8-D0C8-4F0C-9604-291236071351}" type="datetimeFigureOut">
              <a:rPr lang="en-US" smtClean="0"/>
              <a:pPr/>
              <a:t>4/12/2013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D91571E-D4E1-4A56-B720-64DF619CD6E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TUJUAN KOMUNIKASI ANTAR PRIBADI</a:t>
            </a:r>
            <a:endParaRPr lang="en-US" sz="3200" dirty="0"/>
          </a:p>
        </p:txBody>
      </p:sp>
      <p:sp>
        <p:nvSpPr>
          <p:cNvPr id="3" name="Content Placeholder 2"/>
          <p:cNvSpPr>
            <a:spLocks noGrp="1"/>
          </p:cNvSpPr>
          <p:nvPr>
            <p:ph idx="1"/>
          </p:nvPr>
        </p:nvSpPr>
        <p:spPr>
          <a:xfrm>
            <a:off x="914400" y="1371600"/>
            <a:ext cx="7772400" cy="4983960"/>
          </a:xfrm>
        </p:spPr>
        <p:txBody>
          <a:bodyPr>
            <a:normAutofit/>
          </a:bodyPr>
          <a:lstStyle/>
          <a:p>
            <a:pPr>
              <a:buNone/>
            </a:pPr>
            <a:r>
              <a:rPr lang="en-US" sz="1800" dirty="0" smtClean="0"/>
              <a:t>1</a:t>
            </a:r>
            <a:r>
              <a:rPr lang="en-US" sz="2800" dirty="0" smtClean="0"/>
              <a:t>. MENGENAL DIRI SENDIRI DAN ORANG LAIN.</a:t>
            </a:r>
          </a:p>
          <a:p>
            <a:pPr>
              <a:buNone/>
            </a:pPr>
            <a:r>
              <a:rPr lang="en-US" sz="2800" dirty="0" smtClean="0"/>
              <a:t>2. MENGETAHUI DUNIA LUAR</a:t>
            </a:r>
          </a:p>
          <a:p>
            <a:pPr>
              <a:buNone/>
            </a:pPr>
            <a:r>
              <a:rPr lang="en-US" sz="2800" dirty="0" smtClean="0"/>
              <a:t>3. MENCIPTAKAN DAN MEMELIHARA HUBUNGAN MENJADI BERMAKNA.</a:t>
            </a:r>
          </a:p>
          <a:p>
            <a:pPr>
              <a:buNone/>
            </a:pPr>
            <a:r>
              <a:rPr lang="en-US" sz="2800" dirty="0" smtClean="0"/>
              <a:t>4. MENGUBAH SIKAP DAN PERILAKU.</a:t>
            </a:r>
          </a:p>
          <a:p>
            <a:pPr>
              <a:buNone/>
            </a:pPr>
            <a:r>
              <a:rPr lang="en-US" sz="2800" dirty="0" smtClean="0"/>
              <a:t>5. BERMAIN DAN MENCARI HUBUNGAN.</a:t>
            </a:r>
          </a:p>
          <a:p>
            <a:pPr>
              <a:buNone/>
            </a:pPr>
            <a:r>
              <a:rPr lang="en-US" sz="2800" dirty="0" smtClean="0"/>
              <a:t>6. MEMBANTU.</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TUJUAN – TUJUAN </a:t>
            </a:r>
            <a:r>
              <a:rPr lang="en-US" sz="3200" dirty="0" smtClean="0"/>
              <a:t>KOMUNIKA</a:t>
            </a:r>
            <a:r>
              <a:rPr lang="id-ID" sz="3200" smtClean="0"/>
              <a:t>S</a:t>
            </a:r>
            <a:r>
              <a:rPr lang="en-US" sz="3200" smtClean="0"/>
              <a:t>I </a:t>
            </a:r>
            <a:r>
              <a:rPr lang="en-US" sz="3200" dirty="0" smtClean="0"/>
              <a:t>ANTAR PRIBADI YANG DIURAIKAN DIATAS DAPAT DILIHAT DARI DUA PERSPEKTIF YAITU :</a:t>
            </a:r>
            <a:br>
              <a:rPr lang="en-US" sz="3200" dirty="0" smtClean="0"/>
            </a:br>
            <a:endParaRPr lang="en-US" sz="3200" dirty="0"/>
          </a:p>
        </p:txBody>
      </p:sp>
      <p:sp>
        <p:nvSpPr>
          <p:cNvPr id="3" name="Content Placeholder 2"/>
          <p:cNvSpPr>
            <a:spLocks noGrp="1"/>
          </p:cNvSpPr>
          <p:nvPr>
            <p:ph idx="1"/>
          </p:nvPr>
        </p:nvSpPr>
        <p:spPr>
          <a:xfrm>
            <a:off x="914400" y="2057400"/>
            <a:ext cx="7772400" cy="4572000"/>
          </a:xfrm>
        </p:spPr>
        <p:txBody>
          <a:bodyPr>
            <a:normAutofit/>
          </a:bodyPr>
          <a:lstStyle/>
          <a:p>
            <a:pPr algn="just">
              <a:buNone/>
            </a:pPr>
            <a:r>
              <a:rPr lang="en-US" sz="1800" dirty="0" smtClean="0"/>
              <a:t>A. </a:t>
            </a:r>
            <a:r>
              <a:rPr lang="en-US" sz="2000" dirty="0" smtClean="0"/>
              <a:t>TUJUAN – TUJUAN INI DAPAT DILIHAT SEBAGAI FAKTOR – FAKTOR MOTIVASI ATAU SEBAGAI ALASAN –ALASAN MENGAPA KITA TERLIBAT DALAM KOMUNIKASI ANTARPRIBADI. DENGAN DEMIKIAN, KITA DAPAT MENGATAKAN BAHWA KITA MEMBANTU ORANG LAIN UNTUK MENGUBAH SIKAP DAN PERILAKU SESEORANG.</a:t>
            </a:r>
          </a:p>
          <a:p>
            <a:pPr algn="just"/>
            <a:endParaRPr lang="en-US" sz="2000" dirty="0"/>
          </a:p>
          <a:p>
            <a:pPr algn="just">
              <a:buNone/>
            </a:pPr>
            <a:r>
              <a:rPr lang="en-US" sz="2000" dirty="0" smtClean="0"/>
              <a:t>B. TUJUAN – TUJUAN INI DAPAT DIPANDANG SEBAGAI HASIL EFEK UMUM DARI KOMUNIKASI ANTARPRIBADI. DENGAN DEMIKIAN KITA DAPAT MENGATAKAN BAHWA SEBAGAI SUATU HASIL DARI KOMUNIKASI ANTAR PRIBADI KITA DAPAT MENGENAL DIRI KITA SENDIRI, MEMBUAT HUBUNGAN LEBIH BAIK  BERMAKNA  DAN MEMPEROLEH PENGETAHUAN TENTANG DUNIA LUAR</a:t>
            </a:r>
            <a:r>
              <a:rPr lang="en-US" sz="1800" dirty="0" smtClean="0"/>
              <a:t>.</a:t>
            </a:r>
            <a:endParaRPr lang="en-US"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455</TotalTime>
  <Words>154</Words>
  <Application>Microsoft Office PowerPoint</Application>
  <PresentationFormat>On-screen Show (4:3)</PresentationFormat>
  <Paragraphs>11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Metro</vt:lpstr>
      <vt:lpstr>TUJUAN KOMUNIKASI ANTAR PRIBADI</vt:lpstr>
      <vt:lpstr>TUJUAN – TUJUAN KOMUNIKASI ANTAR PRIBADI YANG DIURAIKAN DIATAS DAPAT DILIHAT DARI DUA PERSPEKTIF YAITU : </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KOMUNIKASI ANTAR PRIBADI</dc:title>
  <dc:creator>Universitas Komputer Indonesia</dc:creator>
  <cp:lastModifiedBy>Manap</cp:lastModifiedBy>
  <cp:revision>93</cp:revision>
  <dcterms:created xsi:type="dcterms:W3CDTF">2010-01-11T16:19:10Z</dcterms:created>
  <dcterms:modified xsi:type="dcterms:W3CDTF">2013-04-12T05:58:45Z</dcterms:modified>
</cp:coreProperties>
</file>