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9"/>
  </p:handoutMasterIdLst>
  <p:sldIdLst>
    <p:sldId id="256" r:id="rId2"/>
    <p:sldId id="257" r:id="rId3"/>
    <p:sldId id="258" r:id="rId4"/>
    <p:sldId id="259" r:id="rId5"/>
    <p:sldId id="260" r:id="rId6"/>
    <p:sldId id="261" r:id="rId7"/>
    <p:sldId id="262" r:id="rId8"/>
  </p:sldIdLst>
  <p:sldSz cx="9144000" cy="6858000" type="screen4x3"/>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074" y="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97284"/>
          </a:xfrm>
          <a:prstGeom prst="rect">
            <a:avLst/>
          </a:prstGeom>
        </p:spPr>
        <p:txBody>
          <a:bodyPr vert="horz" lIns="91440" tIns="45720" rIns="91440" bIns="45720" rtlCol="0"/>
          <a:lstStyle>
            <a:lvl1pPr algn="r">
              <a:defRPr sz="1200"/>
            </a:lvl1pPr>
          </a:lstStyle>
          <a:p>
            <a:fld id="{4047333A-E413-43BC-8C0A-0E49EA7E8C0F}" type="datetimeFigureOut">
              <a:rPr lang="id-ID" smtClean="0"/>
              <a:t>08/11/2012</a:t>
            </a:fld>
            <a:endParaRPr lang="id-ID"/>
          </a:p>
        </p:txBody>
      </p:sp>
      <p:sp>
        <p:nvSpPr>
          <p:cNvPr id="4" name="Footer Placeholder 3"/>
          <p:cNvSpPr>
            <a:spLocks noGrp="1"/>
          </p:cNvSpPr>
          <p:nvPr>
            <p:ph type="ftr" sz="quarter" idx="2"/>
          </p:nvPr>
        </p:nvSpPr>
        <p:spPr>
          <a:xfrm>
            <a:off x="0" y="9446678"/>
            <a:ext cx="2971800" cy="497284"/>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9446678"/>
            <a:ext cx="2971800" cy="497284"/>
          </a:xfrm>
          <a:prstGeom prst="rect">
            <a:avLst/>
          </a:prstGeom>
        </p:spPr>
        <p:txBody>
          <a:bodyPr vert="horz" lIns="91440" tIns="45720" rIns="91440" bIns="45720" rtlCol="0" anchor="b"/>
          <a:lstStyle>
            <a:lvl1pPr algn="r">
              <a:defRPr sz="1200"/>
            </a:lvl1pPr>
          </a:lstStyle>
          <a:p>
            <a:fld id="{F51CAF74-F22D-41AD-A3E3-99F4C44441B6}" type="slidenum">
              <a:rPr lang="id-ID" smtClean="0"/>
              <a:t>‹#›</a:t>
            </a:fld>
            <a:endParaRPr lang="id-ID"/>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462D9BA8-D0C8-4F0C-9604-291236071351}" type="datetimeFigureOut">
              <a:rPr lang="en-US" smtClean="0"/>
              <a:pPr/>
              <a:t>11/8/2012</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BD91571E-D4E1-4A56-B720-64DF619CD6E7}"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2D9BA8-D0C8-4F0C-9604-291236071351}" type="datetimeFigureOut">
              <a:rPr lang="en-US" smtClean="0"/>
              <a:pPr/>
              <a:t>11/8/2012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D91571E-D4E1-4A56-B720-64DF619CD6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2D9BA8-D0C8-4F0C-9604-291236071351}" type="datetimeFigureOut">
              <a:rPr lang="en-US" smtClean="0"/>
              <a:pPr/>
              <a:t>11/8/2012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D91571E-D4E1-4A56-B720-64DF619CD6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2D9BA8-D0C8-4F0C-9604-291236071351}" type="datetimeFigureOut">
              <a:rPr lang="en-US" smtClean="0"/>
              <a:pPr/>
              <a:t>11/8/2012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D91571E-D4E1-4A56-B720-64DF619CD6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62D9BA8-D0C8-4F0C-9604-291236071351}" type="datetimeFigureOut">
              <a:rPr lang="en-US" smtClean="0"/>
              <a:pPr/>
              <a:t>11/8/2012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D91571E-D4E1-4A56-B720-64DF619CD6E7}"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62D9BA8-D0C8-4F0C-9604-291236071351}" type="datetimeFigureOut">
              <a:rPr lang="en-US" smtClean="0"/>
              <a:pPr/>
              <a:t>11/8/2012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D91571E-D4E1-4A56-B720-64DF619CD6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62D9BA8-D0C8-4F0C-9604-291236071351}" type="datetimeFigureOut">
              <a:rPr lang="en-US" smtClean="0"/>
              <a:pPr/>
              <a:t>11/8/2012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D91571E-D4E1-4A56-B720-64DF619CD6E7}"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62D9BA8-D0C8-4F0C-9604-291236071351}" type="datetimeFigureOut">
              <a:rPr lang="en-US" smtClean="0"/>
              <a:pPr/>
              <a:t>11/8/2012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D91571E-D4E1-4A56-B720-64DF619CD6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62D9BA8-D0C8-4F0C-9604-291236071351}" type="datetimeFigureOut">
              <a:rPr lang="en-US" smtClean="0"/>
              <a:pPr/>
              <a:t>11/8/2012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D91571E-D4E1-4A56-B720-64DF619CD6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62D9BA8-D0C8-4F0C-9604-291236071351}" type="datetimeFigureOut">
              <a:rPr lang="en-US" smtClean="0"/>
              <a:pPr/>
              <a:t>11/8/2012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D91571E-D4E1-4A56-B720-64DF619CD6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462D9BA8-D0C8-4F0C-9604-291236071351}" type="datetimeFigureOut">
              <a:rPr lang="en-US" smtClean="0"/>
              <a:pPr/>
              <a:t>11/8/2012</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BD91571E-D4E1-4A56-B720-64DF619CD6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462D9BA8-D0C8-4F0C-9604-291236071351}" type="datetimeFigureOut">
              <a:rPr lang="en-US" smtClean="0"/>
              <a:pPr/>
              <a:t>11/8/2012</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D91571E-D4E1-4A56-B720-64DF619CD6E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295399"/>
          </a:xfrm>
        </p:spPr>
        <p:txBody>
          <a:bodyPr>
            <a:normAutofit/>
          </a:bodyPr>
          <a:lstStyle/>
          <a:p>
            <a:r>
              <a:rPr lang="en-US" sz="3200" dirty="0" smtClean="0"/>
              <a:t>KOMUNIKASI ANTAR PRIBADI</a:t>
            </a:r>
            <a:endParaRPr lang="en-US" sz="3200" dirty="0"/>
          </a:p>
        </p:txBody>
      </p:sp>
      <p:sp>
        <p:nvSpPr>
          <p:cNvPr id="3" name="Subtitle 2"/>
          <p:cNvSpPr>
            <a:spLocks noGrp="1"/>
          </p:cNvSpPr>
          <p:nvPr>
            <p:ph type="subTitle" idx="1"/>
          </p:nvPr>
        </p:nvSpPr>
        <p:spPr>
          <a:xfrm>
            <a:off x="1371600" y="1143000"/>
            <a:ext cx="6477000" cy="4800600"/>
          </a:xfrm>
        </p:spPr>
        <p:txBody>
          <a:bodyPr>
            <a:normAutofit/>
          </a:bodyPr>
          <a:lstStyle/>
          <a:p>
            <a:pPr algn="just"/>
            <a:r>
              <a:rPr lang="en-US" sz="1800" dirty="0" smtClean="0"/>
              <a:t>DEFINISI :</a:t>
            </a:r>
          </a:p>
          <a:p>
            <a:pPr algn="just"/>
            <a:r>
              <a:rPr lang="en-US" sz="1800" dirty="0" smtClean="0"/>
              <a:t>MENURUT JOSEPH A.DEVITO DALAM BUKUNYA “THE </a:t>
            </a:r>
            <a:r>
              <a:rPr lang="en-US" sz="1800" i="1" dirty="0" smtClean="0"/>
              <a:t>INTERPERSONAL COMMUNICATION BOOK”</a:t>
            </a:r>
            <a:r>
              <a:rPr lang="en-US" sz="1800" dirty="0" smtClean="0"/>
              <a:t> MENDEFINISIKAN KOMUNIKASI ANTARPRIBADI SEBAGAI :</a:t>
            </a:r>
          </a:p>
          <a:p>
            <a:pPr algn="just"/>
            <a:endParaRPr lang="en-US" sz="1800" dirty="0"/>
          </a:p>
          <a:p>
            <a:pPr algn="just"/>
            <a:r>
              <a:rPr lang="en-US" sz="1800" dirty="0" smtClean="0"/>
              <a:t>	“PROSES PENGIRIMAN DAN PENERIMAAN PESAN-PESAN ANTARA DUA ORANG ATAU DIANTARA SEKELOMPOK KECIL ORANG - ORANG, DENGAN BEBERAPA  EFEK DAN BEBERAPA UMPAN BALIK SEKETIKA”.</a:t>
            </a:r>
          </a:p>
          <a:p>
            <a:pPr algn="just"/>
            <a:endParaRPr lang="en-US" sz="1800" dirty="0"/>
          </a:p>
          <a:p>
            <a:pPr algn="just"/>
            <a:r>
              <a:rPr lang="en-US" sz="1800" dirty="0" smtClean="0"/>
              <a:t>PENTINGNYA SITUASI KOMUNIKASI ANTAR PRIBADI IALAH KARENA PROSESNYA MEMUNGKINKAN BERLANGSUNG SECARA DIALOGIS, DIMANA SELALU LEBIH BAIK DARIPADA SECARA MONOLOGIS.</a:t>
            </a:r>
            <a:endParaRPr lang="en-US"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KARAKTERISTIK  KOMUNIKASI ANTAR PRIBADI </a:t>
            </a:r>
            <a:endParaRPr lang="en-US" sz="3200" dirty="0"/>
          </a:p>
        </p:txBody>
      </p:sp>
      <p:sp>
        <p:nvSpPr>
          <p:cNvPr id="3" name="Content Placeholder 2"/>
          <p:cNvSpPr>
            <a:spLocks noGrp="1"/>
          </p:cNvSpPr>
          <p:nvPr>
            <p:ph idx="1"/>
          </p:nvPr>
        </p:nvSpPr>
        <p:spPr>
          <a:xfrm>
            <a:off x="914400" y="1295400"/>
            <a:ext cx="7772400" cy="5181600"/>
          </a:xfrm>
        </p:spPr>
        <p:txBody>
          <a:bodyPr>
            <a:normAutofit fontScale="92500"/>
          </a:bodyPr>
          <a:lstStyle/>
          <a:p>
            <a:pPr algn="just">
              <a:buNone/>
            </a:pPr>
            <a:r>
              <a:rPr lang="en-US" sz="1800" dirty="0" smtClean="0"/>
              <a:t>1. </a:t>
            </a:r>
            <a:r>
              <a:rPr lang="en-US" sz="2400" dirty="0" smtClean="0"/>
              <a:t>KOMUNIKASI ANTAR PRIBADI TERJADI DIMANA DAN KAPAN SAJA</a:t>
            </a:r>
          </a:p>
          <a:p>
            <a:pPr algn="just">
              <a:buNone/>
            </a:pPr>
            <a:r>
              <a:rPr lang="en-US" sz="2400" dirty="0" smtClean="0"/>
              <a:t>2. KOMUNIKASI ANTAR PRIBADI, PROSES YANG SINAMBUNG</a:t>
            </a:r>
          </a:p>
          <a:p>
            <a:pPr algn="just">
              <a:buNone/>
            </a:pPr>
            <a:r>
              <a:rPr lang="en-US" sz="2400" dirty="0" smtClean="0"/>
              <a:t>3. KOMUNIKASI ANTAR PRIBADI MEMPUNYAI TUJUAN</a:t>
            </a:r>
          </a:p>
          <a:p>
            <a:pPr algn="just">
              <a:buNone/>
            </a:pPr>
            <a:r>
              <a:rPr lang="en-US" sz="2400" dirty="0" smtClean="0"/>
              <a:t>4. KOMUNIKASI ANTAR PRIBADI MENGHASILKAN HUBUNGAN YANG TIMBAL BALIK, DAN MENCIPTAKAN SERTA MEMPERTUKARKAN MAKNA.</a:t>
            </a:r>
          </a:p>
          <a:p>
            <a:pPr algn="just">
              <a:buNone/>
            </a:pPr>
            <a:r>
              <a:rPr lang="en-US" sz="2400" dirty="0" smtClean="0"/>
              <a:t>5. KOMUNIKASI ANTAR PRIBADI MERUPAKAN SESUATU YANG DIPELAJARI</a:t>
            </a:r>
          </a:p>
          <a:p>
            <a:pPr algn="just">
              <a:buNone/>
            </a:pPr>
            <a:r>
              <a:rPr lang="en-US" sz="2400" dirty="0" smtClean="0"/>
              <a:t>6. KOMUNIKASI ANTAR PRIBADI DAPAT MERAMALKAN SESUATU</a:t>
            </a:r>
          </a:p>
          <a:p>
            <a:pPr algn="just">
              <a:buNone/>
            </a:pPr>
            <a:r>
              <a:rPr lang="en-US" sz="2400" dirty="0" smtClean="0"/>
              <a:t>7. KOMUNIKASI ANTAR PRIBADI SERING DAN DAPAT DIMULAI DENGAN MELAKUKAN KESALAHAN.</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TUJUAN KOMUNIKASI ANTAR PRIBADI</a:t>
            </a:r>
            <a:endParaRPr lang="en-US" sz="3200" dirty="0"/>
          </a:p>
        </p:txBody>
      </p:sp>
      <p:sp>
        <p:nvSpPr>
          <p:cNvPr id="3" name="Content Placeholder 2"/>
          <p:cNvSpPr>
            <a:spLocks noGrp="1"/>
          </p:cNvSpPr>
          <p:nvPr>
            <p:ph idx="1"/>
          </p:nvPr>
        </p:nvSpPr>
        <p:spPr>
          <a:xfrm>
            <a:off x="914400" y="1371600"/>
            <a:ext cx="7772400" cy="4983960"/>
          </a:xfrm>
        </p:spPr>
        <p:txBody>
          <a:bodyPr>
            <a:normAutofit/>
          </a:bodyPr>
          <a:lstStyle/>
          <a:p>
            <a:pPr>
              <a:buNone/>
            </a:pPr>
            <a:r>
              <a:rPr lang="en-US" sz="1800" dirty="0" smtClean="0"/>
              <a:t>1</a:t>
            </a:r>
            <a:r>
              <a:rPr lang="en-US" sz="2800" dirty="0" smtClean="0"/>
              <a:t>. MENGENAL DIRI SENDIRI DAN ORANG LAIN.</a:t>
            </a:r>
          </a:p>
          <a:p>
            <a:pPr>
              <a:buNone/>
            </a:pPr>
            <a:r>
              <a:rPr lang="en-US" sz="2800" dirty="0" smtClean="0"/>
              <a:t>2. MENGETAHUI DUNIA LUAR</a:t>
            </a:r>
          </a:p>
          <a:p>
            <a:pPr>
              <a:buNone/>
            </a:pPr>
            <a:r>
              <a:rPr lang="en-US" sz="2800" dirty="0" smtClean="0"/>
              <a:t>3. MENCIPTAKAN DAN MEMELIHARA HUBUNGAN MENJADI BERMAKNA.</a:t>
            </a:r>
          </a:p>
          <a:p>
            <a:pPr>
              <a:buNone/>
            </a:pPr>
            <a:r>
              <a:rPr lang="en-US" sz="2800" dirty="0" smtClean="0"/>
              <a:t>4. MENGUBAH SIKAP DAN PERILAKU.</a:t>
            </a:r>
          </a:p>
          <a:p>
            <a:pPr>
              <a:buNone/>
            </a:pPr>
            <a:r>
              <a:rPr lang="en-US" sz="2800" dirty="0" smtClean="0"/>
              <a:t>5. BERMAIN DAN MENCARI HUBUNGAN.</a:t>
            </a:r>
          </a:p>
          <a:p>
            <a:pPr>
              <a:buNone/>
            </a:pPr>
            <a:r>
              <a:rPr lang="en-US" sz="2800" dirty="0" smtClean="0"/>
              <a:t>6. MEMBANTU.</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TUJUAN – TUJUAN KOMUNIKAI ANTAR PRIBADI YANG DIURAIKAN DIATAS DAPAT DILIHAT DARI DUA PERSPEKTIF YAITU :</a:t>
            </a:r>
            <a:br>
              <a:rPr lang="en-US" sz="3200" dirty="0" smtClean="0"/>
            </a:br>
            <a:endParaRPr lang="en-US" sz="3200" dirty="0"/>
          </a:p>
        </p:txBody>
      </p:sp>
      <p:sp>
        <p:nvSpPr>
          <p:cNvPr id="3" name="Content Placeholder 2"/>
          <p:cNvSpPr>
            <a:spLocks noGrp="1"/>
          </p:cNvSpPr>
          <p:nvPr>
            <p:ph idx="1"/>
          </p:nvPr>
        </p:nvSpPr>
        <p:spPr>
          <a:xfrm>
            <a:off x="914400" y="2057400"/>
            <a:ext cx="7772400" cy="4572000"/>
          </a:xfrm>
        </p:spPr>
        <p:txBody>
          <a:bodyPr>
            <a:normAutofit/>
          </a:bodyPr>
          <a:lstStyle/>
          <a:p>
            <a:pPr algn="just">
              <a:buNone/>
            </a:pPr>
            <a:r>
              <a:rPr lang="en-US" sz="1800" dirty="0" smtClean="0"/>
              <a:t>A. </a:t>
            </a:r>
            <a:r>
              <a:rPr lang="en-US" sz="2000" dirty="0" smtClean="0"/>
              <a:t>TUJUAN – TUJUAN INI DAPAT DILIHAT SEBAGAI FAKTOR – FAKTOR MOTIVASI ATAU SEBAGAI ALASAN –ALASAN MENGAPA KITA TERLIBAT DALAM KOMUNIKASI ANTARPRIBADI. DENGAN DEMIKIAN, KITA DAPAT MENGATAKAN BAHWA KITA MEMBANTU ORANG LAIN UNTUK MENGUBAH SIKAP DAN PERILAKU SESEORANG.</a:t>
            </a:r>
          </a:p>
          <a:p>
            <a:pPr algn="just"/>
            <a:endParaRPr lang="en-US" sz="2000" dirty="0"/>
          </a:p>
          <a:p>
            <a:pPr algn="just">
              <a:buNone/>
            </a:pPr>
            <a:r>
              <a:rPr lang="en-US" sz="2000" dirty="0" smtClean="0"/>
              <a:t>B. TUJUAN – TUJUAN INI DAPAT DIPANDANG SEBAGAI HASIL EFEK UMUM DARI KOMUNIKASI ANTARPRIBADI. DENGAN DEMIKIAN KITA DAPAT MENGATAKAN BAHWA SEBAGAI SUATU HASIL DARI KOMUNIKASI ANTAR PRIBADI KITA DAPAT MENGENAL DIRI KITA SENDIRI, MEMBUAT HUBUNGAN LEBIH BAIK  BERMAKNA  DAN MEMPEROLEH PENGETAHUAN TENTANG DUNIA LUAR</a:t>
            </a:r>
            <a:r>
              <a:rPr lang="en-US" sz="1800" dirty="0" smtClean="0"/>
              <a:t>.</a:t>
            </a:r>
            <a:endParaRPr lang="en-US"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924800" cy="914400"/>
          </a:xfrm>
        </p:spPr>
        <p:txBody>
          <a:bodyPr>
            <a:normAutofit fontScale="90000"/>
          </a:bodyPr>
          <a:lstStyle/>
          <a:p>
            <a:r>
              <a:rPr lang="en-US" sz="3200" dirty="0" smtClean="0"/>
              <a:t>KARAKTERISTIK EFEKTIVITAS KOMUNIKASI ANTAR PRIBADI</a:t>
            </a:r>
            <a:endParaRPr lang="en-US" sz="3200" dirty="0"/>
          </a:p>
        </p:txBody>
      </p:sp>
      <p:sp>
        <p:nvSpPr>
          <p:cNvPr id="3" name="Content Placeholder 2"/>
          <p:cNvSpPr>
            <a:spLocks noGrp="1"/>
          </p:cNvSpPr>
          <p:nvPr>
            <p:ph idx="1"/>
          </p:nvPr>
        </p:nvSpPr>
        <p:spPr>
          <a:xfrm>
            <a:off x="609600" y="914400"/>
            <a:ext cx="8153400" cy="5562600"/>
          </a:xfrm>
        </p:spPr>
        <p:txBody>
          <a:bodyPr>
            <a:noAutofit/>
          </a:bodyPr>
          <a:lstStyle/>
          <a:p>
            <a:pPr>
              <a:buNone/>
            </a:pPr>
            <a:r>
              <a:rPr lang="en-US" sz="1800" dirty="0" smtClean="0"/>
              <a:t>	YOSEPH DEVITO MENGEMUKAKAN 2 PERSPEKTIF UNTUK MELIHAT EFEKTIVITAS KOMUNIKASI ANTAR PRIBADI SEBAGAI BERIKUT :</a:t>
            </a:r>
          </a:p>
          <a:p>
            <a:pPr>
              <a:buNone/>
            </a:pPr>
            <a:r>
              <a:rPr lang="en-US" sz="1800" dirty="0" smtClean="0"/>
              <a:t>1. PERSPEKTIF HUMANISTIK, YANG MENCAKUP :</a:t>
            </a:r>
          </a:p>
          <a:p>
            <a:pPr>
              <a:buNone/>
            </a:pPr>
            <a:r>
              <a:rPr lang="en-US" sz="1800" dirty="0" smtClean="0"/>
              <a:t>	A. KETERBUKAAN</a:t>
            </a:r>
          </a:p>
          <a:p>
            <a:pPr>
              <a:buNone/>
            </a:pPr>
            <a:r>
              <a:rPr lang="en-US" sz="1800" dirty="0" smtClean="0"/>
              <a:t>	B. PERILAKU SUPORTIF</a:t>
            </a:r>
          </a:p>
          <a:p>
            <a:pPr lvl="1"/>
            <a:r>
              <a:rPr lang="en-US" sz="1400" dirty="0" smtClean="0"/>
              <a:t>- DESKRIPTIF</a:t>
            </a:r>
          </a:p>
          <a:p>
            <a:pPr lvl="1"/>
            <a:r>
              <a:rPr lang="en-US" sz="1400" dirty="0" smtClean="0"/>
              <a:t>- SPONTANITAS</a:t>
            </a:r>
          </a:p>
          <a:p>
            <a:pPr lvl="1"/>
            <a:r>
              <a:rPr lang="en-US" sz="1400" dirty="0" smtClean="0"/>
              <a:t>- PROFESIONALISME</a:t>
            </a:r>
          </a:p>
          <a:p>
            <a:pPr>
              <a:buNone/>
            </a:pPr>
            <a:r>
              <a:rPr lang="en-US" sz="1800" dirty="0" smtClean="0"/>
              <a:t>	C. PERILAKU POSITIF</a:t>
            </a:r>
          </a:p>
          <a:p>
            <a:pPr>
              <a:buNone/>
            </a:pPr>
            <a:r>
              <a:rPr lang="en-US" sz="1800" dirty="0" smtClean="0"/>
              <a:t>	D. EMPATI</a:t>
            </a:r>
          </a:p>
          <a:p>
            <a:pPr>
              <a:buNone/>
            </a:pPr>
            <a:r>
              <a:rPr lang="en-US" sz="1800" dirty="0" smtClean="0"/>
              <a:t>	E. KESAMAAN</a:t>
            </a:r>
          </a:p>
          <a:p>
            <a:pPr>
              <a:buNone/>
            </a:pPr>
            <a:endParaRPr lang="en-US" sz="700" dirty="0"/>
          </a:p>
          <a:p>
            <a:pPr>
              <a:buNone/>
            </a:pPr>
            <a:r>
              <a:rPr lang="en-US" sz="1800" dirty="0" smtClean="0"/>
              <a:t>2. PERSPEKTIF PRAGMATIS, YANG MENCAKUP :</a:t>
            </a:r>
          </a:p>
          <a:p>
            <a:pPr>
              <a:buNone/>
            </a:pPr>
            <a:r>
              <a:rPr lang="en-US" sz="1800" dirty="0" smtClean="0"/>
              <a:t>	A. BERSIKAP   YAKIN</a:t>
            </a:r>
          </a:p>
          <a:p>
            <a:pPr>
              <a:buNone/>
            </a:pPr>
            <a:r>
              <a:rPr lang="en-US" sz="1800" dirty="0" smtClean="0"/>
              <a:t>	B. KEBERSAMAAN </a:t>
            </a:r>
          </a:p>
          <a:p>
            <a:pPr>
              <a:buNone/>
            </a:pPr>
            <a:r>
              <a:rPr lang="en-US" sz="1800" dirty="0" smtClean="0"/>
              <a:t>	C. MANAJEMEN INTERAKSI</a:t>
            </a:r>
          </a:p>
          <a:p>
            <a:pPr>
              <a:buNone/>
            </a:pPr>
            <a:r>
              <a:rPr lang="en-US" sz="1800" dirty="0" smtClean="0"/>
              <a:t>	D. PERILAKU EKSPRESIF</a:t>
            </a:r>
          </a:p>
          <a:p>
            <a:pPr>
              <a:buNone/>
            </a:pPr>
            <a:r>
              <a:rPr lang="en-US" sz="1800" dirty="0" smtClean="0"/>
              <a:t>	E. ORIENTASI PADA ORANG LAIN</a:t>
            </a:r>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914400"/>
          </a:xfrm>
        </p:spPr>
        <p:txBody>
          <a:bodyPr>
            <a:normAutofit fontScale="90000"/>
          </a:bodyPr>
          <a:lstStyle/>
          <a:p>
            <a:r>
              <a:rPr lang="en-US" sz="3200" dirty="0" smtClean="0"/>
              <a:t>JENIS – JENIS HUBUNGAN ANTAR PRIBADI</a:t>
            </a:r>
            <a:endParaRPr lang="en-US" sz="3200" dirty="0"/>
          </a:p>
        </p:txBody>
      </p:sp>
      <p:sp>
        <p:nvSpPr>
          <p:cNvPr id="3" name="Content Placeholder 2"/>
          <p:cNvSpPr>
            <a:spLocks noGrp="1"/>
          </p:cNvSpPr>
          <p:nvPr>
            <p:ph idx="1"/>
          </p:nvPr>
        </p:nvSpPr>
        <p:spPr>
          <a:xfrm>
            <a:off x="914400" y="1143000"/>
            <a:ext cx="7772400" cy="5212560"/>
          </a:xfrm>
        </p:spPr>
        <p:txBody>
          <a:bodyPr>
            <a:normAutofit/>
          </a:bodyPr>
          <a:lstStyle/>
          <a:p>
            <a:pPr>
              <a:buNone/>
            </a:pPr>
            <a:r>
              <a:rPr lang="en-US" sz="2800" dirty="0" smtClean="0"/>
              <a:t>	ADA 6 JENIS ATAU TAHAP  HUBUNGAN ANTAR PRIBADI :</a:t>
            </a:r>
          </a:p>
          <a:p>
            <a:pPr>
              <a:buNone/>
            </a:pPr>
            <a:endParaRPr lang="en-US" sz="2800" dirty="0" smtClean="0"/>
          </a:p>
          <a:p>
            <a:pPr>
              <a:buNone/>
            </a:pPr>
            <a:r>
              <a:rPr lang="en-US" sz="2800" dirty="0" smtClean="0"/>
              <a:t>1. TAHAP PERKENALAN</a:t>
            </a:r>
          </a:p>
          <a:p>
            <a:pPr>
              <a:buNone/>
            </a:pPr>
            <a:r>
              <a:rPr lang="en-US" sz="2800" dirty="0" smtClean="0"/>
              <a:t>2. TAHAP PERSAHABATAN</a:t>
            </a:r>
          </a:p>
          <a:p>
            <a:pPr>
              <a:buNone/>
            </a:pPr>
            <a:r>
              <a:rPr lang="en-US" sz="2800" dirty="0" smtClean="0"/>
              <a:t>3. TAHAP KEAKRABAN DAN KEINTIMAN</a:t>
            </a:r>
          </a:p>
          <a:p>
            <a:pPr>
              <a:buNone/>
            </a:pPr>
            <a:r>
              <a:rPr lang="en-US" sz="2800" dirty="0" smtClean="0"/>
              <a:t>4. HUBUNGAN SUAMI DENGAN ISTRI</a:t>
            </a:r>
          </a:p>
          <a:p>
            <a:pPr>
              <a:buNone/>
            </a:pPr>
            <a:r>
              <a:rPr lang="en-US" sz="2800" dirty="0" smtClean="0"/>
              <a:t>5. HUBUNGAN ORANG TUA DAN ANAK</a:t>
            </a:r>
          </a:p>
          <a:p>
            <a:pPr>
              <a:buNone/>
            </a:pPr>
            <a:r>
              <a:rPr lang="en-US" sz="2800" dirty="0" smtClean="0"/>
              <a:t>6. HUBUNGAN PERSAUDARAAN</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914400"/>
          </a:xfrm>
        </p:spPr>
        <p:txBody>
          <a:bodyPr>
            <a:noAutofit/>
          </a:bodyPr>
          <a:lstStyle/>
          <a:p>
            <a:r>
              <a:rPr lang="en-US" sz="3600" dirty="0" smtClean="0"/>
              <a:t>MENGENAL KOMUNIKASI ANTAR PRIBADI</a:t>
            </a:r>
            <a:endParaRPr lang="en-US" sz="3600" dirty="0"/>
          </a:p>
        </p:txBody>
      </p:sp>
      <p:sp>
        <p:nvSpPr>
          <p:cNvPr id="3" name="Content Placeholder 2"/>
          <p:cNvSpPr>
            <a:spLocks noGrp="1"/>
          </p:cNvSpPr>
          <p:nvPr>
            <p:ph idx="1"/>
          </p:nvPr>
        </p:nvSpPr>
        <p:spPr>
          <a:xfrm>
            <a:off x="914400" y="1143000"/>
            <a:ext cx="7772400" cy="5212560"/>
          </a:xfrm>
        </p:spPr>
        <p:txBody>
          <a:bodyPr>
            <a:normAutofit/>
          </a:bodyPr>
          <a:lstStyle/>
          <a:p>
            <a:pPr>
              <a:buNone/>
            </a:pPr>
            <a:r>
              <a:rPr lang="en-US" sz="3600" dirty="0" smtClean="0"/>
              <a:t>FENOMENA KESEHARIAN :</a:t>
            </a:r>
          </a:p>
          <a:p>
            <a:endParaRPr lang="en-US" sz="2400" dirty="0"/>
          </a:p>
          <a:p>
            <a:r>
              <a:rPr lang="en-US" sz="2400" dirty="0" smtClean="0"/>
              <a:t>KOMUNIKASI ANTAR PRIBADI</a:t>
            </a:r>
          </a:p>
          <a:p>
            <a:endParaRPr lang="en-US" sz="2400" dirty="0"/>
          </a:p>
          <a:p>
            <a:r>
              <a:rPr lang="en-US" sz="2400" dirty="0" smtClean="0"/>
              <a:t>KOMUNIKASI KELOMPOK</a:t>
            </a:r>
          </a:p>
          <a:p>
            <a:endParaRPr lang="en-US" sz="2400" dirty="0"/>
          </a:p>
          <a:p>
            <a:r>
              <a:rPr lang="en-US" sz="2400" dirty="0" smtClean="0"/>
              <a:t>KOMUNIKASI PUBLIK</a:t>
            </a:r>
          </a:p>
          <a:p>
            <a:endParaRPr lang="en-US" sz="2400" dirty="0"/>
          </a:p>
          <a:p>
            <a:r>
              <a:rPr lang="en-US" sz="2400" dirty="0" smtClean="0"/>
              <a:t>KOMUNIKASI ORGANISASI</a:t>
            </a:r>
          </a:p>
          <a:p>
            <a:endParaRPr lang="en-US" sz="2400" dirty="0"/>
          </a:p>
          <a:p>
            <a:r>
              <a:rPr lang="en-US" sz="2400" dirty="0" smtClean="0"/>
              <a:t>PROSES KOMUNIKASI MASSA</a:t>
            </a:r>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755</TotalTime>
  <Words>280</Words>
  <Application>Microsoft Office PowerPoint</Application>
  <PresentationFormat>On-screen Show (4:3)</PresentationFormat>
  <Paragraphs>65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Metro</vt:lpstr>
      <vt:lpstr>KOMUNIKASI ANTAR PRIBADI</vt:lpstr>
      <vt:lpstr>KARAKTERISTIK  KOMUNIKASI ANTAR PRIBADI </vt:lpstr>
      <vt:lpstr>TUJUAN KOMUNIKASI ANTAR PRIBADI</vt:lpstr>
      <vt:lpstr>TUJUAN – TUJUAN KOMUNIKAI ANTAR PRIBADI YANG DIURAIKAN DIATAS DAPAT DILIHAT DARI DUA PERSPEKTIF YAITU : </vt:lpstr>
      <vt:lpstr>KARAKTERISTIK EFEKTIVITAS KOMUNIKASI ANTAR PRIBADI</vt:lpstr>
      <vt:lpstr>JENIS – JENIS HUBUNGAN ANTAR PRIBADI</vt:lpstr>
      <vt:lpstr>MENGENAL KOMUNIKASI ANTAR PRIBADI</vt:lpstr>
    </vt:vector>
  </TitlesOfParts>
  <Company>Universitas Komputer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KOMUNIKASI ANTAR PRIBADI</dc:title>
  <dc:creator>Universitas Komputer Indonesia</dc:creator>
  <cp:lastModifiedBy>Manap</cp:lastModifiedBy>
  <cp:revision>92</cp:revision>
  <dcterms:created xsi:type="dcterms:W3CDTF">2010-01-11T16:19:10Z</dcterms:created>
  <dcterms:modified xsi:type="dcterms:W3CDTF">2012-11-08T10:10:39Z</dcterms:modified>
</cp:coreProperties>
</file>