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1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F8C2-C3E7-4A4F-9319-2EED36F2DAE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D16D-310A-41D4-863F-ACCDE1D22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Dan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Kreativitas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reativitas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, </a:t>
            </a:r>
            <a:r>
              <a:rPr lang="en-US" dirty="0" err="1" smtClean="0"/>
              <a:t>solusi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-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tipe</a:t>
            </a:r>
            <a:r>
              <a:rPr lang="en-US" dirty="0" smtClean="0"/>
              <a:t> Newton, Einstein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-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seniman</a:t>
            </a:r>
            <a:r>
              <a:rPr lang="en-US" dirty="0" smtClean="0"/>
              <a:t>, </a:t>
            </a:r>
            <a:r>
              <a:rPr lang="en-US" dirty="0" err="1" smtClean="0"/>
              <a:t>penyanyi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inderawi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-&gt;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insiyur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inkubasi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iluminasi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tercetus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5.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/>
          <a:lstStyle/>
          <a:p>
            <a:r>
              <a:rPr lang="en-US" sz="2800" dirty="0" err="1" smtClean="0"/>
              <a:t>Hambatan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VanGundy</a:t>
            </a:r>
            <a:r>
              <a:rPr lang="en-US" sz="2800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2714620"/>
          <a:ext cx="7572428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Kategori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Hambatan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Perspektif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Menetapkan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batasan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sempit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Emosional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rumit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Intelektual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ekspresif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Memakai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strategi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penyelesaian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masalah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kaku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Penekanan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berlebihan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logika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Lingkungan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Kekurangan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892971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(dropout, </a:t>
            </a:r>
            <a:r>
              <a:rPr lang="en-US" dirty="0" err="1" smtClean="0"/>
              <a:t>mengundurkan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lulus </a:t>
            </a:r>
            <a:r>
              <a:rPr lang="en-US" dirty="0" err="1" smtClean="0"/>
              <a:t>dengan</a:t>
            </a:r>
            <a:r>
              <a:rPr lang="en-US" dirty="0" smtClean="0"/>
              <a:t> IPK yang pas-</a:t>
            </a:r>
            <a:r>
              <a:rPr lang="en-US" dirty="0" err="1" smtClean="0"/>
              <a:t>pasan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lulus </a:t>
            </a:r>
            <a:r>
              <a:rPr lang="en-US" dirty="0" err="1" smtClean="0"/>
              <a:t>dengan</a:t>
            </a:r>
            <a:r>
              <a:rPr lang="en-US" dirty="0" smtClean="0"/>
              <a:t> IPK yang </a:t>
            </a:r>
            <a:r>
              <a:rPr lang="en-US" dirty="0" err="1" smtClean="0"/>
              <a:t>tinggi</a:t>
            </a:r>
            <a:r>
              <a:rPr lang="en-US" dirty="0" smtClean="0"/>
              <a:t> 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berprestasi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- Cara </a:t>
            </a:r>
            <a:r>
              <a:rPr lang="en-US" dirty="0" err="1" smtClean="0"/>
              <a:t>beradaptasi</a:t>
            </a:r>
            <a:r>
              <a:rPr lang="en-US" dirty="0" smtClean="0"/>
              <a:t> :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Cara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: </a:t>
            </a:r>
            <a:r>
              <a:rPr lang="en-US" dirty="0" err="1" smtClean="0"/>
              <a:t>efisien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Cara </a:t>
            </a:r>
            <a:r>
              <a:rPr lang="en-US" dirty="0" err="1" smtClean="0"/>
              <a:t>berpikir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kreatif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ABET, </a:t>
            </a:r>
            <a:r>
              <a:rPr lang="en-US" dirty="0" err="1"/>
              <a:t>l</a:t>
            </a:r>
            <a:r>
              <a:rPr lang="en-US" dirty="0" err="1" smtClean="0"/>
              <a:t>ulusan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2900" dirty="0" err="1" smtClean="0"/>
              <a:t>menerapkan</a:t>
            </a:r>
            <a:r>
              <a:rPr lang="en-US" sz="2900" dirty="0" smtClean="0"/>
              <a:t> </a:t>
            </a:r>
            <a:r>
              <a:rPr lang="en-US" sz="2900" dirty="0" err="1" smtClean="0"/>
              <a:t>matematika</a:t>
            </a:r>
            <a:r>
              <a:rPr lang="en-US" sz="2900" dirty="0" smtClean="0"/>
              <a:t>, </a:t>
            </a:r>
            <a:r>
              <a:rPr lang="en-US" sz="2900" dirty="0" err="1" smtClean="0"/>
              <a:t>ilmu</a:t>
            </a:r>
            <a:r>
              <a:rPr lang="en-US" sz="2900" dirty="0" smtClean="0"/>
              <a:t> </a:t>
            </a:r>
            <a:r>
              <a:rPr lang="en-US" sz="2900" dirty="0" err="1" smtClean="0"/>
              <a:t>alam</a:t>
            </a:r>
            <a:r>
              <a:rPr lang="en-US" sz="2900" dirty="0" smtClean="0"/>
              <a:t> &amp; </a:t>
            </a:r>
            <a:r>
              <a:rPr lang="en-US" sz="2900" dirty="0" err="1" smtClean="0"/>
              <a:t>teknik</a:t>
            </a:r>
            <a:r>
              <a:rPr lang="en-US" sz="2900" dirty="0" smtClean="0"/>
              <a:t> </a:t>
            </a:r>
          </a:p>
          <a:p>
            <a:pPr>
              <a:buNone/>
            </a:pPr>
            <a:r>
              <a:rPr lang="en-US" sz="2900" dirty="0"/>
              <a:t>	</a:t>
            </a:r>
            <a:r>
              <a:rPr lang="en-US" sz="2900" dirty="0" smtClean="0"/>
              <a:t>- </a:t>
            </a:r>
            <a:r>
              <a:rPr lang="en-US" sz="2900" dirty="0" err="1" smtClean="0"/>
              <a:t>merancang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menjalankan</a:t>
            </a:r>
            <a:r>
              <a:rPr lang="en-US" sz="2900" dirty="0" smtClean="0"/>
              <a:t> </a:t>
            </a:r>
            <a:r>
              <a:rPr lang="en-US" sz="2900" dirty="0" err="1" smtClean="0"/>
              <a:t>eksperimen</a:t>
            </a:r>
            <a:r>
              <a:rPr lang="en-US" sz="2900" dirty="0" smtClean="0"/>
              <a:t>, </a:t>
            </a:r>
            <a:r>
              <a:rPr lang="en-US" sz="2900" dirty="0" err="1" smtClean="0"/>
              <a:t>sekaligus</a:t>
            </a:r>
            <a:r>
              <a:rPr lang="en-US" sz="2900" dirty="0" smtClean="0"/>
              <a:t> </a:t>
            </a:r>
            <a:r>
              <a:rPr lang="en-US" sz="2900" dirty="0" err="1" smtClean="0"/>
              <a:t>juga</a:t>
            </a:r>
            <a:r>
              <a:rPr lang="en-US" sz="2900" dirty="0" smtClean="0"/>
              <a:t> </a:t>
            </a:r>
            <a:r>
              <a:rPr lang="en-US" sz="2900" dirty="0" err="1" smtClean="0"/>
              <a:t>interprestasi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analisis</a:t>
            </a:r>
            <a:r>
              <a:rPr lang="en-US" sz="2900" dirty="0" smtClean="0"/>
              <a:t> data</a:t>
            </a:r>
          </a:p>
          <a:p>
            <a:pPr>
              <a:buNone/>
            </a:pPr>
            <a:r>
              <a:rPr lang="en-US" sz="2900" dirty="0" smtClean="0"/>
              <a:t>	- </a:t>
            </a:r>
            <a:r>
              <a:rPr lang="en-US" sz="2900" dirty="0" err="1" smtClean="0"/>
              <a:t>merancang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</a:t>
            </a:r>
            <a:r>
              <a:rPr lang="en-US" sz="2900" dirty="0" err="1" smtClean="0"/>
              <a:t>sistem</a:t>
            </a:r>
            <a:r>
              <a:rPr lang="en-US" sz="2900" dirty="0" smtClean="0"/>
              <a:t>, </a:t>
            </a:r>
            <a:r>
              <a:rPr lang="en-US" sz="2900" dirty="0" err="1" smtClean="0"/>
              <a:t>komponen</a:t>
            </a:r>
            <a:r>
              <a:rPr lang="en-US" sz="2900" dirty="0" smtClean="0"/>
              <a:t>,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proses</a:t>
            </a:r>
            <a:r>
              <a:rPr lang="en-US" sz="2900" dirty="0" smtClean="0"/>
              <a:t> </a:t>
            </a:r>
            <a:r>
              <a:rPr lang="en-US" sz="2900" dirty="0" err="1" smtClean="0"/>
              <a:t>sesuai</a:t>
            </a:r>
            <a:r>
              <a:rPr lang="en-US" sz="2900" dirty="0" smtClean="0"/>
              <a:t> </a:t>
            </a:r>
            <a:r>
              <a:rPr lang="en-US" sz="2900" dirty="0" err="1" smtClean="0"/>
              <a:t>kebutuhan</a:t>
            </a:r>
            <a:endParaRPr lang="en-US" sz="2900" dirty="0"/>
          </a:p>
          <a:p>
            <a:pPr>
              <a:buNone/>
            </a:pPr>
            <a:r>
              <a:rPr lang="en-US" sz="2900" dirty="0" smtClean="0"/>
              <a:t>	- </a:t>
            </a:r>
            <a:r>
              <a:rPr lang="en-US" sz="2900" dirty="0" err="1" smtClean="0"/>
              <a:t>bekerja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tim</a:t>
            </a:r>
            <a:r>
              <a:rPr lang="en-US" sz="2900" dirty="0"/>
              <a:t> </a:t>
            </a:r>
            <a:r>
              <a:rPr lang="en-US" sz="2900" dirty="0" err="1" smtClean="0"/>
              <a:t>multidisiplin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- </a:t>
            </a:r>
            <a:r>
              <a:rPr lang="en-US" sz="2900" dirty="0" err="1" smtClean="0"/>
              <a:t>mengidentifikasi</a:t>
            </a:r>
            <a:r>
              <a:rPr lang="en-US" sz="2900" dirty="0" smtClean="0"/>
              <a:t>, </a:t>
            </a:r>
            <a:r>
              <a:rPr lang="en-US" sz="2900" dirty="0" err="1" smtClean="0"/>
              <a:t>memformulasi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menyelesaikan</a:t>
            </a:r>
            <a:r>
              <a:rPr lang="en-US" sz="2900" dirty="0" smtClean="0"/>
              <a:t> </a:t>
            </a:r>
            <a:r>
              <a:rPr lang="en-US" sz="2900" dirty="0" err="1" smtClean="0"/>
              <a:t>masalah</a:t>
            </a:r>
            <a:r>
              <a:rPr lang="en-US" sz="2900" dirty="0" smtClean="0"/>
              <a:t> engineering</a:t>
            </a:r>
          </a:p>
          <a:p>
            <a:pPr>
              <a:buNone/>
            </a:pPr>
            <a:r>
              <a:rPr lang="en-US" sz="2900" dirty="0" smtClean="0"/>
              <a:t>	- </a:t>
            </a:r>
            <a:r>
              <a:rPr lang="en-US" sz="2900" dirty="0" err="1" smtClean="0"/>
              <a:t>memahami</a:t>
            </a:r>
            <a:r>
              <a:rPr lang="en-US" sz="2900" dirty="0" smtClean="0"/>
              <a:t> </a:t>
            </a:r>
            <a:r>
              <a:rPr lang="en-US" sz="2900" dirty="0" err="1" smtClean="0"/>
              <a:t>tanggung</a:t>
            </a:r>
            <a:r>
              <a:rPr lang="en-US" sz="2900" dirty="0" smtClean="0"/>
              <a:t> </a:t>
            </a:r>
            <a:r>
              <a:rPr lang="en-US" sz="2900" dirty="0" err="1" smtClean="0"/>
              <a:t>jawab</a:t>
            </a:r>
            <a:r>
              <a:rPr lang="en-US" sz="2900" dirty="0" smtClean="0"/>
              <a:t> </a:t>
            </a:r>
            <a:r>
              <a:rPr lang="en-US" sz="2900" dirty="0" err="1" smtClean="0"/>
              <a:t>profesional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etika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- </a:t>
            </a:r>
            <a:r>
              <a:rPr lang="en-US" sz="2900" dirty="0" err="1" smtClean="0"/>
              <a:t>berkomunikasi</a:t>
            </a:r>
            <a:r>
              <a:rPr lang="en-US" sz="2900" dirty="0" smtClean="0"/>
              <a:t> </a:t>
            </a:r>
            <a:r>
              <a:rPr lang="en-US" sz="2900" dirty="0" err="1" smtClean="0"/>
              <a:t>secara</a:t>
            </a:r>
            <a:r>
              <a:rPr lang="en-US" sz="2900" dirty="0" smtClean="0"/>
              <a:t> </a:t>
            </a:r>
            <a:r>
              <a:rPr lang="en-US" sz="2900" dirty="0" err="1" smtClean="0"/>
              <a:t>efektif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- </a:t>
            </a:r>
            <a:r>
              <a:rPr lang="en-US" sz="2900" dirty="0" err="1" smtClean="0"/>
              <a:t>memahami</a:t>
            </a:r>
            <a:r>
              <a:rPr lang="en-US" sz="2900" dirty="0" smtClean="0"/>
              <a:t> </a:t>
            </a:r>
            <a:r>
              <a:rPr lang="en-US" sz="2900" dirty="0" err="1" smtClean="0"/>
              <a:t>pengaruh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solusi</a:t>
            </a:r>
            <a:r>
              <a:rPr lang="en-US" sz="2900" dirty="0" smtClean="0"/>
              <a:t> engineering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konteks</a:t>
            </a:r>
            <a:r>
              <a:rPr lang="en-US" sz="2900" dirty="0" smtClean="0"/>
              <a:t> global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masyarakat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mencakup</a:t>
            </a:r>
            <a:r>
              <a:rPr lang="en-US" sz="2900" dirty="0" smtClean="0"/>
              <a:t> :</a:t>
            </a:r>
          </a:p>
          <a:p>
            <a:pPr lvl="1"/>
            <a:r>
              <a:rPr lang="en-US" sz="2900" dirty="0" err="1"/>
              <a:t>p</a:t>
            </a:r>
            <a:r>
              <a:rPr lang="en-US" sz="2900" dirty="0" err="1" smtClean="0"/>
              <a:t>emahaman</a:t>
            </a:r>
            <a:r>
              <a:rPr lang="en-US" sz="2900" dirty="0" smtClean="0"/>
              <a:t> </a:t>
            </a:r>
            <a:r>
              <a:rPr lang="en-US" sz="2900" dirty="0" err="1" smtClean="0"/>
              <a:t>akan</a:t>
            </a:r>
            <a:r>
              <a:rPr lang="en-US" sz="2900" dirty="0" smtClean="0"/>
              <a:t> </a:t>
            </a:r>
            <a:r>
              <a:rPr lang="en-US" sz="2900" dirty="0" err="1" smtClean="0"/>
              <a:t>kebutuhan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kemampuan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belajar</a:t>
            </a:r>
            <a:r>
              <a:rPr lang="en-US" sz="2900" dirty="0" smtClean="0"/>
              <a:t> </a:t>
            </a:r>
            <a:r>
              <a:rPr lang="en-US" sz="2900" dirty="0" err="1" smtClean="0"/>
              <a:t>seumur</a:t>
            </a:r>
            <a:r>
              <a:rPr lang="en-US" sz="2900" dirty="0" smtClean="0"/>
              <a:t> </a:t>
            </a:r>
            <a:r>
              <a:rPr lang="en-US" sz="2900" dirty="0" err="1" smtClean="0"/>
              <a:t>hidup</a:t>
            </a:r>
            <a:endParaRPr lang="en-US" sz="2900" dirty="0" smtClean="0"/>
          </a:p>
          <a:p>
            <a:pPr lvl="1"/>
            <a:r>
              <a:rPr lang="en-US" sz="2900" dirty="0" err="1"/>
              <a:t>p</a:t>
            </a:r>
            <a:r>
              <a:rPr lang="en-US" sz="2900" dirty="0" err="1" smtClean="0"/>
              <a:t>engetahuan</a:t>
            </a:r>
            <a:r>
              <a:rPr lang="en-US" sz="2900" dirty="0" smtClean="0"/>
              <a:t> </a:t>
            </a:r>
            <a:r>
              <a:rPr lang="en-US" sz="2900" dirty="0" err="1" smtClean="0"/>
              <a:t>isu-isu</a:t>
            </a:r>
            <a:r>
              <a:rPr lang="en-US" sz="2900" dirty="0" smtClean="0"/>
              <a:t> </a:t>
            </a:r>
            <a:r>
              <a:rPr lang="en-US" sz="2900" dirty="0" err="1" smtClean="0"/>
              <a:t>terkini</a:t>
            </a:r>
            <a:endParaRPr lang="en-US" sz="2900" dirty="0" smtClean="0"/>
          </a:p>
          <a:p>
            <a:pPr lvl="1"/>
            <a:r>
              <a:rPr lang="en-US" sz="2900" dirty="0" err="1"/>
              <a:t>k</a:t>
            </a:r>
            <a:r>
              <a:rPr lang="en-US" sz="2900" dirty="0" err="1" smtClean="0"/>
              <a:t>emampuan</a:t>
            </a:r>
            <a:r>
              <a:rPr lang="en-US" sz="2900" dirty="0" smtClean="0"/>
              <a:t> </a:t>
            </a:r>
            <a:r>
              <a:rPr lang="en-US" sz="2900" dirty="0" err="1" smtClean="0"/>
              <a:t>menerapkan</a:t>
            </a:r>
            <a:r>
              <a:rPr lang="en-US" sz="2900" dirty="0" smtClean="0"/>
              <a:t> </a:t>
            </a:r>
            <a:r>
              <a:rPr lang="en-US" sz="2900" dirty="0" err="1" smtClean="0"/>
              <a:t>teknik</a:t>
            </a:r>
            <a:r>
              <a:rPr lang="en-US" sz="2900" dirty="0" smtClean="0"/>
              <a:t>, </a:t>
            </a:r>
            <a:r>
              <a:rPr lang="en-US" sz="2900" dirty="0" err="1" smtClean="0"/>
              <a:t>kecakapan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alat</a:t>
            </a:r>
            <a:r>
              <a:rPr lang="en-US" sz="2900" dirty="0" smtClean="0"/>
              <a:t> bantu engineering yang </a:t>
            </a:r>
            <a:r>
              <a:rPr lang="en-US" sz="2900" dirty="0" err="1" smtClean="0"/>
              <a:t>diperlukan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praktek</a:t>
            </a:r>
            <a:r>
              <a:rPr lang="en-US" sz="2900" dirty="0" smtClean="0"/>
              <a:t>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: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:</a:t>
            </a:r>
          </a:p>
          <a:p>
            <a:pPr marL="273050" indent="-27305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Pengkondisian</a:t>
            </a:r>
            <a:r>
              <a:rPr lang="en-US" dirty="0" smtClean="0"/>
              <a:t>: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dipacu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/>
              <a:t>stimulus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Pengkondisian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Pengkondisian</a:t>
            </a:r>
            <a:r>
              <a:rPr lang="en-US" dirty="0" smtClean="0"/>
              <a:t> </a:t>
            </a:r>
            <a:r>
              <a:rPr lang="en-US" dirty="0" err="1" smtClean="0"/>
              <a:t>pengoperasi</a:t>
            </a:r>
            <a:r>
              <a:rPr lang="en-US" dirty="0" smtClean="0"/>
              <a:t> (operant)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sangsi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pengkondisian</a:t>
            </a:r>
            <a:r>
              <a:rPr lang="en-US" dirty="0" smtClean="0"/>
              <a:t>)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Dan </a:t>
            </a:r>
            <a:r>
              <a:rPr lang="en-US" dirty="0" err="1" smtClean="0"/>
              <a:t>Ingatan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115328" cy="1757362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; </a:t>
            </a:r>
            <a:r>
              <a:rPr lang="en-US" dirty="0" err="1" smtClean="0"/>
              <a:t>penglihatan</a:t>
            </a:r>
            <a:r>
              <a:rPr lang="en-US" dirty="0" smtClean="0"/>
              <a:t>, </a:t>
            </a:r>
            <a:r>
              <a:rPr lang="en-US" dirty="0" err="1" smtClean="0"/>
              <a:t>pendengaran</a:t>
            </a:r>
            <a:r>
              <a:rPr lang="en-US" dirty="0" smtClean="0"/>
              <a:t>, </a:t>
            </a:r>
            <a:r>
              <a:rPr lang="en-US" dirty="0" err="1" smtClean="0"/>
              <a:t>penciuman</a:t>
            </a:r>
            <a:r>
              <a:rPr lang="en-US" dirty="0" smtClean="0"/>
              <a:t>, </a:t>
            </a:r>
            <a:r>
              <a:rPr lang="en-US" dirty="0" err="1" smtClean="0"/>
              <a:t>pengecapan</a:t>
            </a:r>
            <a:r>
              <a:rPr lang="en-US" dirty="0" smtClean="0"/>
              <a:t>, </a:t>
            </a:r>
            <a:r>
              <a:rPr lang="en-US" dirty="0" err="1" smtClean="0"/>
              <a:t>penyentuhan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Stimulus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ditampung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register </a:t>
            </a:r>
            <a:r>
              <a:rPr lang="en-US" dirty="0" err="1" smtClean="0"/>
              <a:t>sensoral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terlupakan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agak</a:t>
            </a:r>
            <a:r>
              <a:rPr lang="en-US" dirty="0" smtClean="0"/>
              <a:t> lama.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jiak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dulang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dihafalkan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92971"/>
            <a:ext cx="6572264" cy="356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Dari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4900634"/>
          </a:xfrm>
        </p:spPr>
        <p:txBody>
          <a:bodyPr>
            <a:normAutofit/>
          </a:bodyPr>
          <a:lstStyle/>
          <a:p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Status </a:t>
            </a:r>
            <a:r>
              <a:rPr lang="en-US" dirty="0" err="1" smtClean="0"/>
              <a:t>psikologis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Cara </a:t>
            </a:r>
            <a:r>
              <a:rPr lang="en-US" sz="4000" dirty="0" err="1" smtClean="0"/>
              <a:t>Berpikir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61435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4500" dirty="0" smtClean="0"/>
              <a:t>Model </a:t>
            </a:r>
            <a:r>
              <a:rPr lang="en-US" sz="4500" dirty="0" err="1" smtClean="0"/>
              <a:t>Berpikir</a:t>
            </a:r>
            <a:r>
              <a:rPr lang="en-US" sz="4500" dirty="0" smtClean="0"/>
              <a:t> </a:t>
            </a:r>
            <a:r>
              <a:rPr lang="en-US" sz="4500" dirty="0" err="1" smtClean="0"/>
              <a:t>empat</a:t>
            </a:r>
            <a:r>
              <a:rPr lang="en-US" sz="4500" dirty="0" smtClean="0"/>
              <a:t> </a:t>
            </a:r>
            <a:r>
              <a:rPr lang="en-US" sz="4500" dirty="0" err="1" smtClean="0"/>
              <a:t>kuadra</a:t>
            </a:r>
            <a:r>
              <a:rPr lang="en-US" sz="4500" dirty="0" err="1"/>
              <a:t>n</a:t>
            </a:r>
            <a:endParaRPr lang="en-US" sz="4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4692178" cy="355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143512"/>
            <a:ext cx="424371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714488"/>
            <a:ext cx="2928958" cy="307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right_left_bra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928802"/>
            <a:ext cx="1299778" cy="189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Hambatan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Penyelesaian</a:t>
            </a:r>
            <a:r>
              <a:rPr lang="en-US" sz="3600" dirty="0"/>
              <a:t> </a:t>
            </a:r>
            <a:r>
              <a:rPr lang="en-US" sz="3600" dirty="0" err="1" smtClean="0"/>
              <a:t>Masalah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197167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Kondisi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menghambat</a:t>
            </a:r>
            <a:r>
              <a:rPr lang="en-US" sz="2800" dirty="0" smtClean="0"/>
              <a:t> </a:t>
            </a:r>
            <a:r>
              <a:rPr lang="en-US" sz="2800" dirty="0" err="1" smtClean="0"/>
              <a:t>efektivitas</a:t>
            </a:r>
            <a:r>
              <a:rPr lang="en-US" sz="2800" dirty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: 	1. </a:t>
            </a:r>
            <a:r>
              <a:rPr lang="en-US" sz="2800" dirty="0" err="1" smtClean="0"/>
              <a:t>fiksasi</a:t>
            </a:r>
            <a:r>
              <a:rPr lang="en-US" sz="2800" dirty="0" smtClean="0"/>
              <a:t> 	2.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motivasi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Fiksasi</a:t>
            </a:r>
            <a:r>
              <a:rPr lang="en-US" sz="2800" dirty="0" smtClean="0"/>
              <a:t>: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layak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pengalaman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00438"/>
            <a:ext cx="12858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000636"/>
            <a:ext cx="2057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357562"/>
            <a:ext cx="161611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5000636"/>
            <a:ext cx="2066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Curved Connector 10"/>
          <p:cNvCxnSpPr/>
          <p:nvPr/>
        </p:nvCxnSpPr>
        <p:spPr>
          <a:xfrm rot="16200000" flipH="1">
            <a:off x="2107389" y="3893347"/>
            <a:ext cx="928694" cy="85725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6200000" flipH="1">
            <a:off x="7000892" y="4000504"/>
            <a:ext cx="1000132" cy="71438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Hambatan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Penyelesaian</a:t>
            </a:r>
            <a:r>
              <a:rPr lang="en-US" sz="3600" dirty="0"/>
              <a:t> </a:t>
            </a:r>
            <a:r>
              <a:rPr lang="en-US" sz="3600" dirty="0" err="1" smtClean="0"/>
              <a:t>Masalah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293541" cy="48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236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Belajar Dan Berpikir Kreatif</vt:lpstr>
      <vt:lpstr>Mahasiswa Berprestasi</vt:lpstr>
      <vt:lpstr>Kualifikasi Sarjana Teknik</vt:lpstr>
      <vt:lpstr>Proses Belajar</vt:lpstr>
      <vt:lpstr>Pemrosesan Informasi Dan Ingatan</vt:lpstr>
      <vt:lpstr>Faktor Penentu  Dari Belajar Yang Efisien</vt:lpstr>
      <vt:lpstr>Cara Berpikir</vt:lpstr>
      <vt:lpstr>Hambatan Dalam Penyelesaian Masalah</vt:lpstr>
      <vt:lpstr>Hambatan Dalam Penyelesaian Masalah</vt:lpstr>
      <vt:lpstr>Kreativitas</vt:lpstr>
      <vt:lpstr>Proses Kreatif</vt:lpstr>
      <vt:lpstr>Hambatan Dalam Berpikir Kreatif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Dan Berpikir Kreatif</dc:title>
  <dc:creator>moi</dc:creator>
  <cp:lastModifiedBy>moi</cp:lastModifiedBy>
  <cp:revision>68</cp:revision>
  <dcterms:created xsi:type="dcterms:W3CDTF">2013-05-07T12:05:05Z</dcterms:created>
  <dcterms:modified xsi:type="dcterms:W3CDTF">2014-05-07T17:52:02Z</dcterms:modified>
</cp:coreProperties>
</file>