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313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909C9"/>
    <a:srgbClr val="1B9AD9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apakah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didapat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harga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2060"/>
                </a:solidFill>
              </a:rPr>
              <a:t>dari</a:t>
            </a:r>
            <a:r>
              <a:rPr lang="en-US" sz="2200" dirty="0" smtClean="0">
                <a:solidFill>
                  <a:srgbClr val="002060"/>
                </a:solidFill>
              </a:rPr>
              <a:t> Queue. </a:t>
            </a:r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 (</a:t>
            </a:r>
            <a:r>
              <a:rPr lang="en-US" sz="2200" dirty="0" err="1" smtClean="0">
                <a:solidFill>
                  <a:srgbClr val="0070C0"/>
                </a:solidFill>
              </a:rPr>
              <a:t>nol</a:t>
            </a:r>
            <a:r>
              <a:rPr lang="en-US" sz="2200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tidak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berarti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mempunyai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elemen</a:t>
            </a:r>
            <a:r>
              <a:rPr lang="en-US" sz="2200" b="1" dirty="0" smtClean="0">
                <a:solidFill>
                  <a:srgbClr val="0070C0"/>
                </a:solidFill>
              </a:rPr>
              <a:t> (</a:t>
            </a:r>
            <a:r>
              <a:rPr lang="en-US" sz="2200" b="1" dirty="0" err="1" smtClean="0">
                <a:solidFill>
                  <a:srgbClr val="0070C0"/>
                </a:solidFill>
              </a:rPr>
              <a:t>tidak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Array </a:t>
            </a:r>
            <a:r>
              <a:rPr lang="en-US" sz="2200" dirty="0" err="1" smtClean="0">
                <a:solidFill>
                  <a:srgbClr val="FF0000"/>
                </a:solidFill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Tapi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Linked List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telah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Enqueue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nilai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belum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array </a:t>
            </a:r>
            <a:r>
              <a:rPr lang="en-US" sz="2400" dirty="0" err="1" smtClean="0">
                <a:solidFill>
                  <a:srgbClr val="FF0000"/>
                </a:solidFill>
              </a:rPr>
              <a:t>statis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FF0000"/>
                </a:solidFill>
              </a:rPr>
              <a:t> (data)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Dequeue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Front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lebih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 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Linked List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kondisinya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periksa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lagi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Queue.</a:t>
            </a:r>
          </a:p>
          <a:p>
            <a:pPr marL="517525" lvl="2" indent="-517525" algn="just"/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yang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dalam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Linked List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sama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4290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6907" y="51816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2857500" y="21717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E909C9"/>
                </a:solidFill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Enqueue</a:t>
            </a:r>
            <a:r>
              <a:rPr lang="en-US" sz="2800" b="1" dirty="0" smtClean="0">
                <a:solidFill>
                  <a:srgbClr val="00B0F0"/>
                </a:solidFill>
              </a:rPr>
              <a:t>(Front,Rear,8)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B0F0"/>
                  </a:solidFill>
                </a:rPr>
                <a:t>baru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8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Rear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/>
          </a:bodyPr>
          <a:lstStyle/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mengambil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/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mengeluarkan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satu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terjadi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proses</a:t>
            </a:r>
            <a:r>
              <a:rPr lang="en-US" sz="2200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dimana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ketiga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seterusnya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karena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 (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Queue yang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direpresentasikan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Array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Statis</a:t>
            </a:r>
            <a:r>
              <a:rPr lang="en-US" sz="2200" dirty="0" smtClean="0">
                <a:latin typeface="+mn-lt"/>
              </a:rPr>
              <a:t>)</a:t>
            </a:r>
          </a:p>
          <a:p>
            <a:pPr marL="457200" lvl="2" indent="-45720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Queue (</a:t>
            </a:r>
            <a:r>
              <a:rPr lang="en-US" b="1" dirty="0" err="1" smtClean="0">
                <a:solidFill>
                  <a:srgbClr val="C00000"/>
                </a:solidFill>
              </a:rPr>
              <a:t>antrian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queue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penambahan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belakang</a:t>
            </a:r>
            <a:r>
              <a:rPr lang="en-US" dirty="0" smtClean="0"/>
              <a:t> (rear)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b="1" dirty="0" err="1" smtClean="0">
                <a:solidFill>
                  <a:srgbClr val="C00000"/>
                </a:solidFill>
              </a:rPr>
              <a:t>depan</a:t>
            </a:r>
            <a:r>
              <a:rPr lang="en-US" dirty="0" smtClean="0"/>
              <a:t> (front)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Dequeue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Dequeue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dirty="0" err="1" smtClean="0">
                <a:solidFill>
                  <a:srgbClr val="FFC000"/>
                </a:solidFill>
              </a:rPr>
              <a:t>Front,Rear,Item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52927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Penambahan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masih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bernilai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Tetapi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mempunyai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elemen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Rear </a:t>
            </a:r>
            <a:r>
              <a:rPr lang="en-US" sz="2200" dirty="0" err="1" smtClean="0">
                <a:latin typeface="+mn-lt"/>
              </a:rPr>
              <a:t>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disimpan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dirty="0" err="1" smtClean="0">
                <a:latin typeface="+mn-lt"/>
              </a:rPr>
              <a:t>Operasi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cara</a:t>
            </a:r>
            <a:r>
              <a:rPr lang="en-US" dirty="0" smtClean="0">
                <a:latin typeface="+mn-lt"/>
              </a:rPr>
              <a:t> :</a:t>
            </a:r>
          </a:p>
          <a:p>
            <a:pPr marL="339725" lvl="2" indent="-339725" algn="just"/>
            <a:r>
              <a:rPr lang="en-US" dirty="0" smtClean="0">
                <a:latin typeface="+mn-lt"/>
              </a:rPr>
              <a:t>  </a:t>
            </a:r>
            <a:r>
              <a:rPr lang="en-US" dirty="0" err="1" smtClean="0">
                <a:latin typeface="+mn-lt"/>
              </a:rPr>
              <a:t>Periksa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apakah</a:t>
            </a:r>
            <a:r>
              <a:rPr lang="en-US" dirty="0" smtClean="0">
                <a:latin typeface="+mn-lt"/>
              </a:rPr>
              <a:t> Queue </a:t>
            </a:r>
            <a:r>
              <a:rPr lang="en-US" dirty="0" err="1" smtClean="0"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tidak</a:t>
            </a:r>
            <a:endParaRPr lang="en-US" dirty="0" smtClean="0">
              <a:latin typeface="+mn-lt"/>
            </a:endParaRP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bertambah</a:t>
            </a:r>
            <a:r>
              <a:rPr lang="en-US" dirty="0" smtClean="0">
                <a:latin typeface="+mn-lt"/>
              </a:rPr>
              <a:t> 1</a:t>
            </a: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posisi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Front = 1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547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9547" y="158545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99547" y="193249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99547" y="228399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99547" y="26399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449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Queue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rear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99547" y="299347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399547" y="37010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399547" y="334954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9547" y="405255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12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Item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err="1" smtClean="0">
                <a:solidFill>
                  <a:schemeClr val="tx1"/>
                </a:solidFill>
              </a:rPr>
              <a:t>Buat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algoritma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dan</a:t>
            </a:r>
            <a:r>
              <a:rPr lang="en-US" b="0" dirty="0" smtClean="0">
                <a:solidFill>
                  <a:schemeClr val="tx1"/>
                </a:solidFill>
              </a:rPr>
              <a:t> program </a:t>
            </a:r>
            <a:r>
              <a:rPr lang="en-US" b="0" dirty="0" err="1" smtClean="0">
                <a:solidFill>
                  <a:schemeClr val="tx1"/>
                </a:solidFill>
              </a:rPr>
              <a:t>untuk</a:t>
            </a:r>
            <a:r>
              <a:rPr lang="en-US" b="0" dirty="0" smtClean="0">
                <a:solidFill>
                  <a:schemeClr val="tx1"/>
                </a:solidFill>
              </a:rPr>
              <a:t> Queue: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Circular (Array </a:t>
            </a:r>
            <a:r>
              <a:rPr lang="en-US" sz="2600" b="1" dirty="0" err="1" smtClean="0">
                <a:solidFill>
                  <a:srgbClr val="FF0000"/>
                </a:solidFill>
              </a:rPr>
              <a:t>Statis</a:t>
            </a:r>
            <a:r>
              <a:rPr lang="en-US" sz="2600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(Single Linked List)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2 </a:t>
            </a:r>
            <a:r>
              <a:rPr lang="en-US" sz="2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600" b="1" dirty="0" smtClean="0">
                <a:solidFill>
                  <a:srgbClr val="FF0000"/>
                </a:solidFill>
              </a:rPr>
              <a:t> Queue Linear (Double Linked List)</a:t>
            </a:r>
          </a:p>
          <a:p>
            <a:pPr marL="0" indent="0">
              <a:buNone/>
            </a:pP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  <a:endParaRPr lang="en-US" b="0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0070C0"/>
                </a:solidFill>
              </a:rPr>
              <a:t>Enqueue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mengeluarkan</a:t>
            </a:r>
            <a:r>
              <a:rPr lang="en-US" sz="2000" b="1" dirty="0" smtClean="0">
                <a:solidFill>
                  <a:srgbClr val="9933FF"/>
                </a:solidFill>
              </a:rPr>
              <a:t>/</a:t>
            </a:r>
            <a:r>
              <a:rPr lang="en-US" sz="2000" b="1" dirty="0" err="1" smtClean="0">
                <a:solidFill>
                  <a:srgbClr val="9933FF"/>
                </a:solidFill>
              </a:rPr>
              <a:t>mengambil</a:t>
            </a:r>
            <a:r>
              <a:rPr lang="en-US" sz="2000" b="1" dirty="0" smtClean="0">
                <a:solidFill>
                  <a:srgbClr val="9933FF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satu</a:t>
            </a:r>
            <a:r>
              <a:rPr lang="en-US" sz="2000" b="1" dirty="0" smtClean="0">
                <a:solidFill>
                  <a:srgbClr val="9933FF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memasukkan</a:t>
            </a:r>
            <a:r>
              <a:rPr lang="en-US" sz="2000" b="1" dirty="0" smtClean="0">
                <a:solidFill>
                  <a:srgbClr val="1B9AD9"/>
                </a:solidFill>
              </a:rPr>
              <a:t>/</a:t>
            </a:r>
            <a:r>
              <a:rPr lang="en-US" sz="2000" b="1" dirty="0" err="1" smtClean="0">
                <a:solidFill>
                  <a:srgbClr val="1B9AD9"/>
                </a:solidFill>
              </a:rPr>
              <a:t>menambah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satu</a:t>
            </a:r>
            <a:r>
              <a:rPr lang="en-US" sz="2000" b="1" dirty="0" smtClean="0">
                <a:solidFill>
                  <a:srgbClr val="1B9AD9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7030A0"/>
                </a:solidFill>
              </a:rPr>
              <a:t>Dequeue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…..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tipedata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 indent="-166688">
              <a:buNone/>
            </a:pPr>
            <a:r>
              <a:rPr lang="en-US" sz="2400" dirty="0" smtClean="0"/>
              <a:t>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   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 marL="4291013" indent="-4291013"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{Front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  queue, Rear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queue}</a:t>
            </a:r>
            <a:endParaRPr lang="en-US" sz="2400" u="sng" dirty="0" smtClean="0"/>
          </a:p>
          <a:p>
            <a:pPr lvl="0"/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4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of </a:t>
            </a:r>
            <a:r>
              <a:rPr lang="en-US" sz="2400" b="1" u="sng" dirty="0" smtClean="0"/>
              <a:t>integer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	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	     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  <a:endParaRPr lang="en-US" sz="2400" u="sng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= </a:t>
            </a:r>
            <a:r>
              <a:rPr lang="en-US" sz="2400" dirty="0" smtClean="0">
                <a:cs typeface="Times New Roman"/>
              </a:rPr>
              <a:t>↑</a:t>
            </a:r>
            <a:r>
              <a:rPr lang="en-US" sz="2400" dirty="0" err="1" smtClean="0">
                <a:cs typeface="Times New Roman"/>
              </a:rPr>
              <a:t>SimpulQueue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SimpulQueue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Record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MedanData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	       </a:t>
            </a:r>
            <a:r>
              <a:rPr lang="en-US" sz="2400" dirty="0" err="1" smtClean="0"/>
              <a:t>MedanSambungan</a:t>
            </a:r>
            <a:r>
              <a:rPr lang="en-US" sz="2400" dirty="0" smtClean="0"/>
              <a:t> : </a:t>
            </a:r>
            <a:r>
              <a:rPr lang="en-US" sz="2400" dirty="0" err="1" smtClean="0"/>
              <a:t>PointerQueue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</a:t>
            </a:r>
            <a:r>
              <a:rPr lang="en-US" sz="2400" b="1" u="sng" dirty="0" err="1" smtClean="0"/>
              <a:t>EndRecord</a:t>
            </a:r>
            <a:endParaRPr lang="en-US" sz="2400" b="1" u="sng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Front, Rear  :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Type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PointerQueue</a:t>
            </a:r>
            <a:r>
              <a:rPr lang="en-US" dirty="0" smtClean="0"/>
              <a:t> = </a:t>
            </a:r>
            <a:r>
              <a:rPr lang="en-US" dirty="0" smtClean="0">
                <a:latin typeface="Arial Narrow"/>
              </a:rPr>
              <a:t>↑</a:t>
            </a:r>
            <a:r>
              <a:rPr lang="en-US" dirty="0" err="1" smtClean="0">
                <a:cs typeface="Times New Roman"/>
              </a:rPr>
              <a:t>SimpulQueue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SimpulQueue</a:t>
            </a:r>
            <a:r>
              <a:rPr lang="en-US" dirty="0" smtClean="0"/>
              <a:t> = </a:t>
            </a:r>
            <a:r>
              <a:rPr lang="en-US" b="1" u="sng" dirty="0" smtClean="0"/>
              <a:t>Record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Angka</a:t>
            </a:r>
            <a:r>
              <a:rPr lang="en-US" dirty="0" smtClean="0"/>
              <a:t> : </a:t>
            </a:r>
            <a:r>
              <a:rPr lang="en-US" b="1" u="sng" dirty="0" smtClean="0"/>
              <a:t>integer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	      Next    : </a:t>
            </a:r>
            <a:r>
              <a:rPr lang="en-US" dirty="0" err="1" smtClean="0"/>
              <a:t>PointerQueue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b="1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marL="5929313" indent="-5929313">
              <a:buNone/>
            </a:pPr>
            <a:r>
              <a:rPr lang="en-US" dirty="0" smtClean="0"/>
              <a:t>   Front, Rear : </a:t>
            </a:r>
            <a:r>
              <a:rPr lang="en-US" dirty="0" err="1" smtClean="0"/>
              <a:t>PointerQueue</a:t>
            </a:r>
            <a:r>
              <a:rPr lang="en-US" dirty="0" smtClean="0"/>
              <a:t>    {</a:t>
            </a:r>
            <a:r>
              <a:rPr lang="en-US" dirty="0" err="1" smtClean="0"/>
              <a:t>penunjuk</a:t>
            </a:r>
            <a:r>
              <a:rPr lang="en-US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Dequeue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Enqueue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Penuh</a:t>
            </a:r>
            <a:r>
              <a:rPr lang="en-US" b="1" dirty="0" smtClean="0">
                <a:solidFill>
                  <a:schemeClr val="tx2"/>
                </a:solidFill>
              </a:rPr>
              <a:t> / </a:t>
            </a:r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Satu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Simpul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Kosong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Inisialisasi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Proses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mempersiapkan</a:t>
            </a:r>
            <a:r>
              <a:rPr lang="en-US" dirty="0" smtClean="0">
                <a:solidFill>
                  <a:srgbClr val="002060"/>
                </a:solidFill>
              </a:rPr>
              <a:t> Queue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 err="1" smtClean="0">
                <a:solidFill>
                  <a:srgbClr val="0070C0"/>
                </a:solidFill>
              </a:rPr>
              <a:t>statis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nil/NULL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linked list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penunjuk</a:t>
            </a:r>
            <a:r>
              <a:rPr lang="en-US" dirty="0" smtClean="0">
                <a:solidFill>
                  <a:srgbClr val="002060"/>
                </a:solidFill>
              </a:rPr>
              <a:t> queue (</a:t>
            </a:r>
            <a:r>
              <a:rPr lang="en-US" b="1" dirty="0" smtClean="0">
                <a:solidFill>
                  <a:srgbClr val="0070C0"/>
                </a:solidFill>
              </a:rPr>
              <a:t>Front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Rear</a:t>
            </a:r>
            <a:r>
              <a:rPr lang="en-US" dirty="0" smtClean="0">
                <a:solidFill>
                  <a:srgbClr val="002060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718</TotalTime>
  <Words>1130</Words>
  <Application>Microsoft Office PowerPoint</Application>
  <PresentationFormat>On-screen Show (4:3)</PresentationFormat>
  <Paragraphs>285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Narrow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TUGAS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137</cp:revision>
  <dcterms:created xsi:type="dcterms:W3CDTF">2012-05-16T03:35:54Z</dcterms:created>
  <dcterms:modified xsi:type="dcterms:W3CDTF">2014-05-16T04:52:50Z</dcterms:modified>
</cp:coreProperties>
</file>