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7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FACA5-92DC-4AA7-A1DA-3B8348CF0BE2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35F48E-DCC7-43D4-9E30-99926E57FF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FACA5-92DC-4AA7-A1DA-3B8348CF0BE2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35F48E-DCC7-43D4-9E30-99926E57F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FACA5-92DC-4AA7-A1DA-3B8348CF0BE2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35F48E-DCC7-43D4-9E30-99926E57F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FACA5-92DC-4AA7-A1DA-3B8348CF0BE2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35F48E-DCC7-43D4-9E30-99926E57F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FACA5-92DC-4AA7-A1DA-3B8348CF0BE2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35F48E-DCC7-43D4-9E30-99926E57FF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FACA5-92DC-4AA7-A1DA-3B8348CF0BE2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35F48E-DCC7-43D4-9E30-99926E57F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FACA5-92DC-4AA7-A1DA-3B8348CF0BE2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35F48E-DCC7-43D4-9E30-99926E57F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FACA5-92DC-4AA7-A1DA-3B8348CF0BE2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35F48E-DCC7-43D4-9E30-99926E57F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FACA5-92DC-4AA7-A1DA-3B8348CF0BE2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35F48E-DCC7-43D4-9E30-99926E57FF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FACA5-92DC-4AA7-A1DA-3B8348CF0BE2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35F48E-DCC7-43D4-9E30-99926E57F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FACA5-92DC-4AA7-A1DA-3B8348CF0BE2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35F48E-DCC7-43D4-9E30-99926E57FF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4FACA5-92DC-4AA7-A1DA-3B8348CF0BE2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F35F48E-DCC7-43D4-9E30-99926E57FF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7360" y="2214554"/>
            <a:ext cx="7406640" cy="147218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PSIKOLOGI KOMUNIKATOR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Atraksi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i="1" dirty="0" smtClean="0">
                <a:latin typeface="Arial" pitchFamily="34" charset="0"/>
                <a:cs typeface="Arial" pitchFamily="34" charset="0"/>
              </a:rPr>
              <a:t>Communicate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tertarik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kesamaan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communicate. Simons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meneranngkan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dipersepsi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kesamaan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communicate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cenderung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kesamaan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mempermudah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penyandi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balikan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(decoding),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yakni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menerjemahkan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lambang-lambang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diterima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gagasan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kesamaan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membangun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presmis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mempermudah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deduktif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kesamaan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menyebabkan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communicate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tertarik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Keempat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kesamaan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menumbuhkan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hormat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percaya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Kekuasaan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Klasifikasi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dimodifikasi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Reven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(1974)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mengasilkan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lima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lvl="3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koersif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coersif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power).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koersif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menunjukkan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mendatangkan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ganjaran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hukuman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communicate.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Ganjaran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hukuman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personal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benci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kasih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sayang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impersona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kenaikan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pangkat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pemecatan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lvl="3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keahlian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(expert power).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berasal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keterampilan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dimiliki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3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informasional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(informational power).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berasal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dimiliki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85728"/>
            <a:ext cx="7498080" cy="6143668"/>
          </a:xfrm>
        </p:spPr>
        <p:txBody>
          <a:bodyPr>
            <a:normAutofit/>
          </a:bodyPr>
          <a:lstStyle/>
          <a:p>
            <a:pPr lvl="3"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rujukan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(reference power). Di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communicate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menjadikan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kerangka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rujukan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menilai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dirinya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dikatakan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rujukan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berhasil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menanamkan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kekaguman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communicate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perilakunya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diteladani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lvl="3"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legal (legitimate power).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berasal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seperangkat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peraturan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menyebabkan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berwewenang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didefinisikan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berakal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berinisiatif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menyampaikan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mewujudkan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motif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berpengaruh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katakan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He doesn’t communicate what he says, he communicates what he 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Aristoteles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karakter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ethos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Ethos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akhlak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maksud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(good sense, good moral character, good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willl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Hovland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Weiss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credibility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ekspertise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keahlian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trustworthiness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dipercaya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600079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b="1" i="1" dirty="0" smtClean="0"/>
              <a:t>	</a:t>
            </a:r>
            <a:r>
              <a:rPr lang="en-US" sz="4000" b="1" i="1" dirty="0" err="1" smtClean="0">
                <a:latin typeface="Arial" pitchFamily="34" charset="0"/>
                <a:cs typeface="Arial" pitchFamily="34" charset="0"/>
              </a:rPr>
              <a:t>Dimensi-dimensi</a:t>
            </a:r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 smtClean="0">
                <a:latin typeface="Arial" pitchFamily="34" charset="0"/>
                <a:cs typeface="Arial" pitchFamily="34" charset="0"/>
              </a:rPr>
              <a:t>etos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efektifitas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kredibilitas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atraksi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Ketiga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dimensi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timbulkannya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Herbert C.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Kelmen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(1975)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internaliasi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identifikasi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ketundukkan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Internaliasi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dianjurkan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dimilikinya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Kita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gagasan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anjuran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gagasan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anjuran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berguna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memecahkan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menunjukkan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dituntut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relevan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kredibiltas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yakni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keahlian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kepercayaan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Identifikasi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mengambil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berasal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berkaitan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mendefinisikan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memuaskan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satisfying self-defining relationship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relevan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identifkasi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atraksi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atractivenes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tarik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Ketundukkan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complience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berharap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menyenangkan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berkaitan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ketundukkan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Kredibilitas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Kredibilitas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perseps</a:t>
            </a:r>
            <a:r>
              <a:rPr lang="en-US" dirty="0" smtClean="0"/>
              <a:t> </a:t>
            </a:r>
            <a:r>
              <a:rPr lang="en-US" dirty="0" err="1" smtClean="0"/>
              <a:t>komunicate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: (</a:t>
            </a:r>
            <a:r>
              <a:rPr lang="en-US" dirty="0" err="1" smtClean="0"/>
              <a:t>satu</a:t>
            </a:r>
            <a:r>
              <a:rPr lang="en-US" dirty="0" smtClean="0"/>
              <a:t>) </a:t>
            </a:r>
            <a:r>
              <a:rPr lang="en-US" dirty="0" err="1" smtClean="0"/>
              <a:t>kredibilitas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communicate;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inheren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; (</a:t>
            </a:r>
            <a:r>
              <a:rPr lang="en-US" dirty="0" err="1" smtClean="0"/>
              <a:t>dua</a:t>
            </a:r>
            <a:r>
              <a:rPr lang="en-US" dirty="0" smtClean="0"/>
              <a:t>) </a:t>
            </a:r>
            <a:r>
              <a:rPr lang="en-US" dirty="0" err="1" smtClean="0"/>
              <a:t>kredibilitas</a:t>
            </a:r>
            <a:r>
              <a:rPr lang="en-US" dirty="0" smtClean="0"/>
              <a:t>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yang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kredibilitas</a:t>
            </a:r>
            <a:r>
              <a:rPr lang="en-US" dirty="0" smtClean="0"/>
              <a:t>. </a:t>
            </a:r>
            <a:r>
              <a:rPr lang="en-US" dirty="0" err="1" smtClean="0"/>
              <a:t>Kredibiltas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(</a:t>
            </a:r>
            <a:r>
              <a:rPr lang="en-US" dirty="0" err="1" smtClean="0"/>
              <a:t>comunicate</a:t>
            </a:r>
            <a:r>
              <a:rPr lang="en-US" dirty="0" smtClean="0"/>
              <a:t>),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. 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communicate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sebelumia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komunikasinya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prior </a:t>
            </a:r>
            <a:r>
              <a:rPr lang="en-US" dirty="0" err="1" smtClean="0"/>
              <a:t>etos</a:t>
            </a:r>
            <a:r>
              <a:rPr lang="en-US" dirty="0" smtClean="0"/>
              <a:t> (Andersen, 1972: 82).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Keahlian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dibentuk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communicate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dibicarakan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keahlian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dianggap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cerdas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ahli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berpengalamn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terlatih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Sebaliknya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rendah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keahlian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dianggap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berpengalaman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bodoh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Kepercayaan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communicate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berkaitan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wataknya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dinilia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jujur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tulus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bermoral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Aristoteles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menyebutnya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“good moral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caracter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”.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566</Words>
  <Application>Microsoft Office PowerPoint</Application>
  <PresentationFormat>On-screen Show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PSIKOLOGI KOMUNIKATOR</vt:lpstr>
      <vt:lpstr>Slide 2</vt:lpstr>
      <vt:lpstr>Slide 3</vt:lpstr>
      <vt:lpstr>Slide 4</vt:lpstr>
      <vt:lpstr>Slide 5</vt:lpstr>
      <vt:lpstr>Slide 6</vt:lpstr>
      <vt:lpstr>Slide 7</vt:lpstr>
      <vt:lpstr>Kredibilitas</vt:lpstr>
      <vt:lpstr>Slide 9</vt:lpstr>
      <vt:lpstr>Atraksi</vt:lpstr>
      <vt:lpstr>Kekuasaan</vt:lpstr>
      <vt:lpstr>Slide 12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KOMUNIKATOR</dc:title>
  <dc:creator>Valued Acer Customer</dc:creator>
  <cp:lastModifiedBy>Valued Acer Customer</cp:lastModifiedBy>
  <cp:revision>5</cp:revision>
  <dcterms:created xsi:type="dcterms:W3CDTF">2010-06-10T17:20:09Z</dcterms:created>
  <dcterms:modified xsi:type="dcterms:W3CDTF">2011-05-01T03:52:06Z</dcterms:modified>
</cp:coreProperties>
</file>