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33" r:id="rId7"/>
    <p:sldId id="336" r:id="rId8"/>
    <p:sldId id="329" r:id="rId9"/>
    <p:sldId id="334" r:id="rId10"/>
    <p:sldId id="337" r:id="rId11"/>
    <p:sldId id="338" r:id="rId12"/>
    <p:sldId id="339" r:id="rId13"/>
    <p:sldId id="340" r:id="rId14"/>
    <p:sldId id="323" r:id="rId15"/>
    <p:sldId id="277" r:id="rId16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663300"/>
    <a:srgbClr val="CC00FF"/>
    <a:srgbClr val="339966"/>
    <a:srgbClr val="66FFFF"/>
    <a:srgbClr val="A50021"/>
    <a:srgbClr val="CC0000"/>
    <a:srgbClr val="CC00CC"/>
    <a:srgbClr val="9900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1219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18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BDEICFGHA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91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506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15140" y="2759142"/>
            <a:ext cx="510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solidFill>
                  <a:schemeClr val="tx2"/>
                </a:solidFill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u="sng" dirty="0" err="1" smtClean="0">
                <a:solidFill>
                  <a:schemeClr val="tx2"/>
                </a:solidFill>
                <a:latin typeface="+mn-lt"/>
              </a:rPr>
              <a:t>Catatan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: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panah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bawah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  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berarti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Push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panah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atas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 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berarti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Pop,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LS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= Left Son,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RS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= Right Son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963194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924005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572000"/>
            <a:ext cx="8484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(LNR) :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DIEBFGHCA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57763" y="1600200"/>
            <a:ext cx="475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43700" y="1600200"/>
            <a:ext cx="491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10833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u="sng" dirty="0" err="1" smtClean="0">
                <a:solidFill>
                  <a:schemeClr val="tx2"/>
                </a:solidFill>
                <a:latin typeface="+mn-lt"/>
              </a:rPr>
              <a:t>Catatan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: 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Add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= Address (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)</a:t>
            </a:r>
            <a:endParaRPr lang="en-US" sz="2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648200"/>
            <a:ext cx="8484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sz="2000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kiri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(LS),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(Address).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sz="2000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sz="2000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Head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83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LS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Add. D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D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E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F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G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G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F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RS C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0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Add B</a:t>
            </a:r>
            <a:endParaRPr lang="en-US" sz="16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chemeClr val="tx2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anak,maka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chemeClr val="tx2"/>
                </a:solidFill>
                <a:latin typeface="+mn-lt"/>
              </a:rPr>
              <a:t>isi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stack.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Penelusuran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pada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binary tree </a:t>
            </a:r>
            <a:r>
              <a:rPr lang="en-US" dirty="0" err="1" smtClean="0">
                <a:solidFill>
                  <a:schemeClr val="tx2"/>
                </a:solidFill>
              </a:rPr>
              <a:t>ada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tiga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chemeClr val="tx2"/>
                </a:solidFill>
              </a:rPr>
              <a:t>Preorder</a:t>
            </a: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chemeClr val="tx2"/>
                </a:solidFill>
              </a:rPr>
              <a:t>Inorder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b="1" dirty="0" err="1" smtClean="0">
                <a:solidFill>
                  <a:schemeClr val="tx2"/>
                </a:solidFill>
              </a:rPr>
              <a:t>Postorder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2249556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2766632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328678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31242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31242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1242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189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(LNR)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(LRN)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J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L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(LNR)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(LRN)	:</a:t>
            </a:r>
            <a:endParaRPr lang="en-US" sz="2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solidFill>
            <a:srgbClr val="FF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E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C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Prefix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Infix	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tx2"/>
                </a:solidFill>
                <a:latin typeface="+mn-lt"/>
              </a:rPr>
              <a:t>Postfix:</a:t>
            </a:r>
            <a:endParaRPr lang="en-US" sz="2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+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A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B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H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*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^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G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K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-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F</a:t>
            </a:r>
            <a:endParaRPr lang="en-US" sz="2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00"/>
                            </p:stCondLst>
                            <p:childTnLst>
                              <p:par>
                                <p:cTn id="2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0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4" fill="hold">
                      <p:stCondLst>
                        <p:cond delay="indefinite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tx2"/>
                </a:solidFill>
              </a:rPr>
              <a:t>Buatlah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pohon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binernya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dari</a:t>
            </a:r>
            <a:r>
              <a:rPr lang="en-US" sz="2400" dirty="0" smtClean="0">
                <a:solidFill>
                  <a:schemeClr val="tx2"/>
                </a:solidFill>
              </a:rPr>
              <a:t> general tree </a:t>
            </a:r>
            <a:r>
              <a:rPr lang="en-US" sz="2400" dirty="0" err="1" smtClean="0">
                <a:solidFill>
                  <a:schemeClr val="tx2"/>
                </a:solidFill>
              </a:rPr>
              <a:t>di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bawah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ini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kemudian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tentukan</a:t>
            </a:r>
            <a:r>
              <a:rPr lang="en-US" sz="2400" dirty="0" smtClean="0">
                <a:solidFill>
                  <a:schemeClr val="tx2"/>
                </a:solidFill>
              </a:rPr>
              <a:t> preorder, </a:t>
            </a:r>
            <a:r>
              <a:rPr lang="en-US" sz="2400" dirty="0" err="1" smtClean="0">
                <a:solidFill>
                  <a:schemeClr val="tx2"/>
                </a:solidFill>
              </a:rPr>
              <a:t>inorder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dan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bg1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5518" y="1855304"/>
            <a:ext cx="482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68868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5762" y="185530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5970" y="1855304"/>
            <a:ext cx="486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94836" y="227298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0183" y="2272988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tx2"/>
                </a:solidFill>
              </a:rPr>
              <a:t>Diketahui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dua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hasil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penelusuran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sbb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2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67716" y="2272988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69572" y="183874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3495" y="183874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b="1" dirty="0" smtClean="0">
                <a:solidFill>
                  <a:srgbClr val="0070C0"/>
                </a:solidFill>
              </a:rPr>
              <a:t>BCDFGKMPSUWY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b="1" dirty="0" smtClean="0">
                <a:solidFill>
                  <a:srgbClr val="0070C0"/>
                </a:solidFill>
              </a:rPr>
              <a:t>MFDBCKGSPWUY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b="1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b="1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2941</TotalTime>
  <Words>767</Words>
  <Application>Microsoft Office PowerPoint</Application>
  <PresentationFormat>On-screen Show (4:3)</PresentationFormat>
  <Paragraphs>427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435</cp:revision>
  <dcterms:created xsi:type="dcterms:W3CDTF">2012-05-16T03:35:54Z</dcterms:created>
  <dcterms:modified xsi:type="dcterms:W3CDTF">2014-06-06T01:49:28Z</dcterms:modified>
</cp:coreProperties>
</file>