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Network Case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Greendale Stadium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The G&amp;E Company is preparing a bid to build the new 47,000 seat baseball stadium. The construction must start July 1, </a:t>
            </a:r>
            <a:r>
              <a:rPr lang="id-ID" dirty="0" smtClean="0"/>
              <a:t>2014, </a:t>
            </a:r>
            <a:r>
              <a:rPr lang="id-ID" dirty="0" smtClean="0"/>
              <a:t>and be completed in time for the start of the 2016 season. A penalty clause $100,000 per day of delay beyond May 20, 2016, is written into the contract.</a:t>
            </a:r>
          </a:p>
          <a:p>
            <a:r>
              <a:rPr lang="id-ID" dirty="0" smtClean="0"/>
              <a:t>Ben Keith, the president of the company, expressed optimism of obtaining the contract and revealed that company could net as much as $2 million on the project. He also said if they are successful, the prospects for future projects are quite good since there is projected a renaissance in building classic ball parks with modern luxury boxes.</a:t>
            </a:r>
          </a:p>
          <a:p>
            <a:r>
              <a:rPr lang="id-ID" dirty="0" smtClean="0"/>
              <a:t>Assignment: Given the information provided in the next table, construct a network schedule for the stadium project and answer the following questions:</a:t>
            </a:r>
          </a:p>
          <a:p>
            <a:pPr>
              <a:buNone/>
            </a:pPr>
            <a:r>
              <a:rPr lang="id-ID" dirty="0" smtClean="0"/>
              <a:t>	1. Will the project be able to be completed by the May deadline? How long will it take?</a:t>
            </a:r>
          </a:p>
          <a:p>
            <a:pPr>
              <a:buNone/>
            </a:pPr>
            <a:r>
              <a:rPr lang="id-ID" dirty="0" smtClean="0"/>
              <a:t>	2. What is the critical path for the project?</a:t>
            </a:r>
          </a:p>
          <a:p>
            <a:pPr>
              <a:buNone/>
            </a:pPr>
            <a:r>
              <a:rPr lang="id-ID" dirty="0" smtClean="0"/>
              <a:t>	3. Based on the schedule would you recommend that G&amp;E pursue this contract? Why? Include a one-page Gant chart for the stadium schedule.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-121920"/>
          <a:ext cx="6359245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44"/>
                <a:gridCol w="2595891"/>
                <a:gridCol w="1573267"/>
                <a:gridCol w="1639443"/>
              </a:tblGrid>
              <a:tr h="56769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Duration (days)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Predecessor(s)</a:t>
                      </a:r>
                      <a:endParaRPr lang="id-ID" sz="16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Baseball Stadium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Clear stadium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-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Demolish building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Set up construction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Drive support piling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Pour lower concrete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Pour main concourse</a:t>
                      </a:r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p</a:t>
                      </a:r>
                      <a:r>
                        <a:rPr lang="en-US" sz="1500" dirty="0" smtClean="0"/>
                        <a:t>l</a:t>
                      </a:r>
                      <a:r>
                        <a:rPr lang="id-ID" sz="1500" dirty="0" smtClean="0"/>
                        <a:t>aying field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upper steel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seats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luxury boxes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jumbotron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Stadium infrastructure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steel canopy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Light installation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roof supports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 tracks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17,18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Inspection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8,11,13,15,19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EMR Project Case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47769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Critical Path and Activity Slack</a:t>
            </a:r>
            <a:r>
              <a:rPr lang="id-ID" sz="3600" dirty="0" smtClean="0"/>
              <a:t> Case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2560</TotalTime>
  <Words>956</Words>
  <Application>Microsoft Office PowerPoint</Application>
  <PresentationFormat>On-screen Show (4:3)</PresentationFormat>
  <Paragraphs>337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Critical Path and Activity Slack Case</vt:lpstr>
      <vt:lpstr>Slide 10</vt:lpstr>
      <vt:lpstr>Greendale Stadium Case</vt:lpstr>
      <vt:lpstr>Slide 12</vt:lpstr>
      <vt:lpstr>EMR Project Case</vt:lpstr>
      <vt:lpstr>Slide 14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207</cp:revision>
  <dcterms:created xsi:type="dcterms:W3CDTF">2011-03-24T08:51:10Z</dcterms:created>
  <dcterms:modified xsi:type="dcterms:W3CDTF">2014-06-07T03:46:12Z</dcterms:modified>
</cp:coreProperties>
</file>