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3E642-0377-4FD3-9713-37C50EBF8F5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4544-88E2-4D89-B7ED-8F9337EA1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sketsa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(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universal</a:t>
            </a:r>
          </a:p>
          <a:p>
            <a:endParaRPr lang="en-US" dirty="0" smtClean="0"/>
          </a:p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standar</a:t>
            </a:r>
            <a:r>
              <a:rPr lang="en-US" dirty="0" smtClean="0"/>
              <a:t> ANSI, ISO,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Insinyur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4400552" cy="46148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ANSI: American National Standards Institute</a:t>
            </a:r>
          </a:p>
          <a:p>
            <a:endParaRPr lang="en-US" dirty="0" smtClean="0"/>
          </a:p>
          <a:p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arsiran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:  </a:t>
            </a:r>
            <a:r>
              <a:rPr lang="en-US" dirty="0" err="1" smtClean="0"/>
              <a:t>penampang</a:t>
            </a:r>
            <a:r>
              <a:rPr lang="en-US" dirty="0" smtClean="0"/>
              <a:t> (</a:t>
            </a:r>
            <a:r>
              <a:rPr lang="en-US" dirty="0" err="1" smtClean="0"/>
              <a:t>potongan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4153948" cy="445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134410"/>
            <a:ext cx="4429156" cy="558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57488" y="214290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ANSI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Reprensentasi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software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engineering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databasenya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data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software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peraga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Penggunaan</a:t>
            </a:r>
            <a:r>
              <a:rPr lang="en-US" dirty="0" smtClean="0"/>
              <a:t> software </a:t>
            </a:r>
            <a:r>
              <a:rPr lang="en-US" dirty="0" err="1" smtClean="0"/>
              <a:t>komputer</a:t>
            </a:r>
            <a:r>
              <a:rPr lang="en-US" dirty="0" smtClean="0"/>
              <a:t> (PowerPoint)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seminar, </a:t>
            </a:r>
            <a:r>
              <a:rPr lang="en-US" dirty="0" err="1" smtClean="0"/>
              <a:t>konferensi</a:t>
            </a:r>
            <a:r>
              <a:rPr lang="en-US" dirty="0" smtClean="0"/>
              <a:t> (</a:t>
            </a:r>
            <a:r>
              <a:rPr lang="en-US" dirty="0" err="1" smtClean="0"/>
              <a:t>diterbitkan</a:t>
            </a:r>
            <a:r>
              <a:rPr lang="en-US" dirty="0" smtClean="0"/>
              <a:t> proceeding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457203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investor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- </a:t>
            </a:r>
            <a:r>
              <a:rPr lang="en-US" sz="2800" dirty="0" err="1" smtClean="0"/>
              <a:t>grafis</a:t>
            </a:r>
            <a:r>
              <a:rPr lang="en-US" sz="2800" dirty="0" smtClean="0"/>
              <a:t> , </a:t>
            </a:r>
            <a:r>
              <a:rPr lang="en-US" sz="2800" dirty="0" err="1" smtClean="0"/>
              <a:t>simulasi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- verbal, </a:t>
            </a:r>
            <a:r>
              <a:rPr lang="en-US" sz="2800" dirty="0" err="1" smtClean="0"/>
              <a:t>presentasi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a.l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 internet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proceeding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kamus</a:t>
            </a:r>
            <a:r>
              <a:rPr lang="en-US" dirty="0" smtClean="0"/>
              <a:t>, </a:t>
            </a:r>
            <a:r>
              <a:rPr lang="en-US" dirty="0" err="1" smtClean="0"/>
              <a:t>ensiklopedia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buletin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database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melimpah</a:t>
            </a:r>
            <a:r>
              <a:rPr lang="en-US" dirty="0" smtClean="0"/>
              <a:t>,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, </a:t>
            </a:r>
            <a:r>
              <a:rPr lang="en-US" dirty="0" err="1" smtClean="0"/>
              <a:t>memproses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menyaring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internet:</a:t>
            </a:r>
          </a:p>
          <a:p>
            <a:endParaRPr lang="en-US" sz="1600" dirty="0" smtClean="0"/>
          </a:p>
          <a:p>
            <a:r>
              <a:rPr lang="en-US" sz="1600" dirty="0" smtClean="0"/>
              <a:t>CARDS (Credibility Accuracy Relevancy Date Source)</a:t>
            </a:r>
          </a:p>
          <a:p>
            <a:pPr>
              <a:buNone/>
            </a:pPr>
            <a:r>
              <a:rPr lang="en-US" sz="1600" dirty="0" smtClean="0"/>
              <a:t>	- Credibility : </a:t>
            </a:r>
            <a:r>
              <a:rPr lang="en-US" sz="1600" dirty="0" err="1" smtClean="0"/>
              <a:t>situsnya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? </a:t>
            </a:r>
            <a:r>
              <a:rPr lang="en-US" sz="1600" dirty="0" err="1" smtClean="0"/>
              <a:t>Siapa</a:t>
            </a:r>
            <a:r>
              <a:rPr lang="en-US" sz="1600" dirty="0" smtClean="0"/>
              <a:t> </a:t>
            </a:r>
            <a:r>
              <a:rPr lang="en-US" sz="1600" dirty="0" err="1" smtClean="0"/>
              <a:t>penulisnya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pakar</a:t>
            </a:r>
            <a:r>
              <a:rPr lang="en-US" sz="1600" dirty="0" smtClean="0"/>
              <a:t> </a:t>
            </a:r>
            <a:r>
              <a:rPr lang="en-US" sz="1600" dirty="0" err="1" smtClean="0"/>
              <a:t>dibidangnya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?</a:t>
            </a:r>
          </a:p>
          <a:p>
            <a:pPr>
              <a:buNone/>
            </a:pPr>
            <a:r>
              <a:rPr lang="en-US" sz="1600" dirty="0"/>
              <a:t>		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- Accuracy: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didapat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?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berlebihan</a:t>
            </a:r>
            <a:r>
              <a:rPr lang="en-US" sz="1600" dirty="0" smtClean="0"/>
              <a:t>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- Relevancy: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situs</a:t>
            </a:r>
            <a:r>
              <a:rPr lang="en-US" sz="1600" dirty="0" smtClean="0"/>
              <a:t> </a:t>
            </a:r>
            <a:r>
              <a:rPr lang="en-US" sz="1600" dirty="0" err="1" smtClean="0"/>
              <a:t>relevan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dihadapi</a:t>
            </a:r>
            <a:r>
              <a:rPr lang="en-US" sz="1600" dirty="0" smtClean="0"/>
              <a:t>?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situs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mendefinisikan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ruang</a:t>
            </a:r>
            <a:r>
              <a:rPr lang="en-US" sz="1600" dirty="0" smtClean="0"/>
              <a:t> </a:t>
            </a:r>
            <a:r>
              <a:rPr lang="en-US" sz="1600" dirty="0" err="1" smtClean="0"/>
              <a:t>lingkup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jelas</a:t>
            </a:r>
            <a:r>
              <a:rPr lang="en-US" sz="1600" dirty="0" smtClean="0"/>
              <a:t>? </a:t>
            </a:r>
            <a:r>
              <a:rPr lang="en-US" sz="1600" dirty="0" err="1" smtClean="0"/>
              <a:t>Siapakah</a:t>
            </a:r>
            <a:r>
              <a:rPr lang="en-US" sz="1600" dirty="0" smtClean="0"/>
              <a:t> </a:t>
            </a:r>
            <a:r>
              <a:rPr lang="en-US" sz="1600" dirty="0" err="1" smtClean="0"/>
              <a:t>pemakai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dituju</a:t>
            </a:r>
            <a:r>
              <a:rPr lang="en-US" sz="1600" dirty="0" smtClean="0"/>
              <a:t>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- Date: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situs</a:t>
            </a:r>
            <a:r>
              <a:rPr lang="en-US" sz="1600" dirty="0" smtClean="0"/>
              <a:t> </a:t>
            </a:r>
            <a:r>
              <a:rPr lang="en-US" sz="1600" dirty="0" err="1" smtClean="0"/>
              <a:t>uptodate</a:t>
            </a:r>
            <a:r>
              <a:rPr lang="en-US" sz="1600" dirty="0" smtClean="0"/>
              <a:t>?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situs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link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mati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- Source: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</a:t>
            </a:r>
            <a:r>
              <a:rPr lang="en-US" sz="1600" dirty="0" err="1" smtClean="0"/>
              <a:t>situs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mengutip</a:t>
            </a:r>
            <a:r>
              <a:rPr lang="en-US" sz="1600" dirty="0" smtClean="0"/>
              <a:t> </a:t>
            </a:r>
            <a:r>
              <a:rPr lang="en-US" sz="1600" dirty="0" err="1" smtClean="0"/>
              <a:t>sumber-sumber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media </a:t>
            </a:r>
            <a:r>
              <a:rPr lang="en-US" sz="1600" dirty="0" err="1" smtClean="0"/>
              <a:t>cetak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elektronik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? </a:t>
            </a:r>
            <a:r>
              <a:rPr lang="en-US" sz="1600" dirty="0" err="1" smtClean="0"/>
              <a:t>Apakah</a:t>
            </a:r>
            <a:r>
              <a:rPr lang="en-US" sz="1600" dirty="0" smtClean="0"/>
              <a:t> </a:t>
            </a:r>
            <a:r>
              <a:rPr lang="en-US" sz="1600" dirty="0" err="1" smtClean="0"/>
              <a:t>halaman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memliki</a:t>
            </a:r>
            <a:r>
              <a:rPr lang="en-US" sz="1600" dirty="0" smtClean="0"/>
              <a:t> </a:t>
            </a:r>
            <a:r>
              <a:rPr lang="en-US" sz="1600" dirty="0" err="1" smtClean="0"/>
              <a:t>daftar</a:t>
            </a:r>
            <a:r>
              <a:rPr lang="en-US" sz="1600" dirty="0" smtClean="0"/>
              <a:t> </a:t>
            </a:r>
            <a:r>
              <a:rPr lang="en-US" sz="1600" dirty="0" err="1" smtClean="0"/>
              <a:t>pustaka</a:t>
            </a:r>
            <a:r>
              <a:rPr lang="en-US" sz="1600" dirty="0" smtClean="0"/>
              <a:t>?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Database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563428" cy="4595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436399" cy="505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115328" cy="939784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Web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142984"/>
            <a:ext cx="4948259" cy="552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6863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Insinyur</a:t>
            </a:r>
            <a:r>
              <a:rPr lang="en-US" dirty="0" smtClean="0"/>
              <a:t> yang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24%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(Richard </a:t>
            </a:r>
            <a:r>
              <a:rPr lang="en-US" dirty="0" err="1" smtClean="0"/>
              <a:t>M.Davis</a:t>
            </a:r>
            <a:r>
              <a:rPr lang="en-US" dirty="0" smtClean="0"/>
              <a:t> 1977)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Tulisan</a:t>
            </a:r>
            <a:r>
              <a:rPr lang="en-US" dirty="0" smtClean="0"/>
              <a:t>: 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spesifikasi</a:t>
            </a:r>
            <a:r>
              <a:rPr lang="en-US" dirty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,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tatabahasa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informal,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Buku</a:t>
            </a:r>
            <a:r>
              <a:rPr lang="en-US" dirty="0" smtClean="0"/>
              <a:t> 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notulen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2. Memo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Email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148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Komunikasi Engineering</vt:lpstr>
      <vt:lpstr>Komunikasi</vt:lpstr>
      <vt:lpstr>Sumber Informasi</vt:lpstr>
      <vt:lpstr>Menyaring Informasi</vt:lpstr>
      <vt:lpstr>Contoh Database</vt:lpstr>
      <vt:lpstr>Contoh Referensi Cetak </vt:lpstr>
      <vt:lpstr>Contoh Sumber Web</vt:lpstr>
      <vt:lpstr>Menulis</vt:lpstr>
      <vt:lpstr>Jenis Penulisan Teknik</vt:lpstr>
      <vt:lpstr>Komunikasi Grafis</vt:lpstr>
      <vt:lpstr>Komunikasi Grafis</vt:lpstr>
      <vt:lpstr>ANSI</vt:lpstr>
      <vt:lpstr>Slide 13</vt:lpstr>
      <vt:lpstr>Reprensentasi Grafis  Menggunakan Komputer</vt:lpstr>
      <vt:lpstr>Presentasi Teknik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Engineering</dc:title>
  <dc:creator>moi</dc:creator>
  <cp:lastModifiedBy>moi</cp:lastModifiedBy>
  <cp:revision>35</cp:revision>
  <dcterms:created xsi:type="dcterms:W3CDTF">2013-05-24T08:10:24Z</dcterms:created>
  <dcterms:modified xsi:type="dcterms:W3CDTF">2013-06-11T10:34:02Z</dcterms:modified>
</cp:coreProperties>
</file>