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81" r:id="rId16"/>
    <p:sldId id="272" r:id="rId17"/>
    <p:sldId id="273" r:id="rId18"/>
    <p:sldId id="282" r:id="rId19"/>
    <p:sldId id="264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972F-4556-4996-87AA-10F23FC4A14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4E6D-4115-4BE2-B9BD-44AB0C8CA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smtClean="0"/>
              <a:t> Engineering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8077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7886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78771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" y="1528763"/>
            <a:ext cx="80295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14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Prefiks</a:t>
            </a:r>
            <a:r>
              <a:rPr lang="en-US" dirty="0" smtClean="0"/>
              <a:t> </a:t>
            </a:r>
            <a:r>
              <a:rPr lang="en-US" dirty="0" err="1" smtClean="0"/>
              <a:t>Pengali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00240"/>
            <a:ext cx="7500990" cy="462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3835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SI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koherensi</a:t>
            </a:r>
            <a:r>
              <a:rPr lang="en-US" dirty="0" smtClean="0"/>
              <a:t> 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meter </a:t>
            </a:r>
            <a:r>
              <a:rPr lang="en-US" dirty="0" err="1" smtClean="0"/>
              <a:t>kuadrat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hasilkali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satua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koheren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koheren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(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gravitasional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Keunikan</a:t>
            </a:r>
            <a:r>
              <a:rPr lang="en-US" dirty="0" smtClean="0"/>
              <a:t> 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mekanika</a:t>
            </a:r>
            <a:r>
              <a:rPr lang="en-US" dirty="0" smtClean="0"/>
              <a:t>,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watt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: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torsi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kuantitas-kuantitas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Newton.meter</a:t>
            </a:r>
            <a:r>
              <a:rPr lang="en-US" dirty="0" smtClean="0"/>
              <a:t> (Joule),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torsi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Newton.meter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Satuan</a:t>
            </a:r>
            <a:r>
              <a:rPr lang="en-US" dirty="0" smtClean="0"/>
              <a:t> Non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64807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non SI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SI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7380780" cy="297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68579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1" y="1285860"/>
            <a:ext cx="4090405" cy="538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Digit </a:t>
            </a:r>
            <a:r>
              <a:rPr lang="en-US" dirty="0" err="1" smtClean="0"/>
              <a:t>Signifikan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143536"/>
          </a:xfrm>
        </p:spPr>
        <p:txBody>
          <a:bodyPr>
            <a:noAutofit/>
          </a:bodyPr>
          <a:lstStyle/>
          <a:p>
            <a:r>
              <a:rPr lang="en-US" sz="2400" dirty="0" smtClean="0"/>
              <a:t>Digit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: digit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.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digit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digit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3,51 + 2,205 + 0,0142 = 5,7292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digit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5,73,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akurat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perseratusan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2, 43 x 17,675 = 42,95025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43,0 (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digit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digit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Digit </a:t>
            </a:r>
            <a:r>
              <a:rPr lang="en-US" sz="4000" dirty="0" err="1" smtClean="0"/>
              <a:t>Signifikan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6164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err="1" smtClean="0"/>
              <a:t>Membulatkan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:</a:t>
            </a:r>
          </a:p>
          <a:p>
            <a:r>
              <a:rPr lang="en-US" sz="2200" dirty="0" err="1" smtClean="0"/>
              <a:t>Lihat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terkahir</a:t>
            </a:r>
            <a:r>
              <a:rPr lang="en-US" sz="2200" dirty="0" smtClean="0"/>
              <a:t> yang </a:t>
            </a:r>
            <a:r>
              <a:rPr lang="en-US" sz="2200" dirty="0" err="1" smtClean="0"/>
              <a:t>ingin</a:t>
            </a:r>
            <a:r>
              <a:rPr lang="en-US" sz="2200" dirty="0" smtClean="0"/>
              <a:t> </a:t>
            </a:r>
            <a:r>
              <a:rPr lang="en-US" sz="2200" dirty="0" err="1" smtClean="0"/>
              <a:t>dipertahankan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&gt;5, </a:t>
            </a:r>
            <a:r>
              <a:rPr lang="en-US" sz="2200" dirty="0" err="1" smtClean="0"/>
              <a:t>biarkan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 smtClean="0"/>
              <a:t>tadi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disebelah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&gt;5, </a:t>
            </a:r>
            <a:r>
              <a:rPr lang="en-US" sz="2200" dirty="0" err="1" smtClean="0"/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tadi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1.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Contoh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	5,7242 </a:t>
            </a:r>
            <a:r>
              <a:rPr lang="en-US" sz="2200" dirty="0" err="1" smtClean="0"/>
              <a:t>dibulatkan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3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signifikan</a:t>
            </a:r>
            <a:r>
              <a:rPr lang="en-US" sz="2200" dirty="0" smtClean="0"/>
              <a:t> 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5,72 </a:t>
            </a:r>
          </a:p>
          <a:p>
            <a:pPr>
              <a:buNone/>
            </a:pPr>
            <a:r>
              <a:rPr lang="en-US" sz="2200" dirty="0" smtClean="0"/>
              <a:t>	5,726 </a:t>
            </a:r>
            <a:r>
              <a:rPr lang="en-US" sz="2200" dirty="0" err="1" smtClean="0"/>
              <a:t>dibulatkan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3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signifikan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5,73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angka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sebelah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digit </a:t>
            </a:r>
            <a:r>
              <a:rPr lang="en-US" sz="2200" dirty="0" err="1" smtClean="0"/>
              <a:t>signifikan</a:t>
            </a:r>
            <a:r>
              <a:rPr lang="en-US" sz="2200" dirty="0" smtClean="0"/>
              <a:t> 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5: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sedemikan</a:t>
            </a:r>
            <a:r>
              <a:rPr lang="en-US" sz="2200" dirty="0" smtClean="0"/>
              <a:t> </a:t>
            </a:r>
            <a:r>
              <a:rPr lang="en-US" sz="2200" dirty="0" err="1" smtClean="0"/>
              <a:t>rupa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genap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Contoh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	2,525 </a:t>
            </a:r>
            <a:r>
              <a:rPr lang="en-US" sz="2200" dirty="0" err="1" smtClean="0"/>
              <a:t>dibulatkan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2,52</a:t>
            </a:r>
          </a:p>
          <a:p>
            <a:pPr>
              <a:buNone/>
            </a:pPr>
            <a:r>
              <a:rPr lang="en-US" sz="2200" dirty="0" smtClean="0"/>
              <a:t>	2,535 </a:t>
            </a:r>
            <a:r>
              <a:rPr lang="en-US" sz="2200" dirty="0" err="1" smtClean="0"/>
              <a:t>dibulatkan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2,54</a:t>
            </a:r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engineering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mengontrol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engineering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engineering</a:t>
            </a:r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engineering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kinstruksi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Insinyur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engineering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: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parabolik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hiperbolik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3429024" cy="260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80928"/>
            <a:ext cx="483322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143380"/>
            <a:ext cx="18192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6021288"/>
            <a:ext cx="1512168" cy="24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6021288"/>
            <a:ext cx="104287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4071966" cy="28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714620"/>
            <a:ext cx="4214842" cy="361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Rata-rata (</a:t>
            </a:r>
            <a:r>
              <a:rPr lang="en-US" i="1" dirty="0" smtClean="0"/>
              <a:t>methods of average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(</a:t>
            </a:r>
            <a:r>
              <a:rPr lang="en-US" i="1" dirty="0" smtClean="0"/>
              <a:t>methods of least squares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786214" cy="388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85860"/>
            <a:ext cx="4229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357694"/>
            <a:ext cx="48011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35716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48011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564904"/>
            <a:ext cx="41052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5407908"/>
            <a:ext cx="3456384" cy="145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4162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429000"/>
            <a:ext cx="33528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61488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Penulisan</a:t>
            </a:r>
            <a:r>
              <a:rPr lang="en-US" sz="2000" dirty="0" smtClean="0"/>
              <a:t> engineering :</a:t>
            </a:r>
          </a:p>
          <a:p>
            <a:pPr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rapih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2.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logis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dicari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dimengerti</a:t>
            </a:r>
            <a:r>
              <a:rPr lang="en-US" sz="2000" dirty="0" smtClean="0"/>
              <a:t> (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sketsa</a:t>
            </a:r>
            <a:r>
              <a:rPr lang="en-US" sz="2000" dirty="0" smtClean="0"/>
              <a:t>/</a:t>
            </a:r>
            <a:r>
              <a:rPr lang="en-US" sz="2000" dirty="0" err="1" smtClean="0"/>
              <a:t>gambar</a:t>
            </a:r>
            <a:r>
              <a:rPr lang="en-US" sz="2000" dirty="0" smtClean="0"/>
              <a:t>/diagram </a:t>
            </a:r>
            <a:r>
              <a:rPr lang="en-US" sz="2000" dirty="0" err="1" smtClean="0"/>
              <a:t>benda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penampilan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36"/>
            <a:ext cx="41674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8043890" cy="461488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: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, </a:t>
            </a:r>
            <a:r>
              <a:rPr lang="en-US" sz="2000" dirty="0" err="1" smtClean="0"/>
              <a:t>notasi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digit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konsisten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 :</a:t>
            </a:r>
          </a:p>
          <a:p>
            <a:pPr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Desimal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basis </a:t>
            </a:r>
            <a:r>
              <a:rPr lang="en-US" sz="2000" dirty="0" err="1" smtClean="0"/>
              <a:t>sepuluh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10 digit (0123456789)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digit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. </a:t>
            </a:r>
          </a:p>
          <a:p>
            <a:pPr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Mis</a:t>
            </a:r>
            <a:r>
              <a:rPr lang="en-US" sz="2000" dirty="0" smtClean="0"/>
              <a:t>: 321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3 </a:t>
            </a:r>
            <a:r>
              <a:rPr lang="en-US" sz="2000" dirty="0" err="1" smtClean="0"/>
              <a:t>ratusan</a:t>
            </a:r>
            <a:r>
              <a:rPr lang="en-US" sz="2000" dirty="0" smtClean="0"/>
              <a:t>, 2 </a:t>
            </a:r>
            <a:r>
              <a:rPr lang="en-US" sz="2000" dirty="0" err="1" smtClean="0"/>
              <a:t>puluhan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1 </a:t>
            </a:r>
            <a:r>
              <a:rPr lang="en-US" sz="2000" dirty="0" err="1" smtClean="0"/>
              <a:t>satuan</a:t>
            </a:r>
            <a:r>
              <a:rPr lang="en-US" sz="2000" dirty="0" smtClean="0"/>
              <a:t>. 123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321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357826"/>
            <a:ext cx="5886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2428892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Binari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digit : 0 </a:t>
            </a:r>
            <a:r>
              <a:rPr lang="en-US" dirty="0" err="1" smtClean="0"/>
              <a:t>dan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2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071942"/>
            <a:ext cx="6667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Dimensi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engineering</a:t>
            </a:r>
          </a:p>
          <a:p>
            <a:endParaRPr lang="en-US" dirty="0" smtClean="0"/>
          </a:p>
          <a:p>
            <a:r>
              <a:rPr lang="en-US" dirty="0" err="1" smtClean="0"/>
              <a:t>Dimensi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(fundamental) : </a:t>
            </a:r>
            <a:r>
              <a:rPr lang="en-US" dirty="0" err="1" smtClean="0"/>
              <a:t>panjang</a:t>
            </a:r>
            <a:r>
              <a:rPr lang="en-US" dirty="0" smtClean="0"/>
              <a:t> (</a:t>
            </a:r>
            <a:r>
              <a:rPr lang="en-US" i="1" dirty="0" smtClean="0"/>
              <a:t>length</a:t>
            </a:r>
            <a:r>
              <a:rPr lang="en-US" dirty="0" smtClean="0"/>
              <a:t>),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i="1" dirty="0" smtClean="0"/>
              <a:t>time</a:t>
            </a:r>
            <a:r>
              <a:rPr lang="en-US" dirty="0" smtClean="0"/>
              <a:t>),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i="1" dirty="0" smtClean="0"/>
              <a:t>mass</a:t>
            </a:r>
            <a:r>
              <a:rPr lang="en-US" dirty="0" smtClean="0"/>
              <a:t>),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(</a:t>
            </a:r>
            <a:r>
              <a:rPr lang="en-US" i="1" dirty="0" smtClean="0"/>
              <a:t>electric current</a:t>
            </a:r>
            <a:r>
              <a:rPr lang="en-US" dirty="0" smtClean="0"/>
              <a:t>),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i="1" dirty="0" smtClean="0"/>
              <a:t>(temperature</a:t>
            </a:r>
            <a:r>
              <a:rPr lang="en-US" dirty="0" smtClean="0"/>
              <a:t>),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(</a:t>
            </a:r>
            <a:r>
              <a:rPr lang="en-US" i="1" dirty="0" smtClean="0"/>
              <a:t>amount of substance</a:t>
            </a:r>
            <a:r>
              <a:rPr lang="en-US" dirty="0" smtClean="0"/>
              <a:t>),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</a:t>
            </a:r>
            <a:r>
              <a:rPr lang="en-US" i="1" dirty="0" smtClean="0"/>
              <a:t>luminance intensity 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(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i="1" dirty="0" smtClean="0"/>
              <a:t>area</a:t>
            </a:r>
            <a:r>
              <a:rPr lang="en-US" dirty="0" smtClean="0"/>
              <a:t>), volume (</a:t>
            </a:r>
            <a:r>
              <a:rPr lang="en-US" i="1" dirty="0" smtClean="0"/>
              <a:t>volume</a:t>
            </a:r>
            <a:r>
              <a:rPr lang="en-US" dirty="0" smtClean="0"/>
              <a:t>), </a:t>
            </a:r>
            <a:r>
              <a:rPr lang="en-US" dirty="0" err="1" smtClean="0"/>
              <a:t>kecepatan</a:t>
            </a:r>
            <a:r>
              <a:rPr lang="en-US" dirty="0" smtClean="0"/>
              <a:t> (</a:t>
            </a:r>
            <a:r>
              <a:rPr lang="en-US" i="1" dirty="0" smtClean="0"/>
              <a:t>velocity</a:t>
            </a:r>
            <a:r>
              <a:rPr lang="en-US" dirty="0" smtClean="0"/>
              <a:t>), </a:t>
            </a:r>
            <a:r>
              <a:rPr lang="en-US" dirty="0" err="1" smtClean="0"/>
              <a:t>kecepatan</a:t>
            </a:r>
            <a:r>
              <a:rPr lang="en-US" dirty="0" smtClean="0"/>
              <a:t> (</a:t>
            </a:r>
            <a:r>
              <a:rPr lang="en-US" i="1" dirty="0" smtClean="0"/>
              <a:t>acceleration</a:t>
            </a:r>
            <a:r>
              <a:rPr lang="en-US" dirty="0" smtClean="0"/>
              <a:t>), </a:t>
            </a:r>
            <a:r>
              <a:rPr lang="en-US" dirty="0" err="1" smtClean="0"/>
              <a:t>densitas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i="1" dirty="0" smtClean="0"/>
              <a:t>mass density</a:t>
            </a:r>
            <a:r>
              <a:rPr lang="en-US" dirty="0" smtClean="0"/>
              <a:t>), </a:t>
            </a:r>
            <a:r>
              <a:rPr lang="en-US" dirty="0" err="1" smtClean="0"/>
              <a:t>gaya</a:t>
            </a:r>
            <a:r>
              <a:rPr lang="en-US" dirty="0" smtClean="0"/>
              <a:t> (</a:t>
            </a:r>
            <a:r>
              <a:rPr lang="en-US" i="1" dirty="0" smtClean="0"/>
              <a:t>force</a:t>
            </a:r>
            <a:r>
              <a:rPr lang="en-US" dirty="0" smtClean="0"/>
              <a:t>), </a:t>
            </a:r>
            <a:r>
              <a:rPr lang="en-US" dirty="0" err="1" smtClean="0"/>
              <a:t>energi</a:t>
            </a:r>
            <a:r>
              <a:rPr lang="en-US" dirty="0" smtClean="0"/>
              <a:t> (</a:t>
            </a:r>
            <a:r>
              <a:rPr lang="en-US" i="1" dirty="0" smtClean="0"/>
              <a:t>energy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1876425"/>
            <a:ext cx="82581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Satuan</a:t>
            </a:r>
            <a:r>
              <a:rPr lang="en-US" dirty="0" smtClean="0"/>
              <a:t>: </a:t>
            </a:r>
            <a:r>
              <a:rPr lang="en-US" dirty="0" err="1" smtClean="0"/>
              <a:t>kuantitas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kuantitas-kuantitas</a:t>
            </a:r>
            <a:r>
              <a:rPr lang="en-US" dirty="0" smtClean="0"/>
              <a:t> lain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metrik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International/SI </a:t>
            </a:r>
            <a:r>
              <a:rPr lang="en-US" dirty="0" err="1" smtClean="0"/>
              <a:t>atau</a:t>
            </a:r>
            <a:r>
              <a:rPr lang="en-US" dirty="0" smtClean="0"/>
              <a:t> (</a:t>
            </a:r>
            <a:r>
              <a:rPr lang="en-US" dirty="0" err="1" smtClean="0"/>
              <a:t>Systeme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d’Unites</a:t>
            </a:r>
            <a:r>
              <a:rPr lang="en-US" dirty="0" smtClean="0"/>
              <a:t>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i="1" dirty="0" smtClean="0"/>
              <a:t>base units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 (</a:t>
            </a:r>
            <a:r>
              <a:rPr lang="en-US" i="1" dirty="0" smtClean="0"/>
              <a:t>supplementary units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(</a:t>
            </a:r>
            <a:r>
              <a:rPr lang="en-US" i="1" dirty="0" smtClean="0"/>
              <a:t>derived units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333</Words>
  <Application>Microsoft Office PowerPoint</Application>
  <PresentationFormat>On-screen Show (4:3)</PresentationFormat>
  <Paragraphs>111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Perhitungan Engineering</vt:lpstr>
      <vt:lpstr>Matematika</vt:lpstr>
      <vt:lpstr>Penulisan Perhitungan Engineering</vt:lpstr>
      <vt:lpstr>Sistem Bilangan</vt:lpstr>
      <vt:lpstr>Sistem Bilangan </vt:lpstr>
      <vt:lpstr>Dimensi</vt:lpstr>
      <vt:lpstr>Dimensi </vt:lpstr>
      <vt:lpstr>Satuan</vt:lpstr>
      <vt:lpstr>Sistem Internasional (SI)</vt:lpstr>
      <vt:lpstr>Sistem Internasional (SI)</vt:lpstr>
      <vt:lpstr>Sistem Internasional (SI)</vt:lpstr>
      <vt:lpstr>Sistem Internasional (SI)</vt:lpstr>
      <vt:lpstr>Sistem Internasional (SI)</vt:lpstr>
      <vt:lpstr>Sistem Internasional (SI)</vt:lpstr>
      <vt:lpstr>Satuan Non Sistem Internasional (SI)</vt:lpstr>
      <vt:lpstr>Penggunaan Satuan</vt:lpstr>
      <vt:lpstr>Digit Signifikan</vt:lpstr>
      <vt:lpstr>Digit Signifikan</vt:lpstr>
      <vt:lpstr>Statistik Engineering</vt:lpstr>
      <vt:lpstr>Analisis Dengan Grafik</vt:lpstr>
      <vt:lpstr>Analisis Dengan Grafik</vt:lpstr>
      <vt:lpstr>Analisis Dengan Grafik</vt:lpstr>
      <vt:lpstr>Menentukan Persamaan Untuk Hubungan Garis Lurus 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Engineering</dc:title>
  <dc:creator>moi</dc:creator>
  <cp:lastModifiedBy>moi</cp:lastModifiedBy>
  <cp:revision>63</cp:revision>
  <dcterms:created xsi:type="dcterms:W3CDTF">2013-05-24T09:21:11Z</dcterms:created>
  <dcterms:modified xsi:type="dcterms:W3CDTF">2014-06-19T12:50:39Z</dcterms:modified>
</cp:coreProperties>
</file>