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67" r:id="rId16"/>
    <p:sldId id="271"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4EF"/>
    <a:srgbClr val="FFF7FF"/>
    <a:srgbClr val="FFE6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2821" autoAdjust="0"/>
  </p:normalViewPr>
  <p:slideViewPr>
    <p:cSldViewPr>
      <p:cViewPr varScale="1">
        <p:scale>
          <a:sx n="50" d="100"/>
          <a:sy n="50" d="100"/>
        </p:scale>
        <p:origin x="-51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CA3583-05B2-4F2C-9A03-332079E13A02}" type="doc">
      <dgm:prSet loTypeId="urn:microsoft.com/office/officeart/2005/8/layout/funnel1" loCatId="process" qsTypeId="urn:microsoft.com/office/officeart/2005/8/quickstyle/simple4" qsCatId="simple" csTypeId="urn:microsoft.com/office/officeart/2005/8/colors/accent1_2" csCatId="accent1" phldr="1"/>
      <dgm:spPr/>
      <dgm:t>
        <a:bodyPr/>
        <a:lstStyle/>
        <a:p>
          <a:endParaRPr lang="id-ID"/>
        </a:p>
      </dgm:t>
    </dgm:pt>
    <dgm:pt modelId="{CA041896-AB58-4F2C-8A36-2889EFD8482F}">
      <dgm:prSet phldrT="[Text]" custT="1"/>
      <dgm:spPr/>
      <dgm:t>
        <a:bodyPr/>
        <a:lstStyle/>
        <a:p>
          <a:r>
            <a:rPr lang="id-ID" sz="1700" b="1" dirty="0" smtClean="0"/>
            <a:t>Struktural</a:t>
          </a:r>
          <a:endParaRPr lang="id-ID" sz="1700" b="1" dirty="0"/>
        </a:p>
      </dgm:t>
    </dgm:pt>
    <dgm:pt modelId="{17560BE8-A434-4ECC-805D-C82DBF6B9AA3}" type="parTrans" cxnId="{193C6EE2-106B-4292-A8FA-CF167F459BCF}">
      <dgm:prSet/>
      <dgm:spPr/>
      <dgm:t>
        <a:bodyPr/>
        <a:lstStyle/>
        <a:p>
          <a:endParaRPr lang="id-ID"/>
        </a:p>
      </dgm:t>
    </dgm:pt>
    <dgm:pt modelId="{CC8D220D-19D7-4511-B817-C81F6058C862}" type="sibTrans" cxnId="{193C6EE2-106B-4292-A8FA-CF167F459BCF}">
      <dgm:prSet/>
      <dgm:spPr/>
      <dgm:t>
        <a:bodyPr/>
        <a:lstStyle/>
        <a:p>
          <a:endParaRPr lang="id-ID"/>
        </a:p>
      </dgm:t>
    </dgm:pt>
    <dgm:pt modelId="{C5817752-80F7-42EB-A531-6BF77FAA705C}">
      <dgm:prSet phldrT="[Text]" custT="1"/>
      <dgm:spPr/>
      <dgm:t>
        <a:bodyPr/>
        <a:lstStyle/>
        <a:p>
          <a:r>
            <a:rPr lang="id-ID" sz="1600" b="1" dirty="0" smtClean="0"/>
            <a:t>Substansial (regulasi)</a:t>
          </a:r>
          <a:endParaRPr lang="id-ID" sz="1600" b="1" dirty="0"/>
        </a:p>
      </dgm:t>
    </dgm:pt>
    <dgm:pt modelId="{2C4EC835-CF7C-457A-A2CA-E44E3C27D808}" type="parTrans" cxnId="{963EF1AF-E844-467C-B7E5-05F963D7E960}">
      <dgm:prSet/>
      <dgm:spPr/>
      <dgm:t>
        <a:bodyPr/>
        <a:lstStyle/>
        <a:p>
          <a:endParaRPr lang="id-ID"/>
        </a:p>
      </dgm:t>
    </dgm:pt>
    <dgm:pt modelId="{BDDF5214-1589-431F-B0F7-0C1E52BAAF44}" type="sibTrans" cxnId="{963EF1AF-E844-467C-B7E5-05F963D7E960}">
      <dgm:prSet/>
      <dgm:spPr/>
      <dgm:t>
        <a:bodyPr/>
        <a:lstStyle/>
        <a:p>
          <a:endParaRPr lang="id-ID"/>
        </a:p>
      </dgm:t>
    </dgm:pt>
    <dgm:pt modelId="{9B795B03-1ABA-460F-A451-22F9CA093CB6}">
      <dgm:prSet phldrT="[Text]"/>
      <dgm:spPr/>
      <dgm:t>
        <a:bodyPr/>
        <a:lstStyle/>
        <a:p>
          <a:r>
            <a:rPr lang="id-ID" dirty="0" smtClean="0"/>
            <a:t>Cultural (KKN)</a:t>
          </a:r>
          <a:endParaRPr lang="id-ID" dirty="0"/>
        </a:p>
      </dgm:t>
    </dgm:pt>
    <dgm:pt modelId="{3A0B0AC6-9D63-45BC-8FC4-F7A171067D73}" type="parTrans" cxnId="{A7669947-D49D-4288-BD69-6299DE06F0C0}">
      <dgm:prSet/>
      <dgm:spPr/>
      <dgm:t>
        <a:bodyPr/>
        <a:lstStyle/>
        <a:p>
          <a:endParaRPr lang="id-ID"/>
        </a:p>
      </dgm:t>
    </dgm:pt>
    <dgm:pt modelId="{10BD5287-6AE9-4FC0-AE64-7676EC894930}" type="sibTrans" cxnId="{A7669947-D49D-4288-BD69-6299DE06F0C0}">
      <dgm:prSet/>
      <dgm:spPr/>
      <dgm:t>
        <a:bodyPr/>
        <a:lstStyle/>
        <a:p>
          <a:endParaRPr lang="id-ID"/>
        </a:p>
      </dgm:t>
    </dgm:pt>
    <dgm:pt modelId="{5215E8AB-6078-4D4C-B763-C69CBA4EA0F8}">
      <dgm:prSet phldrT="[Text]"/>
      <dgm:spPr/>
      <dgm:t>
        <a:bodyPr/>
        <a:lstStyle/>
        <a:p>
          <a:r>
            <a:rPr lang="id-ID" dirty="0" smtClean="0"/>
            <a:t>Krisis Pemerintahan</a:t>
          </a:r>
          <a:endParaRPr lang="id-ID" dirty="0"/>
        </a:p>
      </dgm:t>
    </dgm:pt>
    <dgm:pt modelId="{8E52BF52-2320-49E3-A0B8-B772FF58625A}" type="parTrans" cxnId="{45AA2A8D-A144-4AE1-BF38-365BA5532C03}">
      <dgm:prSet/>
      <dgm:spPr/>
      <dgm:t>
        <a:bodyPr/>
        <a:lstStyle/>
        <a:p>
          <a:endParaRPr lang="id-ID"/>
        </a:p>
      </dgm:t>
    </dgm:pt>
    <dgm:pt modelId="{AA813A1D-90DB-4C39-8093-032D8D523CF8}" type="sibTrans" cxnId="{45AA2A8D-A144-4AE1-BF38-365BA5532C03}">
      <dgm:prSet/>
      <dgm:spPr/>
      <dgm:t>
        <a:bodyPr/>
        <a:lstStyle/>
        <a:p>
          <a:endParaRPr lang="id-ID"/>
        </a:p>
      </dgm:t>
    </dgm:pt>
    <dgm:pt modelId="{FFAD6A8E-B5DB-41DA-AFE0-F826253C3047}" type="pres">
      <dgm:prSet presAssocID="{A5CA3583-05B2-4F2C-9A03-332079E13A02}" presName="Name0" presStyleCnt="0">
        <dgm:presLayoutVars>
          <dgm:chMax val="4"/>
          <dgm:resizeHandles val="exact"/>
        </dgm:presLayoutVars>
      </dgm:prSet>
      <dgm:spPr/>
      <dgm:t>
        <a:bodyPr/>
        <a:lstStyle/>
        <a:p>
          <a:endParaRPr lang="id-ID"/>
        </a:p>
      </dgm:t>
    </dgm:pt>
    <dgm:pt modelId="{4C683B18-4149-4CFF-8D25-E7F0D67F60DA}" type="pres">
      <dgm:prSet presAssocID="{A5CA3583-05B2-4F2C-9A03-332079E13A02}" presName="ellipse" presStyleLbl="trBgShp" presStyleIdx="0" presStyleCnt="1"/>
      <dgm:spPr/>
    </dgm:pt>
    <dgm:pt modelId="{64662E3A-21D9-4BED-9DD1-AC96193E1AE2}" type="pres">
      <dgm:prSet presAssocID="{A5CA3583-05B2-4F2C-9A03-332079E13A02}" presName="arrow1" presStyleLbl="fgShp" presStyleIdx="0" presStyleCnt="1" custScaleY="69107"/>
      <dgm:spPr/>
    </dgm:pt>
    <dgm:pt modelId="{87B1558E-DE8F-42BA-B6BC-DDA5ECC20D44}" type="pres">
      <dgm:prSet presAssocID="{A5CA3583-05B2-4F2C-9A03-332079E13A02}" presName="rectangle" presStyleLbl="revTx" presStyleIdx="0" presStyleCnt="1">
        <dgm:presLayoutVars>
          <dgm:bulletEnabled val="1"/>
        </dgm:presLayoutVars>
      </dgm:prSet>
      <dgm:spPr/>
      <dgm:t>
        <a:bodyPr/>
        <a:lstStyle/>
        <a:p>
          <a:endParaRPr lang="id-ID"/>
        </a:p>
      </dgm:t>
    </dgm:pt>
    <dgm:pt modelId="{1363AEE4-E362-499C-9255-56C7853A245F}" type="pres">
      <dgm:prSet presAssocID="{C5817752-80F7-42EB-A531-6BF77FAA705C}" presName="item1" presStyleLbl="node1" presStyleIdx="0" presStyleCnt="3">
        <dgm:presLayoutVars>
          <dgm:bulletEnabled val="1"/>
        </dgm:presLayoutVars>
      </dgm:prSet>
      <dgm:spPr/>
      <dgm:t>
        <a:bodyPr/>
        <a:lstStyle/>
        <a:p>
          <a:endParaRPr lang="id-ID"/>
        </a:p>
      </dgm:t>
    </dgm:pt>
    <dgm:pt modelId="{B5C59850-97EE-4709-9865-0C561B1D7E8B}" type="pres">
      <dgm:prSet presAssocID="{9B795B03-1ABA-460F-A451-22F9CA093CB6}" presName="item2" presStyleLbl="node1" presStyleIdx="1" presStyleCnt="3" custScaleX="134892" custScaleY="146664">
        <dgm:presLayoutVars>
          <dgm:bulletEnabled val="1"/>
        </dgm:presLayoutVars>
      </dgm:prSet>
      <dgm:spPr/>
      <dgm:t>
        <a:bodyPr/>
        <a:lstStyle/>
        <a:p>
          <a:endParaRPr lang="id-ID"/>
        </a:p>
      </dgm:t>
    </dgm:pt>
    <dgm:pt modelId="{5CC5B7F4-1B63-4AFB-95AC-508946BC2387}" type="pres">
      <dgm:prSet presAssocID="{5215E8AB-6078-4D4C-B763-C69CBA4EA0F8}" presName="item3" presStyleLbl="node1" presStyleIdx="2" presStyleCnt="3" custScaleX="129723" custScaleY="107455">
        <dgm:presLayoutVars>
          <dgm:bulletEnabled val="1"/>
        </dgm:presLayoutVars>
      </dgm:prSet>
      <dgm:spPr/>
      <dgm:t>
        <a:bodyPr/>
        <a:lstStyle/>
        <a:p>
          <a:endParaRPr lang="id-ID"/>
        </a:p>
      </dgm:t>
    </dgm:pt>
    <dgm:pt modelId="{A84E075C-3DFB-4166-AC55-37496A572E69}" type="pres">
      <dgm:prSet presAssocID="{A5CA3583-05B2-4F2C-9A03-332079E13A02}" presName="funnel" presStyleLbl="trAlignAcc1" presStyleIdx="0" presStyleCnt="1" custScaleX="127828" custScaleY="109402" custLinFactNeighborX="-1373" custLinFactNeighborY="363"/>
      <dgm:spPr/>
    </dgm:pt>
  </dgm:ptLst>
  <dgm:cxnLst>
    <dgm:cxn modelId="{193C6EE2-106B-4292-A8FA-CF167F459BCF}" srcId="{A5CA3583-05B2-4F2C-9A03-332079E13A02}" destId="{CA041896-AB58-4F2C-8A36-2889EFD8482F}" srcOrd="0" destOrd="0" parTransId="{17560BE8-A434-4ECC-805D-C82DBF6B9AA3}" sibTransId="{CC8D220D-19D7-4511-B817-C81F6058C862}"/>
    <dgm:cxn modelId="{F0CF317E-55D0-49C4-BBDE-EC137A615D41}" type="presOf" srcId="{A5CA3583-05B2-4F2C-9A03-332079E13A02}" destId="{FFAD6A8E-B5DB-41DA-AFE0-F826253C3047}" srcOrd="0" destOrd="0" presId="urn:microsoft.com/office/officeart/2005/8/layout/funnel1"/>
    <dgm:cxn modelId="{45AA2A8D-A144-4AE1-BF38-365BA5532C03}" srcId="{A5CA3583-05B2-4F2C-9A03-332079E13A02}" destId="{5215E8AB-6078-4D4C-B763-C69CBA4EA0F8}" srcOrd="3" destOrd="0" parTransId="{8E52BF52-2320-49E3-A0B8-B772FF58625A}" sibTransId="{AA813A1D-90DB-4C39-8093-032D8D523CF8}"/>
    <dgm:cxn modelId="{82909502-B6D5-46FD-AD65-BC03D4494D90}" type="presOf" srcId="{CA041896-AB58-4F2C-8A36-2889EFD8482F}" destId="{5CC5B7F4-1B63-4AFB-95AC-508946BC2387}" srcOrd="0" destOrd="0" presId="urn:microsoft.com/office/officeart/2005/8/layout/funnel1"/>
    <dgm:cxn modelId="{8599236B-407A-413F-A93B-AC4C327A7DBB}" type="presOf" srcId="{C5817752-80F7-42EB-A531-6BF77FAA705C}" destId="{B5C59850-97EE-4709-9865-0C561B1D7E8B}" srcOrd="0" destOrd="0" presId="urn:microsoft.com/office/officeart/2005/8/layout/funnel1"/>
    <dgm:cxn modelId="{F79C7437-C8A5-4797-AF67-937353DEDDAD}" type="presOf" srcId="{5215E8AB-6078-4D4C-B763-C69CBA4EA0F8}" destId="{87B1558E-DE8F-42BA-B6BC-DDA5ECC20D44}" srcOrd="0" destOrd="0" presId="urn:microsoft.com/office/officeart/2005/8/layout/funnel1"/>
    <dgm:cxn modelId="{33D7C3AF-0327-41D5-9E4F-C1284304909A}" type="presOf" srcId="{9B795B03-1ABA-460F-A451-22F9CA093CB6}" destId="{1363AEE4-E362-499C-9255-56C7853A245F}" srcOrd="0" destOrd="0" presId="urn:microsoft.com/office/officeart/2005/8/layout/funnel1"/>
    <dgm:cxn modelId="{963EF1AF-E844-467C-B7E5-05F963D7E960}" srcId="{A5CA3583-05B2-4F2C-9A03-332079E13A02}" destId="{C5817752-80F7-42EB-A531-6BF77FAA705C}" srcOrd="1" destOrd="0" parTransId="{2C4EC835-CF7C-457A-A2CA-E44E3C27D808}" sibTransId="{BDDF5214-1589-431F-B0F7-0C1E52BAAF44}"/>
    <dgm:cxn modelId="{A7669947-D49D-4288-BD69-6299DE06F0C0}" srcId="{A5CA3583-05B2-4F2C-9A03-332079E13A02}" destId="{9B795B03-1ABA-460F-A451-22F9CA093CB6}" srcOrd="2" destOrd="0" parTransId="{3A0B0AC6-9D63-45BC-8FC4-F7A171067D73}" sibTransId="{10BD5287-6AE9-4FC0-AE64-7676EC894930}"/>
    <dgm:cxn modelId="{AB9DAA5A-B82D-4A7C-B96F-63284079F3DA}" type="presParOf" srcId="{FFAD6A8E-B5DB-41DA-AFE0-F826253C3047}" destId="{4C683B18-4149-4CFF-8D25-E7F0D67F60DA}" srcOrd="0" destOrd="0" presId="urn:microsoft.com/office/officeart/2005/8/layout/funnel1"/>
    <dgm:cxn modelId="{D8021E57-6077-46EB-B344-1269ABCD4B0F}" type="presParOf" srcId="{FFAD6A8E-B5DB-41DA-AFE0-F826253C3047}" destId="{64662E3A-21D9-4BED-9DD1-AC96193E1AE2}" srcOrd="1" destOrd="0" presId="urn:microsoft.com/office/officeart/2005/8/layout/funnel1"/>
    <dgm:cxn modelId="{63C44293-8A74-4624-9036-FA20FB255027}" type="presParOf" srcId="{FFAD6A8E-B5DB-41DA-AFE0-F826253C3047}" destId="{87B1558E-DE8F-42BA-B6BC-DDA5ECC20D44}" srcOrd="2" destOrd="0" presId="urn:microsoft.com/office/officeart/2005/8/layout/funnel1"/>
    <dgm:cxn modelId="{9D0D74C2-7513-4BB3-B1A0-26FAC485E2E3}" type="presParOf" srcId="{FFAD6A8E-B5DB-41DA-AFE0-F826253C3047}" destId="{1363AEE4-E362-499C-9255-56C7853A245F}" srcOrd="3" destOrd="0" presId="urn:microsoft.com/office/officeart/2005/8/layout/funnel1"/>
    <dgm:cxn modelId="{9C38664D-62B3-43BE-9EC1-DCF9AB57ECB0}" type="presParOf" srcId="{FFAD6A8E-B5DB-41DA-AFE0-F826253C3047}" destId="{B5C59850-97EE-4709-9865-0C561B1D7E8B}" srcOrd="4" destOrd="0" presId="urn:microsoft.com/office/officeart/2005/8/layout/funnel1"/>
    <dgm:cxn modelId="{84ABE52C-3368-42FD-BC9E-AA2320B7C57F}" type="presParOf" srcId="{FFAD6A8E-B5DB-41DA-AFE0-F826253C3047}" destId="{5CC5B7F4-1B63-4AFB-95AC-508946BC2387}" srcOrd="5" destOrd="0" presId="urn:microsoft.com/office/officeart/2005/8/layout/funnel1"/>
    <dgm:cxn modelId="{AD0BE07F-C901-4C09-8945-64B783CA16DA}" type="presParOf" srcId="{FFAD6A8E-B5DB-41DA-AFE0-F826253C3047}" destId="{A84E075C-3DFB-4166-AC55-37496A572E69}"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018A69-EEBB-4E29-8E86-B5B575E290B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id-ID"/>
        </a:p>
      </dgm:t>
    </dgm:pt>
    <dgm:pt modelId="{94BE8015-5465-48A9-9659-CAFD77933AB7}">
      <dgm:prSet phldrT="[Text]"/>
      <dgm:spPr/>
      <dgm:t>
        <a:bodyPr/>
        <a:lstStyle/>
        <a:p>
          <a:r>
            <a:rPr lang="id-ID" dirty="0" smtClean="0"/>
            <a:t>UUD 1945  yang lemah</a:t>
          </a:r>
          <a:endParaRPr lang="id-ID" dirty="0"/>
        </a:p>
      </dgm:t>
    </dgm:pt>
    <dgm:pt modelId="{69A1547D-E9D5-4D87-8FC9-E43F31216418}" type="parTrans" cxnId="{605F533F-6815-4566-995B-3A07E1FAC0FD}">
      <dgm:prSet/>
      <dgm:spPr/>
      <dgm:t>
        <a:bodyPr/>
        <a:lstStyle/>
        <a:p>
          <a:endParaRPr lang="id-ID"/>
        </a:p>
      </dgm:t>
    </dgm:pt>
    <dgm:pt modelId="{BBB0CB70-5CD4-428B-934C-0744AD450ED6}" type="sibTrans" cxnId="{605F533F-6815-4566-995B-3A07E1FAC0FD}">
      <dgm:prSet/>
      <dgm:spPr/>
      <dgm:t>
        <a:bodyPr/>
        <a:lstStyle/>
        <a:p>
          <a:endParaRPr lang="id-ID"/>
        </a:p>
      </dgm:t>
    </dgm:pt>
    <dgm:pt modelId="{E5D2B792-5FED-4901-B591-F35F6C5F7A0E}">
      <dgm:prSet phldrT="[Text]"/>
      <dgm:spPr/>
      <dgm:t>
        <a:bodyPr/>
        <a:lstStyle/>
        <a:p>
          <a:r>
            <a:rPr lang="id-ID" dirty="0" smtClean="0"/>
            <a:t>Watak kekuasaan yang koruptif</a:t>
          </a:r>
          <a:endParaRPr lang="id-ID" dirty="0"/>
        </a:p>
      </dgm:t>
    </dgm:pt>
    <dgm:pt modelId="{22791EE7-F03E-4465-AD6B-52D251C65985}" type="parTrans" cxnId="{4D773411-03A4-407E-9E95-3AE893A6F482}">
      <dgm:prSet/>
      <dgm:spPr/>
      <dgm:t>
        <a:bodyPr/>
        <a:lstStyle/>
        <a:p>
          <a:endParaRPr lang="id-ID"/>
        </a:p>
      </dgm:t>
    </dgm:pt>
    <dgm:pt modelId="{C7C121C5-3258-47A7-9A79-EA1DFD9D3019}" type="sibTrans" cxnId="{4D773411-03A4-407E-9E95-3AE893A6F482}">
      <dgm:prSet/>
      <dgm:spPr/>
      <dgm:t>
        <a:bodyPr/>
        <a:lstStyle/>
        <a:p>
          <a:endParaRPr lang="id-ID"/>
        </a:p>
      </dgm:t>
    </dgm:pt>
    <dgm:pt modelId="{E3B7E99B-B059-4775-99CC-3B973A2CEC66}" type="pres">
      <dgm:prSet presAssocID="{EF018A69-EEBB-4E29-8E86-B5B575E290B4}" presName="compositeShape" presStyleCnt="0">
        <dgm:presLayoutVars>
          <dgm:chMax val="2"/>
          <dgm:dir/>
          <dgm:resizeHandles val="exact"/>
        </dgm:presLayoutVars>
      </dgm:prSet>
      <dgm:spPr/>
      <dgm:t>
        <a:bodyPr/>
        <a:lstStyle/>
        <a:p>
          <a:endParaRPr lang="id-ID"/>
        </a:p>
      </dgm:t>
    </dgm:pt>
    <dgm:pt modelId="{2C7F7E18-E6B3-475C-BA54-A14E74044E7A}" type="pres">
      <dgm:prSet presAssocID="{EF018A69-EEBB-4E29-8E86-B5B575E290B4}" presName="divider" presStyleLbl="fgShp" presStyleIdx="0" presStyleCnt="1"/>
      <dgm:spPr/>
    </dgm:pt>
    <dgm:pt modelId="{8AA1E457-09CD-4EDA-8C71-0F49AEEBAE30}" type="pres">
      <dgm:prSet presAssocID="{94BE8015-5465-48A9-9659-CAFD77933AB7}" presName="downArrow" presStyleLbl="node1" presStyleIdx="0" presStyleCnt="2"/>
      <dgm:spPr/>
    </dgm:pt>
    <dgm:pt modelId="{7B10BA39-3814-40FC-A5B9-9ECF70132C69}" type="pres">
      <dgm:prSet presAssocID="{94BE8015-5465-48A9-9659-CAFD77933AB7}" presName="downArrowText" presStyleLbl="revTx" presStyleIdx="0" presStyleCnt="2">
        <dgm:presLayoutVars>
          <dgm:bulletEnabled val="1"/>
        </dgm:presLayoutVars>
      </dgm:prSet>
      <dgm:spPr/>
      <dgm:t>
        <a:bodyPr/>
        <a:lstStyle/>
        <a:p>
          <a:endParaRPr lang="id-ID"/>
        </a:p>
      </dgm:t>
    </dgm:pt>
    <dgm:pt modelId="{731F6983-1FA1-4486-BF8A-A977C2F549B0}" type="pres">
      <dgm:prSet presAssocID="{E5D2B792-5FED-4901-B591-F35F6C5F7A0E}" presName="upArrow" presStyleLbl="node1" presStyleIdx="1" presStyleCnt="2"/>
      <dgm:spPr/>
    </dgm:pt>
    <dgm:pt modelId="{84353C32-F3B0-414D-B91E-2BD6827E391C}" type="pres">
      <dgm:prSet presAssocID="{E5D2B792-5FED-4901-B591-F35F6C5F7A0E}" presName="upArrowText" presStyleLbl="revTx" presStyleIdx="1" presStyleCnt="2">
        <dgm:presLayoutVars>
          <dgm:bulletEnabled val="1"/>
        </dgm:presLayoutVars>
      </dgm:prSet>
      <dgm:spPr/>
      <dgm:t>
        <a:bodyPr/>
        <a:lstStyle/>
        <a:p>
          <a:endParaRPr lang="id-ID"/>
        </a:p>
      </dgm:t>
    </dgm:pt>
  </dgm:ptLst>
  <dgm:cxnLst>
    <dgm:cxn modelId="{4D773411-03A4-407E-9E95-3AE893A6F482}" srcId="{EF018A69-EEBB-4E29-8E86-B5B575E290B4}" destId="{E5D2B792-5FED-4901-B591-F35F6C5F7A0E}" srcOrd="1" destOrd="0" parTransId="{22791EE7-F03E-4465-AD6B-52D251C65985}" sibTransId="{C7C121C5-3258-47A7-9A79-EA1DFD9D3019}"/>
    <dgm:cxn modelId="{605F533F-6815-4566-995B-3A07E1FAC0FD}" srcId="{EF018A69-EEBB-4E29-8E86-B5B575E290B4}" destId="{94BE8015-5465-48A9-9659-CAFD77933AB7}" srcOrd="0" destOrd="0" parTransId="{69A1547D-E9D5-4D87-8FC9-E43F31216418}" sibTransId="{BBB0CB70-5CD4-428B-934C-0744AD450ED6}"/>
    <dgm:cxn modelId="{24439568-9A5E-4D18-A85A-DB1451AB3BD0}" type="presOf" srcId="{94BE8015-5465-48A9-9659-CAFD77933AB7}" destId="{7B10BA39-3814-40FC-A5B9-9ECF70132C69}" srcOrd="0" destOrd="0" presId="urn:microsoft.com/office/officeart/2005/8/layout/arrow3"/>
    <dgm:cxn modelId="{4AACAD70-88C0-4AD8-86F2-C2F461DE2213}" type="presOf" srcId="{E5D2B792-5FED-4901-B591-F35F6C5F7A0E}" destId="{84353C32-F3B0-414D-B91E-2BD6827E391C}" srcOrd="0" destOrd="0" presId="urn:microsoft.com/office/officeart/2005/8/layout/arrow3"/>
    <dgm:cxn modelId="{EE65EE76-CF8D-4990-A474-A44F5F6BB1CE}" type="presOf" srcId="{EF018A69-EEBB-4E29-8E86-B5B575E290B4}" destId="{E3B7E99B-B059-4775-99CC-3B973A2CEC66}" srcOrd="0" destOrd="0" presId="urn:microsoft.com/office/officeart/2005/8/layout/arrow3"/>
    <dgm:cxn modelId="{99BC7793-DC69-48B3-B7FC-FFD10FAD4C8F}" type="presParOf" srcId="{E3B7E99B-B059-4775-99CC-3B973A2CEC66}" destId="{2C7F7E18-E6B3-475C-BA54-A14E74044E7A}" srcOrd="0" destOrd="0" presId="urn:microsoft.com/office/officeart/2005/8/layout/arrow3"/>
    <dgm:cxn modelId="{DC1AE8F6-A648-45CF-AB9F-4725C7B3CECE}" type="presParOf" srcId="{E3B7E99B-B059-4775-99CC-3B973A2CEC66}" destId="{8AA1E457-09CD-4EDA-8C71-0F49AEEBAE30}" srcOrd="1" destOrd="0" presId="urn:microsoft.com/office/officeart/2005/8/layout/arrow3"/>
    <dgm:cxn modelId="{458CEEB9-94D2-4C85-A950-A035D362CE35}" type="presParOf" srcId="{E3B7E99B-B059-4775-99CC-3B973A2CEC66}" destId="{7B10BA39-3814-40FC-A5B9-9ECF70132C69}" srcOrd="2" destOrd="0" presId="urn:microsoft.com/office/officeart/2005/8/layout/arrow3"/>
    <dgm:cxn modelId="{7474B3FF-93B1-4170-8885-EA9791928B86}" type="presParOf" srcId="{E3B7E99B-B059-4775-99CC-3B973A2CEC66}" destId="{731F6983-1FA1-4486-BF8A-A977C2F549B0}" srcOrd="3" destOrd="0" presId="urn:microsoft.com/office/officeart/2005/8/layout/arrow3"/>
    <dgm:cxn modelId="{7219048F-4183-4AF5-8873-82949B21C71E}" type="presParOf" srcId="{E3B7E99B-B059-4775-99CC-3B973A2CEC66}" destId="{84353C32-F3B0-414D-B91E-2BD6827E391C}"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9D4450-48A8-4896-8649-4A058585D8D4}" type="doc">
      <dgm:prSet loTypeId="urn:microsoft.com/office/officeart/2005/8/layout/venn2" loCatId="relationship" qsTypeId="urn:microsoft.com/office/officeart/2005/8/quickstyle/simple3" qsCatId="simple" csTypeId="urn:microsoft.com/office/officeart/2005/8/colors/accent1_2" csCatId="accent1" phldr="1"/>
      <dgm:spPr/>
      <dgm:t>
        <a:bodyPr/>
        <a:lstStyle/>
        <a:p>
          <a:endParaRPr lang="id-ID"/>
        </a:p>
      </dgm:t>
    </dgm:pt>
    <dgm:pt modelId="{9C27E3A6-64A0-472F-A860-A773799A554D}">
      <dgm:prSet phldrT="[Text]" custT="1"/>
      <dgm:spPr/>
      <dgm:t>
        <a:bodyPr/>
        <a:lstStyle/>
        <a:p>
          <a:r>
            <a:rPr lang="id-ID" sz="1800" b="1" dirty="0" smtClean="0"/>
            <a:t>Eksekutif</a:t>
          </a:r>
          <a:endParaRPr lang="id-ID" sz="1800" b="1" dirty="0"/>
        </a:p>
      </dgm:t>
    </dgm:pt>
    <dgm:pt modelId="{01FE6502-D334-4E26-8B68-7DB6B874805E}" type="parTrans" cxnId="{7CC8A965-25DA-40A1-BB84-86DAC2C1FF08}">
      <dgm:prSet/>
      <dgm:spPr/>
      <dgm:t>
        <a:bodyPr/>
        <a:lstStyle/>
        <a:p>
          <a:endParaRPr lang="id-ID"/>
        </a:p>
      </dgm:t>
    </dgm:pt>
    <dgm:pt modelId="{9535421C-BC50-44AC-BB03-7E8BF850F9F9}" type="sibTrans" cxnId="{7CC8A965-25DA-40A1-BB84-86DAC2C1FF08}">
      <dgm:prSet/>
      <dgm:spPr/>
      <dgm:t>
        <a:bodyPr/>
        <a:lstStyle/>
        <a:p>
          <a:endParaRPr lang="id-ID"/>
        </a:p>
      </dgm:t>
    </dgm:pt>
    <dgm:pt modelId="{B8F13594-FD33-4F11-A561-62E34D32A1A6}">
      <dgm:prSet phldrT="[Text]" custT="1"/>
      <dgm:spPr/>
      <dgm:t>
        <a:bodyPr/>
        <a:lstStyle/>
        <a:p>
          <a:r>
            <a:rPr lang="id-ID" sz="1800" b="1" dirty="0" smtClean="0"/>
            <a:t>Yudikatif</a:t>
          </a:r>
          <a:endParaRPr lang="id-ID" sz="1800" b="1" dirty="0"/>
        </a:p>
      </dgm:t>
    </dgm:pt>
    <dgm:pt modelId="{59E75E78-B7D6-489B-9B62-94283E239A9D}" type="parTrans" cxnId="{EC1A880E-A51B-4BBA-BE4F-F503730C72B7}">
      <dgm:prSet/>
      <dgm:spPr/>
      <dgm:t>
        <a:bodyPr/>
        <a:lstStyle/>
        <a:p>
          <a:endParaRPr lang="id-ID"/>
        </a:p>
      </dgm:t>
    </dgm:pt>
    <dgm:pt modelId="{6565ED93-E8F7-450F-BE7F-FBFCE55EBEC4}" type="sibTrans" cxnId="{EC1A880E-A51B-4BBA-BE4F-F503730C72B7}">
      <dgm:prSet/>
      <dgm:spPr/>
      <dgm:t>
        <a:bodyPr/>
        <a:lstStyle/>
        <a:p>
          <a:endParaRPr lang="id-ID"/>
        </a:p>
      </dgm:t>
    </dgm:pt>
    <dgm:pt modelId="{03587F94-28D0-477D-971B-2BC13FFFBFE1}">
      <dgm:prSet phldrT="[Text]" custT="1"/>
      <dgm:spPr/>
      <dgm:t>
        <a:bodyPr/>
        <a:lstStyle/>
        <a:p>
          <a:r>
            <a:rPr lang="id-ID" sz="1800" b="1" dirty="0" smtClean="0"/>
            <a:t>Legislatif</a:t>
          </a:r>
          <a:endParaRPr lang="id-ID" sz="1800" b="1" dirty="0"/>
        </a:p>
      </dgm:t>
    </dgm:pt>
    <dgm:pt modelId="{72714895-2E4C-40E2-BEDE-5C568DCB4F55}" type="parTrans" cxnId="{394DEC79-EF48-4779-A905-D500F7B861DB}">
      <dgm:prSet/>
      <dgm:spPr/>
      <dgm:t>
        <a:bodyPr/>
        <a:lstStyle/>
        <a:p>
          <a:endParaRPr lang="id-ID"/>
        </a:p>
      </dgm:t>
    </dgm:pt>
    <dgm:pt modelId="{D34AEBF0-88C0-4F82-8CF8-684EC873F533}" type="sibTrans" cxnId="{394DEC79-EF48-4779-A905-D500F7B861DB}">
      <dgm:prSet/>
      <dgm:spPr/>
      <dgm:t>
        <a:bodyPr/>
        <a:lstStyle/>
        <a:p>
          <a:endParaRPr lang="id-ID"/>
        </a:p>
      </dgm:t>
    </dgm:pt>
    <dgm:pt modelId="{0EDFE9F7-F0F6-40B1-980E-FAF345758BE9}">
      <dgm:prSet phldrT="[Text]" custT="1"/>
      <dgm:spPr/>
      <dgm:t>
        <a:bodyPr/>
        <a:lstStyle/>
        <a:p>
          <a:r>
            <a:rPr lang="id-ID" sz="2000" b="1" dirty="0" smtClean="0"/>
            <a:t>MPR</a:t>
          </a:r>
          <a:endParaRPr lang="id-ID" sz="2000" b="1" dirty="0"/>
        </a:p>
      </dgm:t>
    </dgm:pt>
    <dgm:pt modelId="{8CC0200C-764F-45C5-89F0-B7C6B132FB7D}" type="parTrans" cxnId="{F1CE48D8-F9CB-457A-BA38-CBB9A79C6930}">
      <dgm:prSet/>
      <dgm:spPr/>
      <dgm:t>
        <a:bodyPr/>
        <a:lstStyle/>
        <a:p>
          <a:endParaRPr lang="id-ID"/>
        </a:p>
      </dgm:t>
    </dgm:pt>
    <dgm:pt modelId="{1DE12D3F-3021-487C-A03B-F2636A27AAAB}" type="sibTrans" cxnId="{F1CE48D8-F9CB-457A-BA38-CBB9A79C6930}">
      <dgm:prSet/>
      <dgm:spPr/>
      <dgm:t>
        <a:bodyPr/>
        <a:lstStyle/>
        <a:p>
          <a:endParaRPr lang="id-ID"/>
        </a:p>
      </dgm:t>
    </dgm:pt>
    <dgm:pt modelId="{701A3BE1-C498-4F2A-BD1F-65AAE5ACA0B3}" type="pres">
      <dgm:prSet presAssocID="{C49D4450-48A8-4896-8649-4A058585D8D4}" presName="Name0" presStyleCnt="0">
        <dgm:presLayoutVars>
          <dgm:chMax val="7"/>
          <dgm:resizeHandles val="exact"/>
        </dgm:presLayoutVars>
      </dgm:prSet>
      <dgm:spPr/>
      <dgm:t>
        <a:bodyPr/>
        <a:lstStyle/>
        <a:p>
          <a:endParaRPr lang="id-ID"/>
        </a:p>
      </dgm:t>
    </dgm:pt>
    <dgm:pt modelId="{E4A486B7-6098-4D98-93A5-FE8CF12BA94B}" type="pres">
      <dgm:prSet presAssocID="{C49D4450-48A8-4896-8649-4A058585D8D4}" presName="comp1" presStyleCnt="0"/>
      <dgm:spPr/>
    </dgm:pt>
    <dgm:pt modelId="{AC72626E-3E0E-4A4D-B72F-54ABB3C9464B}" type="pres">
      <dgm:prSet presAssocID="{C49D4450-48A8-4896-8649-4A058585D8D4}" presName="circle1" presStyleLbl="node1" presStyleIdx="0" presStyleCnt="4" custScaleX="103584"/>
      <dgm:spPr/>
      <dgm:t>
        <a:bodyPr/>
        <a:lstStyle/>
        <a:p>
          <a:endParaRPr lang="id-ID"/>
        </a:p>
      </dgm:t>
    </dgm:pt>
    <dgm:pt modelId="{52A952B6-0BF3-4417-8361-0EE1331E3B6A}" type="pres">
      <dgm:prSet presAssocID="{C49D4450-48A8-4896-8649-4A058585D8D4}" presName="c1text" presStyleLbl="node1" presStyleIdx="0" presStyleCnt="4">
        <dgm:presLayoutVars>
          <dgm:bulletEnabled val="1"/>
        </dgm:presLayoutVars>
      </dgm:prSet>
      <dgm:spPr/>
      <dgm:t>
        <a:bodyPr/>
        <a:lstStyle/>
        <a:p>
          <a:endParaRPr lang="id-ID"/>
        </a:p>
      </dgm:t>
    </dgm:pt>
    <dgm:pt modelId="{8D448F2E-2C05-4569-BB4E-C6C87A886D2D}" type="pres">
      <dgm:prSet presAssocID="{C49D4450-48A8-4896-8649-4A058585D8D4}" presName="comp2" presStyleCnt="0"/>
      <dgm:spPr/>
    </dgm:pt>
    <dgm:pt modelId="{9BADFC1D-18FE-4844-BAB5-04BC116C9599}" type="pres">
      <dgm:prSet presAssocID="{C49D4450-48A8-4896-8649-4A058585D8D4}" presName="circle2" presStyleLbl="node1" presStyleIdx="1" presStyleCnt="4" custScaleX="103828"/>
      <dgm:spPr/>
      <dgm:t>
        <a:bodyPr/>
        <a:lstStyle/>
        <a:p>
          <a:endParaRPr lang="id-ID"/>
        </a:p>
      </dgm:t>
    </dgm:pt>
    <dgm:pt modelId="{9391482F-31DA-4A1C-97C5-8F6F7D410243}" type="pres">
      <dgm:prSet presAssocID="{C49D4450-48A8-4896-8649-4A058585D8D4}" presName="c2text" presStyleLbl="node1" presStyleIdx="1" presStyleCnt="4">
        <dgm:presLayoutVars>
          <dgm:bulletEnabled val="1"/>
        </dgm:presLayoutVars>
      </dgm:prSet>
      <dgm:spPr/>
      <dgm:t>
        <a:bodyPr/>
        <a:lstStyle/>
        <a:p>
          <a:endParaRPr lang="id-ID"/>
        </a:p>
      </dgm:t>
    </dgm:pt>
    <dgm:pt modelId="{BB728AF1-B3A5-4281-897E-3AA68C86CC71}" type="pres">
      <dgm:prSet presAssocID="{C49D4450-48A8-4896-8649-4A058585D8D4}" presName="comp3" presStyleCnt="0"/>
      <dgm:spPr/>
    </dgm:pt>
    <dgm:pt modelId="{13DDCC63-024B-4BFB-9204-8A046A6F1AEE}" type="pres">
      <dgm:prSet presAssocID="{C49D4450-48A8-4896-8649-4A058585D8D4}" presName="circle3" presStyleLbl="node1" presStyleIdx="2" presStyleCnt="4" custScaleX="118893"/>
      <dgm:spPr/>
      <dgm:t>
        <a:bodyPr/>
        <a:lstStyle/>
        <a:p>
          <a:endParaRPr lang="id-ID"/>
        </a:p>
      </dgm:t>
    </dgm:pt>
    <dgm:pt modelId="{72C175B5-1B58-4EB2-A186-0272C3724E2F}" type="pres">
      <dgm:prSet presAssocID="{C49D4450-48A8-4896-8649-4A058585D8D4}" presName="c3text" presStyleLbl="node1" presStyleIdx="2" presStyleCnt="4">
        <dgm:presLayoutVars>
          <dgm:bulletEnabled val="1"/>
        </dgm:presLayoutVars>
      </dgm:prSet>
      <dgm:spPr/>
      <dgm:t>
        <a:bodyPr/>
        <a:lstStyle/>
        <a:p>
          <a:endParaRPr lang="id-ID"/>
        </a:p>
      </dgm:t>
    </dgm:pt>
    <dgm:pt modelId="{065827E2-D6A4-4FC4-9629-754B0E4134F1}" type="pres">
      <dgm:prSet presAssocID="{C49D4450-48A8-4896-8649-4A058585D8D4}" presName="comp4" presStyleCnt="0"/>
      <dgm:spPr/>
    </dgm:pt>
    <dgm:pt modelId="{F5493160-C0DB-48B3-93A0-AF96DDAF4B07}" type="pres">
      <dgm:prSet presAssocID="{C49D4450-48A8-4896-8649-4A058585D8D4}" presName="circle4" presStyleLbl="node1" presStyleIdx="3" presStyleCnt="4"/>
      <dgm:spPr/>
      <dgm:t>
        <a:bodyPr/>
        <a:lstStyle/>
        <a:p>
          <a:endParaRPr lang="id-ID"/>
        </a:p>
      </dgm:t>
    </dgm:pt>
    <dgm:pt modelId="{7A8C89D3-6D9D-4842-B635-4EC5E4DB7A13}" type="pres">
      <dgm:prSet presAssocID="{C49D4450-48A8-4896-8649-4A058585D8D4}" presName="c4text" presStyleLbl="node1" presStyleIdx="3" presStyleCnt="4">
        <dgm:presLayoutVars>
          <dgm:bulletEnabled val="1"/>
        </dgm:presLayoutVars>
      </dgm:prSet>
      <dgm:spPr/>
      <dgm:t>
        <a:bodyPr/>
        <a:lstStyle/>
        <a:p>
          <a:endParaRPr lang="id-ID"/>
        </a:p>
      </dgm:t>
    </dgm:pt>
  </dgm:ptLst>
  <dgm:cxnLst>
    <dgm:cxn modelId="{F1CE48D8-F9CB-457A-BA38-CBB9A79C6930}" srcId="{C49D4450-48A8-4896-8649-4A058585D8D4}" destId="{0EDFE9F7-F0F6-40B1-980E-FAF345758BE9}" srcOrd="3" destOrd="0" parTransId="{8CC0200C-764F-45C5-89F0-B7C6B132FB7D}" sibTransId="{1DE12D3F-3021-487C-A03B-F2636A27AAAB}"/>
    <dgm:cxn modelId="{36A3C8B4-8F32-48E0-B6DB-1FF317082FBD}" type="presOf" srcId="{C49D4450-48A8-4896-8649-4A058585D8D4}" destId="{701A3BE1-C498-4F2A-BD1F-65AAE5ACA0B3}" srcOrd="0" destOrd="0" presId="urn:microsoft.com/office/officeart/2005/8/layout/venn2"/>
    <dgm:cxn modelId="{7CC8A965-25DA-40A1-BB84-86DAC2C1FF08}" srcId="{C49D4450-48A8-4896-8649-4A058585D8D4}" destId="{9C27E3A6-64A0-472F-A860-A773799A554D}" srcOrd="0" destOrd="0" parTransId="{01FE6502-D334-4E26-8B68-7DB6B874805E}" sibTransId="{9535421C-BC50-44AC-BB03-7E8BF850F9F9}"/>
    <dgm:cxn modelId="{BF76E63B-DF60-477F-BB36-3DBEC6A75A43}" type="presOf" srcId="{0EDFE9F7-F0F6-40B1-980E-FAF345758BE9}" destId="{7A8C89D3-6D9D-4842-B635-4EC5E4DB7A13}" srcOrd="1" destOrd="0" presId="urn:microsoft.com/office/officeart/2005/8/layout/venn2"/>
    <dgm:cxn modelId="{241A645A-9937-455E-999A-9E1489711492}" type="presOf" srcId="{B8F13594-FD33-4F11-A561-62E34D32A1A6}" destId="{9BADFC1D-18FE-4844-BAB5-04BC116C9599}" srcOrd="0" destOrd="0" presId="urn:microsoft.com/office/officeart/2005/8/layout/venn2"/>
    <dgm:cxn modelId="{AB17C911-8E56-40B6-8B4C-69EEBCD92404}" type="presOf" srcId="{B8F13594-FD33-4F11-A561-62E34D32A1A6}" destId="{9391482F-31DA-4A1C-97C5-8F6F7D410243}" srcOrd="1" destOrd="0" presId="urn:microsoft.com/office/officeart/2005/8/layout/venn2"/>
    <dgm:cxn modelId="{394DEC79-EF48-4779-A905-D500F7B861DB}" srcId="{C49D4450-48A8-4896-8649-4A058585D8D4}" destId="{03587F94-28D0-477D-971B-2BC13FFFBFE1}" srcOrd="2" destOrd="0" parTransId="{72714895-2E4C-40E2-BEDE-5C568DCB4F55}" sibTransId="{D34AEBF0-88C0-4F82-8CF8-684EC873F533}"/>
    <dgm:cxn modelId="{ED4E6BE2-4E05-4164-915E-3973E285BB49}" type="presOf" srcId="{03587F94-28D0-477D-971B-2BC13FFFBFE1}" destId="{13DDCC63-024B-4BFB-9204-8A046A6F1AEE}" srcOrd="0" destOrd="0" presId="urn:microsoft.com/office/officeart/2005/8/layout/venn2"/>
    <dgm:cxn modelId="{E437D03D-6B3F-4F67-AEEC-37E4EF2B76E6}" type="presOf" srcId="{0EDFE9F7-F0F6-40B1-980E-FAF345758BE9}" destId="{F5493160-C0DB-48B3-93A0-AF96DDAF4B07}" srcOrd="0" destOrd="0" presId="urn:microsoft.com/office/officeart/2005/8/layout/venn2"/>
    <dgm:cxn modelId="{B1FF94C3-0CC7-4EC2-B8A0-391D04744939}" type="presOf" srcId="{03587F94-28D0-477D-971B-2BC13FFFBFE1}" destId="{72C175B5-1B58-4EB2-A186-0272C3724E2F}" srcOrd="1" destOrd="0" presId="urn:microsoft.com/office/officeart/2005/8/layout/venn2"/>
    <dgm:cxn modelId="{EC1A880E-A51B-4BBA-BE4F-F503730C72B7}" srcId="{C49D4450-48A8-4896-8649-4A058585D8D4}" destId="{B8F13594-FD33-4F11-A561-62E34D32A1A6}" srcOrd="1" destOrd="0" parTransId="{59E75E78-B7D6-489B-9B62-94283E239A9D}" sibTransId="{6565ED93-E8F7-450F-BE7F-FBFCE55EBEC4}"/>
    <dgm:cxn modelId="{170E4780-EC5F-425A-9F73-629000118E6F}" type="presOf" srcId="{9C27E3A6-64A0-472F-A860-A773799A554D}" destId="{AC72626E-3E0E-4A4D-B72F-54ABB3C9464B}" srcOrd="0" destOrd="0" presId="urn:microsoft.com/office/officeart/2005/8/layout/venn2"/>
    <dgm:cxn modelId="{229F60AB-79B2-4553-9C88-856F2DB66A51}" type="presOf" srcId="{9C27E3A6-64A0-472F-A860-A773799A554D}" destId="{52A952B6-0BF3-4417-8361-0EE1331E3B6A}" srcOrd="1" destOrd="0" presId="urn:microsoft.com/office/officeart/2005/8/layout/venn2"/>
    <dgm:cxn modelId="{9EADBDDB-5CA2-4135-AE2C-2D875B333B17}" type="presParOf" srcId="{701A3BE1-C498-4F2A-BD1F-65AAE5ACA0B3}" destId="{E4A486B7-6098-4D98-93A5-FE8CF12BA94B}" srcOrd="0" destOrd="0" presId="urn:microsoft.com/office/officeart/2005/8/layout/venn2"/>
    <dgm:cxn modelId="{157DCA6C-163D-4E36-A47A-B8C02C74CCEA}" type="presParOf" srcId="{E4A486B7-6098-4D98-93A5-FE8CF12BA94B}" destId="{AC72626E-3E0E-4A4D-B72F-54ABB3C9464B}" srcOrd="0" destOrd="0" presId="urn:microsoft.com/office/officeart/2005/8/layout/venn2"/>
    <dgm:cxn modelId="{23850B71-E5C9-4F28-9E96-CD1E6A246B22}" type="presParOf" srcId="{E4A486B7-6098-4D98-93A5-FE8CF12BA94B}" destId="{52A952B6-0BF3-4417-8361-0EE1331E3B6A}" srcOrd="1" destOrd="0" presId="urn:microsoft.com/office/officeart/2005/8/layout/venn2"/>
    <dgm:cxn modelId="{A4CE30B3-A74C-4409-97FA-C6409482E6AD}" type="presParOf" srcId="{701A3BE1-C498-4F2A-BD1F-65AAE5ACA0B3}" destId="{8D448F2E-2C05-4569-BB4E-C6C87A886D2D}" srcOrd="1" destOrd="0" presId="urn:microsoft.com/office/officeart/2005/8/layout/venn2"/>
    <dgm:cxn modelId="{9BADF325-99AF-42DC-B45D-AB6152BAE54C}" type="presParOf" srcId="{8D448F2E-2C05-4569-BB4E-C6C87A886D2D}" destId="{9BADFC1D-18FE-4844-BAB5-04BC116C9599}" srcOrd="0" destOrd="0" presId="urn:microsoft.com/office/officeart/2005/8/layout/venn2"/>
    <dgm:cxn modelId="{17EC5FE5-6193-45B5-A9CD-9FA3F4109676}" type="presParOf" srcId="{8D448F2E-2C05-4569-BB4E-C6C87A886D2D}" destId="{9391482F-31DA-4A1C-97C5-8F6F7D410243}" srcOrd="1" destOrd="0" presId="urn:microsoft.com/office/officeart/2005/8/layout/venn2"/>
    <dgm:cxn modelId="{B092EC04-6B02-4635-8C2C-E92940001D12}" type="presParOf" srcId="{701A3BE1-C498-4F2A-BD1F-65AAE5ACA0B3}" destId="{BB728AF1-B3A5-4281-897E-3AA68C86CC71}" srcOrd="2" destOrd="0" presId="urn:microsoft.com/office/officeart/2005/8/layout/venn2"/>
    <dgm:cxn modelId="{9AB93AEA-C720-494F-B2BA-0F154E18EC3C}" type="presParOf" srcId="{BB728AF1-B3A5-4281-897E-3AA68C86CC71}" destId="{13DDCC63-024B-4BFB-9204-8A046A6F1AEE}" srcOrd="0" destOrd="0" presId="urn:microsoft.com/office/officeart/2005/8/layout/venn2"/>
    <dgm:cxn modelId="{BEC49257-D777-46BA-876E-A869E560D295}" type="presParOf" srcId="{BB728AF1-B3A5-4281-897E-3AA68C86CC71}" destId="{72C175B5-1B58-4EB2-A186-0272C3724E2F}" srcOrd="1" destOrd="0" presId="urn:microsoft.com/office/officeart/2005/8/layout/venn2"/>
    <dgm:cxn modelId="{A7914647-1203-44BD-A8CE-4936DE242761}" type="presParOf" srcId="{701A3BE1-C498-4F2A-BD1F-65AAE5ACA0B3}" destId="{065827E2-D6A4-4FC4-9629-754B0E4134F1}" srcOrd="3" destOrd="0" presId="urn:microsoft.com/office/officeart/2005/8/layout/venn2"/>
    <dgm:cxn modelId="{69596556-40B8-45BF-B3F5-FBDFAE7B4607}" type="presParOf" srcId="{065827E2-D6A4-4FC4-9629-754B0E4134F1}" destId="{F5493160-C0DB-48B3-93A0-AF96DDAF4B07}" srcOrd="0" destOrd="0" presId="urn:microsoft.com/office/officeart/2005/8/layout/venn2"/>
    <dgm:cxn modelId="{A415881E-6F41-429B-88FA-785CC50881DC}" type="presParOf" srcId="{065827E2-D6A4-4FC4-9629-754B0E4134F1}" destId="{7A8C89D3-6D9D-4842-B635-4EC5E4DB7A13}"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BDC50A-B46A-44A2-9ED4-CC8C9E444052}" type="doc">
      <dgm:prSet loTypeId="urn:microsoft.com/office/officeart/2005/8/layout/arrow2" loCatId="process" qsTypeId="urn:microsoft.com/office/officeart/2005/8/quickstyle/simple1" qsCatId="simple" csTypeId="urn:microsoft.com/office/officeart/2005/8/colors/accent1_2" csCatId="accent1" phldr="1"/>
      <dgm:spPr/>
    </dgm:pt>
    <dgm:pt modelId="{8FCDB387-5D74-4B06-9218-6ED4FAC7BAB9}">
      <dgm:prSet phldrT="[Text]" custT="1"/>
      <dgm:spPr/>
      <dgm:t>
        <a:bodyPr/>
        <a:lstStyle/>
        <a:p>
          <a:r>
            <a:rPr lang="id-ID" sz="1800" dirty="0" smtClean="0"/>
            <a:t>Konstitusionalisme</a:t>
          </a:r>
          <a:endParaRPr lang="id-ID" sz="1800" dirty="0"/>
        </a:p>
      </dgm:t>
    </dgm:pt>
    <dgm:pt modelId="{EDEC5EBB-CA36-4C86-8EAF-83849B433D4E}" type="parTrans" cxnId="{7C9960C8-361C-4C72-B15F-3BFDCDC262D1}">
      <dgm:prSet/>
      <dgm:spPr/>
      <dgm:t>
        <a:bodyPr/>
        <a:lstStyle/>
        <a:p>
          <a:endParaRPr lang="id-ID"/>
        </a:p>
      </dgm:t>
    </dgm:pt>
    <dgm:pt modelId="{5E3876D7-FB57-4C2F-9156-317F160DAF23}" type="sibTrans" cxnId="{7C9960C8-361C-4C72-B15F-3BFDCDC262D1}">
      <dgm:prSet/>
      <dgm:spPr/>
      <dgm:t>
        <a:bodyPr/>
        <a:lstStyle/>
        <a:p>
          <a:endParaRPr lang="id-ID"/>
        </a:p>
      </dgm:t>
    </dgm:pt>
    <dgm:pt modelId="{8D030AD4-ED4E-46B8-BE86-71B3B797610F}">
      <dgm:prSet phldrT="[Text]"/>
      <dgm:spPr/>
      <dgm:t>
        <a:bodyPr/>
        <a:lstStyle/>
        <a:p>
          <a:r>
            <a:rPr lang="id-ID" b="1" dirty="0" smtClean="0"/>
            <a:t>Separation of power</a:t>
          </a:r>
          <a:endParaRPr lang="id-ID" b="1" dirty="0"/>
        </a:p>
      </dgm:t>
    </dgm:pt>
    <dgm:pt modelId="{BE5B4F3E-6FD1-42A2-AC80-7625B4E68E2E}" type="parTrans" cxnId="{0BF34CB7-80AE-4C0C-90A8-5FD724F72A44}">
      <dgm:prSet/>
      <dgm:spPr/>
      <dgm:t>
        <a:bodyPr/>
        <a:lstStyle/>
        <a:p>
          <a:endParaRPr lang="id-ID"/>
        </a:p>
      </dgm:t>
    </dgm:pt>
    <dgm:pt modelId="{F542D958-1383-4990-A141-AE0B3BC2991B}" type="sibTrans" cxnId="{0BF34CB7-80AE-4C0C-90A8-5FD724F72A44}">
      <dgm:prSet/>
      <dgm:spPr/>
      <dgm:t>
        <a:bodyPr/>
        <a:lstStyle/>
        <a:p>
          <a:endParaRPr lang="id-ID"/>
        </a:p>
      </dgm:t>
    </dgm:pt>
    <dgm:pt modelId="{A00F3ABC-4C7B-4411-B779-7E193617E91E}">
      <dgm:prSet phldrT="[Text]"/>
      <dgm:spPr/>
      <dgm:t>
        <a:bodyPr/>
        <a:lstStyle/>
        <a:p>
          <a:r>
            <a:rPr lang="id-ID" dirty="0" smtClean="0"/>
            <a:t>....?</a:t>
          </a:r>
        </a:p>
        <a:p>
          <a:r>
            <a:rPr lang="id-ID" b="1" dirty="0" smtClean="0"/>
            <a:t>Demokrasi/</a:t>
          </a:r>
        </a:p>
        <a:p>
          <a:r>
            <a:rPr lang="id-ID" b="1" dirty="0" smtClean="0"/>
            <a:t>Profesionalisme/</a:t>
          </a:r>
        </a:p>
        <a:p>
          <a:r>
            <a:rPr lang="id-ID" b="1" dirty="0" smtClean="0"/>
            <a:t>Legitimasi Publik/</a:t>
          </a:r>
        </a:p>
        <a:p>
          <a:r>
            <a:rPr lang="id-ID" b="1" dirty="0" smtClean="0"/>
            <a:t>Independensi</a:t>
          </a:r>
        </a:p>
        <a:p>
          <a:r>
            <a:rPr lang="id-ID" b="1" dirty="0" smtClean="0"/>
            <a:t>Check and balance</a:t>
          </a:r>
          <a:endParaRPr lang="id-ID" b="1" dirty="0"/>
        </a:p>
      </dgm:t>
    </dgm:pt>
    <dgm:pt modelId="{DBD09D46-C8C8-4892-B9C8-5CD1E68CC6C2}" type="parTrans" cxnId="{1AAA5659-57BB-4B7A-9880-4153B0B86884}">
      <dgm:prSet/>
      <dgm:spPr/>
      <dgm:t>
        <a:bodyPr/>
        <a:lstStyle/>
        <a:p>
          <a:endParaRPr lang="id-ID"/>
        </a:p>
      </dgm:t>
    </dgm:pt>
    <dgm:pt modelId="{8EB05BFA-FB29-4B95-9B6C-501E7EF31C7E}" type="sibTrans" cxnId="{1AAA5659-57BB-4B7A-9880-4153B0B86884}">
      <dgm:prSet/>
      <dgm:spPr/>
      <dgm:t>
        <a:bodyPr/>
        <a:lstStyle/>
        <a:p>
          <a:endParaRPr lang="id-ID"/>
        </a:p>
      </dgm:t>
    </dgm:pt>
    <dgm:pt modelId="{5210E741-C869-41AA-963B-B663309F63AA}" type="pres">
      <dgm:prSet presAssocID="{18BDC50A-B46A-44A2-9ED4-CC8C9E444052}" presName="arrowDiagram" presStyleCnt="0">
        <dgm:presLayoutVars>
          <dgm:chMax val="5"/>
          <dgm:dir/>
          <dgm:resizeHandles val="exact"/>
        </dgm:presLayoutVars>
      </dgm:prSet>
      <dgm:spPr/>
    </dgm:pt>
    <dgm:pt modelId="{455A8EB6-5FFB-426E-BF1D-FB2ED569BB8E}" type="pres">
      <dgm:prSet presAssocID="{18BDC50A-B46A-44A2-9ED4-CC8C9E444052}" presName="arrow" presStyleLbl="bgShp" presStyleIdx="0" presStyleCnt="1"/>
      <dgm:spPr/>
    </dgm:pt>
    <dgm:pt modelId="{CE31A96A-03BB-4C9B-93EC-11B87B14D534}" type="pres">
      <dgm:prSet presAssocID="{18BDC50A-B46A-44A2-9ED4-CC8C9E444052}" presName="arrowDiagram3" presStyleCnt="0"/>
      <dgm:spPr/>
    </dgm:pt>
    <dgm:pt modelId="{74B7D4BD-D1BD-437D-AB9D-60F09729B76B}" type="pres">
      <dgm:prSet presAssocID="{8FCDB387-5D74-4B06-9218-6ED4FAC7BAB9}" presName="bullet3a" presStyleLbl="node1" presStyleIdx="0" presStyleCnt="3"/>
      <dgm:spPr/>
    </dgm:pt>
    <dgm:pt modelId="{F6810B5B-AC78-411E-B828-7BE3DE0E1B57}" type="pres">
      <dgm:prSet presAssocID="{8FCDB387-5D74-4B06-9218-6ED4FAC7BAB9}" presName="textBox3a" presStyleLbl="revTx" presStyleIdx="0" presStyleCnt="3" custScaleX="129635">
        <dgm:presLayoutVars>
          <dgm:bulletEnabled val="1"/>
        </dgm:presLayoutVars>
      </dgm:prSet>
      <dgm:spPr/>
      <dgm:t>
        <a:bodyPr/>
        <a:lstStyle/>
        <a:p>
          <a:endParaRPr lang="id-ID"/>
        </a:p>
      </dgm:t>
    </dgm:pt>
    <dgm:pt modelId="{DD6E2A3B-F503-4C8E-93EF-66C1BC2DB764}" type="pres">
      <dgm:prSet presAssocID="{8D030AD4-ED4E-46B8-BE86-71B3B797610F}" presName="bullet3b" presStyleLbl="node1" presStyleIdx="1" presStyleCnt="3"/>
      <dgm:spPr/>
    </dgm:pt>
    <dgm:pt modelId="{13546E18-413D-4F00-8F20-1C988184E6FC}" type="pres">
      <dgm:prSet presAssocID="{8D030AD4-ED4E-46B8-BE86-71B3B797610F}" presName="textBox3b" presStyleLbl="revTx" presStyleIdx="1" presStyleCnt="3" custScaleX="148811" custScaleY="86699">
        <dgm:presLayoutVars>
          <dgm:bulletEnabled val="1"/>
        </dgm:presLayoutVars>
      </dgm:prSet>
      <dgm:spPr/>
      <dgm:t>
        <a:bodyPr/>
        <a:lstStyle/>
        <a:p>
          <a:endParaRPr lang="id-ID"/>
        </a:p>
      </dgm:t>
    </dgm:pt>
    <dgm:pt modelId="{895B757B-4754-49D0-BB44-27739EE9BD3F}" type="pres">
      <dgm:prSet presAssocID="{A00F3ABC-4C7B-4411-B779-7E193617E91E}" presName="bullet3c" presStyleLbl="node1" presStyleIdx="2" presStyleCnt="3"/>
      <dgm:spPr/>
    </dgm:pt>
    <dgm:pt modelId="{77D1B435-4653-42BA-A02D-004BC05A75F0}" type="pres">
      <dgm:prSet presAssocID="{A00F3ABC-4C7B-4411-B779-7E193617E91E}" presName="textBox3c" presStyleLbl="revTx" presStyleIdx="2" presStyleCnt="3">
        <dgm:presLayoutVars>
          <dgm:bulletEnabled val="1"/>
        </dgm:presLayoutVars>
      </dgm:prSet>
      <dgm:spPr/>
      <dgm:t>
        <a:bodyPr/>
        <a:lstStyle/>
        <a:p>
          <a:endParaRPr lang="id-ID"/>
        </a:p>
      </dgm:t>
    </dgm:pt>
  </dgm:ptLst>
  <dgm:cxnLst>
    <dgm:cxn modelId="{2CC83A44-5300-462F-8729-57F85E50AFB7}" type="presOf" srcId="{8D030AD4-ED4E-46B8-BE86-71B3B797610F}" destId="{13546E18-413D-4F00-8F20-1C988184E6FC}" srcOrd="0" destOrd="0" presId="urn:microsoft.com/office/officeart/2005/8/layout/arrow2"/>
    <dgm:cxn modelId="{EA3CF00F-7828-4EC9-8F38-2F16BF51CFC4}" type="presOf" srcId="{8FCDB387-5D74-4B06-9218-6ED4FAC7BAB9}" destId="{F6810B5B-AC78-411E-B828-7BE3DE0E1B57}" srcOrd="0" destOrd="0" presId="urn:microsoft.com/office/officeart/2005/8/layout/arrow2"/>
    <dgm:cxn modelId="{0BF34CB7-80AE-4C0C-90A8-5FD724F72A44}" srcId="{18BDC50A-B46A-44A2-9ED4-CC8C9E444052}" destId="{8D030AD4-ED4E-46B8-BE86-71B3B797610F}" srcOrd="1" destOrd="0" parTransId="{BE5B4F3E-6FD1-42A2-AC80-7625B4E68E2E}" sibTransId="{F542D958-1383-4990-A141-AE0B3BC2991B}"/>
    <dgm:cxn modelId="{B7AD592C-9496-475C-8F03-9F4FB63E6AC3}" type="presOf" srcId="{A00F3ABC-4C7B-4411-B779-7E193617E91E}" destId="{77D1B435-4653-42BA-A02D-004BC05A75F0}" srcOrd="0" destOrd="0" presId="urn:microsoft.com/office/officeart/2005/8/layout/arrow2"/>
    <dgm:cxn modelId="{1AAA5659-57BB-4B7A-9880-4153B0B86884}" srcId="{18BDC50A-B46A-44A2-9ED4-CC8C9E444052}" destId="{A00F3ABC-4C7B-4411-B779-7E193617E91E}" srcOrd="2" destOrd="0" parTransId="{DBD09D46-C8C8-4892-B9C8-5CD1E68CC6C2}" sibTransId="{8EB05BFA-FB29-4B95-9B6C-501E7EF31C7E}"/>
    <dgm:cxn modelId="{7C9960C8-361C-4C72-B15F-3BFDCDC262D1}" srcId="{18BDC50A-B46A-44A2-9ED4-CC8C9E444052}" destId="{8FCDB387-5D74-4B06-9218-6ED4FAC7BAB9}" srcOrd="0" destOrd="0" parTransId="{EDEC5EBB-CA36-4C86-8EAF-83849B433D4E}" sibTransId="{5E3876D7-FB57-4C2F-9156-317F160DAF23}"/>
    <dgm:cxn modelId="{68479172-CD36-4106-8970-2BEA2578724F}" type="presOf" srcId="{18BDC50A-B46A-44A2-9ED4-CC8C9E444052}" destId="{5210E741-C869-41AA-963B-B663309F63AA}" srcOrd="0" destOrd="0" presId="urn:microsoft.com/office/officeart/2005/8/layout/arrow2"/>
    <dgm:cxn modelId="{799270C4-610F-4F76-A90D-E9A25B8BCDC3}" type="presParOf" srcId="{5210E741-C869-41AA-963B-B663309F63AA}" destId="{455A8EB6-5FFB-426E-BF1D-FB2ED569BB8E}" srcOrd="0" destOrd="0" presId="urn:microsoft.com/office/officeart/2005/8/layout/arrow2"/>
    <dgm:cxn modelId="{02ABD671-9E78-4E20-8679-6D5C81E6A919}" type="presParOf" srcId="{5210E741-C869-41AA-963B-B663309F63AA}" destId="{CE31A96A-03BB-4C9B-93EC-11B87B14D534}" srcOrd="1" destOrd="0" presId="urn:microsoft.com/office/officeart/2005/8/layout/arrow2"/>
    <dgm:cxn modelId="{F17662AD-7AC2-4260-B7B3-CB5D21AEB4D6}" type="presParOf" srcId="{CE31A96A-03BB-4C9B-93EC-11B87B14D534}" destId="{74B7D4BD-D1BD-437D-AB9D-60F09729B76B}" srcOrd="0" destOrd="0" presId="urn:microsoft.com/office/officeart/2005/8/layout/arrow2"/>
    <dgm:cxn modelId="{D8C3513B-0DFA-490F-98A9-BF3E125CC230}" type="presParOf" srcId="{CE31A96A-03BB-4C9B-93EC-11B87B14D534}" destId="{F6810B5B-AC78-411E-B828-7BE3DE0E1B57}" srcOrd="1" destOrd="0" presId="urn:microsoft.com/office/officeart/2005/8/layout/arrow2"/>
    <dgm:cxn modelId="{8B11FAC5-0A37-49C9-9F0B-0651F3FE1734}" type="presParOf" srcId="{CE31A96A-03BB-4C9B-93EC-11B87B14D534}" destId="{DD6E2A3B-F503-4C8E-93EF-66C1BC2DB764}" srcOrd="2" destOrd="0" presId="urn:microsoft.com/office/officeart/2005/8/layout/arrow2"/>
    <dgm:cxn modelId="{C5B7ED82-DF7F-47DD-9FA4-60C630D8D0DE}" type="presParOf" srcId="{CE31A96A-03BB-4C9B-93EC-11B87B14D534}" destId="{13546E18-413D-4F00-8F20-1C988184E6FC}" srcOrd="3" destOrd="0" presId="urn:microsoft.com/office/officeart/2005/8/layout/arrow2"/>
    <dgm:cxn modelId="{78555DC8-E5F3-45DC-98CF-666B8FF3A7C7}" type="presParOf" srcId="{CE31A96A-03BB-4C9B-93EC-11B87B14D534}" destId="{895B757B-4754-49D0-BB44-27739EE9BD3F}" srcOrd="4" destOrd="0" presId="urn:microsoft.com/office/officeart/2005/8/layout/arrow2"/>
    <dgm:cxn modelId="{CA463AFD-F359-4D60-AA60-75720DBEAE80}" type="presParOf" srcId="{CE31A96A-03BB-4C9B-93EC-11B87B14D534}" destId="{77D1B435-4653-42BA-A02D-004BC05A75F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894570-8281-4AB3-838A-B9306FD3C470}" type="doc">
      <dgm:prSet loTypeId="urn:microsoft.com/office/officeart/2005/8/layout/pyramid2" loCatId="pyramid" qsTypeId="urn:microsoft.com/office/officeart/2005/8/quickstyle/simple1" qsCatId="simple" csTypeId="urn:microsoft.com/office/officeart/2005/8/colors/accent1_2" csCatId="accent1" phldr="1"/>
      <dgm:spPr/>
    </dgm:pt>
    <dgm:pt modelId="{69FF09B3-EB9F-4F85-83D1-33A883FDC5D0}">
      <dgm:prSet phldrT="[Text]"/>
      <dgm:spPr/>
      <dgm:t>
        <a:bodyPr/>
        <a:lstStyle/>
        <a:p>
          <a:r>
            <a:rPr lang="id-ID" dirty="0" smtClean="0"/>
            <a:t>Grundnorm/UUD</a:t>
          </a:r>
          <a:endParaRPr lang="id-ID" dirty="0"/>
        </a:p>
      </dgm:t>
    </dgm:pt>
    <dgm:pt modelId="{527EA8FC-77E1-41AD-B5B2-832CD988D4A6}" type="parTrans" cxnId="{7682EC8E-B575-465E-BB8B-3BED259985F5}">
      <dgm:prSet/>
      <dgm:spPr/>
      <dgm:t>
        <a:bodyPr/>
        <a:lstStyle/>
        <a:p>
          <a:endParaRPr lang="id-ID"/>
        </a:p>
      </dgm:t>
    </dgm:pt>
    <dgm:pt modelId="{64581845-91B8-45E6-B77E-211CBF92C26E}" type="sibTrans" cxnId="{7682EC8E-B575-465E-BB8B-3BED259985F5}">
      <dgm:prSet/>
      <dgm:spPr/>
      <dgm:t>
        <a:bodyPr/>
        <a:lstStyle/>
        <a:p>
          <a:endParaRPr lang="id-ID"/>
        </a:p>
      </dgm:t>
    </dgm:pt>
    <dgm:pt modelId="{7B51BB14-B5CC-4B54-BD01-38B635F3CD6D}">
      <dgm:prSet phldrT="[Text]"/>
      <dgm:spPr/>
      <dgm:t>
        <a:bodyPr/>
        <a:lstStyle/>
        <a:p>
          <a:r>
            <a:rPr lang="id-ID" dirty="0" smtClean="0"/>
            <a:t>Norm/UU/PERPU</a:t>
          </a:r>
          <a:endParaRPr lang="id-ID" dirty="0"/>
        </a:p>
      </dgm:t>
    </dgm:pt>
    <dgm:pt modelId="{DEFC6A92-45F4-450A-B4DF-8A41980B0F77}" type="parTrans" cxnId="{2197E6D9-CE46-4A6A-B7B8-43A372CA4C43}">
      <dgm:prSet/>
      <dgm:spPr/>
      <dgm:t>
        <a:bodyPr/>
        <a:lstStyle/>
        <a:p>
          <a:endParaRPr lang="id-ID"/>
        </a:p>
      </dgm:t>
    </dgm:pt>
    <dgm:pt modelId="{B681869D-2241-4464-8F4B-ED37EFCC7743}" type="sibTrans" cxnId="{2197E6D9-CE46-4A6A-B7B8-43A372CA4C43}">
      <dgm:prSet/>
      <dgm:spPr/>
      <dgm:t>
        <a:bodyPr/>
        <a:lstStyle/>
        <a:p>
          <a:endParaRPr lang="id-ID"/>
        </a:p>
      </dgm:t>
    </dgm:pt>
    <dgm:pt modelId="{A47D3B8F-2A53-4E61-A0B7-A7776FF10DB6}">
      <dgm:prSet phldrT="[Text]"/>
      <dgm:spPr/>
      <dgm:t>
        <a:bodyPr/>
        <a:lstStyle/>
        <a:p>
          <a:r>
            <a:rPr lang="id-ID" dirty="0" smtClean="0"/>
            <a:t>Norm/PP dst ke bawah</a:t>
          </a:r>
          <a:endParaRPr lang="id-ID" dirty="0"/>
        </a:p>
      </dgm:t>
    </dgm:pt>
    <dgm:pt modelId="{E1D61BCE-7420-4AEE-9EE5-A683A2464C75}" type="parTrans" cxnId="{3053E727-222F-49E4-A9B9-CC36003DD486}">
      <dgm:prSet/>
      <dgm:spPr/>
      <dgm:t>
        <a:bodyPr/>
        <a:lstStyle/>
        <a:p>
          <a:endParaRPr lang="id-ID"/>
        </a:p>
      </dgm:t>
    </dgm:pt>
    <dgm:pt modelId="{E53E594F-C39D-4664-A6E0-21D911EB4583}" type="sibTrans" cxnId="{3053E727-222F-49E4-A9B9-CC36003DD486}">
      <dgm:prSet/>
      <dgm:spPr/>
      <dgm:t>
        <a:bodyPr/>
        <a:lstStyle/>
        <a:p>
          <a:endParaRPr lang="id-ID"/>
        </a:p>
      </dgm:t>
    </dgm:pt>
    <dgm:pt modelId="{7907071F-4228-491A-8312-8684B64E63E9}" type="pres">
      <dgm:prSet presAssocID="{59894570-8281-4AB3-838A-B9306FD3C470}" presName="compositeShape" presStyleCnt="0">
        <dgm:presLayoutVars>
          <dgm:dir/>
          <dgm:resizeHandles/>
        </dgm:presLayoutVars>
      </dgm:prSet>
      <dgm:spPr/>
    </dgm:pt>
    <dgm:pt modelId="{FAD31322-B9A8-4C68-B5C4-7791D41D33B1}" type="pres">
      <dgm:prSet presAssocID="{59894570-8281-4AB3-838A-B9306FD3C470}" presName="pyramid" presStyleLbl="node1" presStyleIdx="0" presStyleCnt="1"/>
      <dgm:spPr/>
    </dgm:pt>
    <dgm:pt modelId="{1FFCDF45-3A62-438C-B71B-749BA0B25709}" type="pres">
      <dgm:prSet presAssocID="{59894570-8281-4AB3-838A-B9306FD3C470}" presName="theList" presStyleCnt="0"/>
      <dgm:spPr/>
    </dgm:pt>
    <dgm:pt modelId="{8D2F27E6-7C8C-42CC-80F1-58841C302309}" type="pres">
      <dgm:prSet presAssocID="{69FF09B3-EB9F-4F85-83D1-33A883FDC5D0}" presName="aNode" presStyleLbl="fgAcc1" presStyleIdx="0" presStyleCnt="3">
        <dgm:presLayoutVars>
          <dgm:bulletEnabled val="1"/>
        </dgm:presLayoutVars>
      </dgm:prSet>
      <dgm:spPr/>
      <dgm:t>
        <a:bodyPr/>
        <a:lstStyle/>
        <a:p>
          <a:endParaRPr lang="id-ID"/>
        </a:p>
      </dgm:t>
    </dgm:pt>
    <dgm:pt modelId="{5F6520B8-9F2A-40BB-974C-FB24D7D31B28}" type="pres">
      <dgm:prSet presAssocID="{69FF09B3-EB9F-4F85-83D1-33A883FDC5D0}" presName="aSpace" presStyleCnt="0"/>
      <dgm:spPr/>
    </dgm:pt>
    <dgm:pt modelId="{5EDE01CB-A696-47A0-8DF6-7225A18C4099}" type="pres">
      <dgm:prSet presAssocID="{7B51BB14-B5CC-4B54-BD01-38B635F3CD6D}" presName="aNode" presStyleLbl="fgAcc1" presStyleIdx="1" presStyleCnt="3">
        <dgm:presLayoutVars>
          <dgm:bulletEnabled val="1"/>
        </dgm:presLayoutVars>
      </dgm:prSet>
      <dgm:spPr/>
      <dgm:t>
        <a:bodyPr/>
        <a:lstStyle/>
        <a:p>
          <a:endParaRPr lang="id-ID"/>
        </a:p>
      </dgm:t>
    </dgm:pt>
    <dgm:pt modelId="{0A098A0C-F16A-4ECD-8A32-3C2C0AE44C32}" type="pres">
      <dgm:prSet presAssocID="{7B51BB14-B5CC-4B54-BD01-38B635F3CD6D}" presName="aSpace" presStyleCnt="0"/>
      <dgm:spPr/>
    </dgm:pt>
    <dgm:pt modelId="{229BE7D9-511F-4A4B-A40A-2047C2CDC8FF}" type="pres">
      <dgm:prSet presAssocID="{A47D3B8F-2A53-4E61-A0B7-A7776FF10DB6}" presName="aNode" presStyleLbl="fgAcc1" presStyleIdx="2" presStyleCnt="3">
        <dgm:presLayoutVars>
          <dgm:bulletEnabled val="1"/>
        </dgm:presLayoutVars>
      </dgm:prSet>
      <dgm:spPr/>
      <dgm:t>
        <a:bodyPr/>
        <a:lstStyle/>
        <a:p>
          <a:endParaRPr lang="id-ID"/>
        </a:p>
      </dgm:t>
    </dgm:pt>
    <dgm:pt modelId="{3B1C06CA-7E32-4FFC-9931-96D8F0C1A58D}" type="pres">
      <dgm:prSet presAssocID="{A47D3B8F-2A53-4E61-A0B7-A7776FF10DB6}" presName="aSpace" presStyleCnt="0"/>
      <dgm:spPr/>
    </dgm:pt>
  </dgm:ptLst>
  <dgm:cxnLst>
    <dgm:cxn modelId="{E0DE0A47-79F7-40C7-8461-0F504B7EA0F6}" type="presOf" srcId="{59894570-8281-4AB3-838A-B9306FD3C470}" destId="{7907071F-4228-491A-8312-8684B64E63E9}" srcOrd="0" destOrd="0" presId="urn:microsoft.com/office/officeart/2005/8/layout/pyramid2"/>
    <dgm:cxn modelId="{6FF7735F-64C1-4FC8-9778-4D97F4AAA1B0}" type="presOf" srcId="{69FF09B3-EB9F-4F85-83D1-33A883FDC5D0}" destId="{8D2F27E6-7C8C-42CC-80F1-58841C302309}" srcOrd="0" destOrd="0" presId="urn:microsoft.com/office/officeart/2005/8/layout/pyramid2"/>
    <dgm:cxn modelId="{2197E6D9-CE46-4A6A-B7B8-43A372CA4C43}" srcId="{59894570-8281-4AB3-838A-B9306FD3C470}" destId="{7B51BB14-B5CC-4B54-BD01-38B635F3CD6D}" srcOrd="1" destOrd="0" parTransId="{DEFC6A92-45F4-450A-B4DF-8A41980B0F77}" sibTransId="{B681869D-2241-4464-8F4B-ED37EFCC7743}"/>
    <dgm:cxn modelId="{7682EC8E-B575-465E-BB8B-3BED259985F5}" srcId="{59894570-8281-4AB3-838A-B9306FD3C470}" destId="{69FF09B3-EB9F-4F85-83D1-33A883FDC5D0}" srcOrd="0" destOrd="0" parTransId="{527EA8FC-77E1-41AD-B5B2-832CD988D4A6}" sibTransId="{64581845-91B8-45E6-B77E-211CBF92C26E}"/>
    <dgm:cxn modelId="{C2DC22F8-C355-4FB8-9BE2-436A74D6D7DE}" type="presOf" srcId="{7B51BB14-B5CC-4B54-BD01-38B635F3CD6D}" destId="{5EDE01CB-A696-47A0-8DF6-7225A18C4099}" srcOrd="0" destOrd="0" presId="urn:microsoft.com/office/officeart/2005/8/layout/pyramid2"/>
    <dgm:cxn modelId="{B205B069-A9BF-4AC2-B285-AF75EBFF2E82}" type="presOf" srcId="{A47D3B8F-2A53-4E61-A0B7-A7776FF10DB6}" destId="{229BE7D9-511F-4A4B-A40A-2047C2CDC8FF}" srcOrd="0" destOrd="0" presId="urn:microsoft.com/office/officeart/2005/8/layout/pyramid2"/>
    <dgm:cxn modelId="{3053E727-222F-49E4-A9B9-CC36003DD486}" srcId="{59894570-8281-4AB3-838A-B9306FD3C470}" destId="{A47D3B8F-2A53-4E61-A0B7-A7776FF10DB6}" srcOrd="2" destOrd="0" parTransId="{E1D61BCE-7420-4AEE-9EE5-A683A2464C75}" sibTransId="{E53E594F-C39D-4664-A6E0-21D911EB4583}"/>
    <dgm:cxn modelId="{3EA14A78-8BB7-4D97-AFB9-BF32DAC7ECAE}" type="presParOf" srcId="{7907071F-4228-491A-8312-8684B64E63E9}" destId="{FAD31322-B9A8-4C68-B5C4-7791D41D33B1}" srcOrd="0" destOrd="0" presId="urn:microsoft.com/office/officeart/2005/8/layout/pyramid2"/>
    <dgm:cxn modelId="{BF511BA8-C592-47EC-A1B7-3D65A899BE1E}" type="presParOf" srcId="{7907071F-4228-491A-8312-8684B64E63E9}" destId="{1FFCDF45-3A62-438C-B71B-749BA0B25709}" srcOrd="1" destOrd="0" presId="urn:microsoft.com/office/officeart/2005/8/layout/pyramid2"/>
    <dgm:cxn modelId="{54BC0290-24A6-4643-B8A8-095C0EB19D2D}" type="presParOf" srcId="{1FFCDF45-3A62-438C-B71B-749BA0B25709}" destId="{8D2F27E6-7C8C-42CC-80F1-58841C302309}" srcOrd="0" destOrd="0" presId="urn:microsoft.com/office/officeart/2005/8/layout/pyramid2"/>
    <dgm:cxn modelId="{905342BB-B83C-4907-B5C6-E706C9045EE3}" type="presParOf" srcId="{1FFCDF45-3A62-438C-B71B-749BA0B25709}" destId="{5F6520B8-9F2A-40BB-974C-FB24D7D31B28}" srcOrd="1" destOrd="0" presId="urn:microsoft.com/office/officeart/2005/8/layout/pyramid2"/>
    <dgm:cxn modelId="{D532F1AB-24EE-49F1-B5EE-E2C0DDA4B82F}" type="presParOf" srcId="{1FFCDF45-3A62-438C-B71B-749BA0B25709}" destId="{5EDE01CB-A696-47A0-8DF6-7225A18C4099}" srcOrd="2" destOrd="0" presId="urn:microsoft.com/office/officeart/2005/8/layout/pyramid2"/>
    <dgm:cxn modelId="{47E558A4-D30C-4F8D-A98B-D8DFE9741CB1}" type="presParOf" srcId="{1FFCDF45-3A62-438C-B71B-749BA0B25709}" destId="{0A098A0C-F16A-4ECD-8A32-3C2C0AE44C32}" srcOrd="3" destOrd="0" presId="urn:microsoft.com/office/officeart/2005/8/layout/pyramid2"/>
    <dgm:cxn modelId="{9A2770BE-619A-4BF3-8076-3702EDF1BBA6}" type="presParOf" srcId="{1FFCDF45-3A62-438C-B71B-749BA0B25709}" destId="{229BE7D9-511F-4A4B-A40A-2047C2CDC8FF}" srcOrd="4" destOrd="0" presId="urn:microsoft.com/office/officeart/2005/8/layout/pyramid2"/>
    <dgm:cxn modelId="{7D9A4802-DAD8-4294-B4FE-C41F8065315E}" type="presParOf" srcId="{1FFCDF45-3A62-438C-B71B-749BA0B25709}" destId="{3B1C06CA-7E32-4FFC-9931-96D8F0C1A58D}"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83B18-4149-4CFF-8D25-E7F0D67F60DA}">
      <dsp:nvSpPr>
        <dsp:cNvPr id="0" name=""/>
        <dsp:cNvSpPr/>
      </dsp:nvSpPr>
      <dsp:spPr>
        <a:xfrm>
          <a:off x="1763027" y="278179"/>
          <a:ext cx="3929360" cy="1364615"/>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662E3A-21D9-4BED-9DD1-AC96193E1AE2}">
      <dsp:nvSpPr>
        <dsp:cNvPr id="0" name=""/>
        <dsp:cNvSpPr/>
      </dsp:nvSpPr>
      <dsp:spPr>
        <a:xfrm>
          <a:off x="3353048" y="3694938"/>
          <a:ext cx="761503" cy="336801"/>
        </a:xfrm>
        <a:prstGeom prst="downArrow">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dsp:style>
    </dsp:sp>
    <dsp:sp modelId="{87B1558E-DE8F-42BA-B6BC-DDA5ECC20D44}">
      <dsp:nvSpPr>
        <dsp:cNvPr id="0" name=""/>
        <dsp:cNvSpPr/>
      </dsp:nvSpPr>
      <dsp:spPr>
        <a:xfrm>
          <a:off x="1906190" y="4009548"/>
          <a:ext cx="3655218" cy="913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id-ID" sz="2600" kern="1200" dirty="0" smtClean="0"/>
            <a:t>Krisis Pemerintahan</a:t>
          </a:r>
          <a:endParaRPr lang="id-ID" sz="2600" kern="1200" dirty="0"/>
        </a:p>
      </dsp:txBody>
      <dsp:txXfrm>
        <a:off x="1906190" y="4009548"/>
        <a:ext cx="3655218" cy="913804"/>
      </dsp:txXfrm>
    </dsp:sp>
    <dsp:sp modelId="{1363AEE4-E362-499C-9255-56C7853A245F}">
      <dsp:nvSpPr>
        <dsp:cNvPr id="0" name=""/>
        <dsp:cNvSpPr/>
      </dsp:nvSpPr>
      <dsp:spPr>
        <a:xfrm>
          <a:off x="3191609" y="1748186"/>
          <a:ext cx="1370707" cy="1370707"/>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kern="1200" dirty="0" smtClean="0"/>
            <a:t>Cultural (KKN)</a:t>
          </a:r>
          <a:endParaRPr lang="id-ID" sz="1800" kern="1200" dirty="0"/>
        </a:p>
      </dsp:txBody>
      <dsp:txXfrm>
        <a:off x="3392344" y="1948921"/>
        <a:ext cx="969237" cy="969237"/>
      </dsp:txXfrm>
    </dsp:sp>
    <dsp:sp modelId="{B5C59850-97EE-4709-9865-0C561B1D7E8B}">
      <dsp:nvSpPr>
        <dsp:cNvPr id="0" name=""/>
        <dsp:cNvSpPr/>
      </dsp:nvSpPr>
      <dsp:spPr>
        <a:xfrm>
          <a:off x="1971658" y="400038"/>
          <a:ext cx="1848974" cy="2010333"/>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b="1" kern="1200" dirty="0" smtClean="0"/>
            <a:t>Substansial (regulasi)</a:t>
          </a:r>
          <a:endParaRPr lang="id-ID" sz="1600" b="1" kern="1200" dirty="0"/>
        </a:p>
      </dsp:txBody>
      <dsp:txXfrm>
        <a:off x="2242434" y="694444"/>
        <a:ext cx="1307422" cy="1421521"/>
      </dsp:txXfrm>
    </dsp:sp>
    <dsp:sp modelId="{5CC5B7F4-1B63-4AFB-95AC-508946BC2387}">
      <dsp:nvSpPr>
        <dsp:cNvPr id="0" name=""/>
        <dsp:cNvSpPr/>
      </dsp:nvSpPr>
      <dsp:spPr>
        <a:xfrm>
          <a:off x="3408251" y="337351"/>
          <a:ext cx="1778122" cy="1472893"/>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id-ID" sz="1700" b="1" kern="1200" dirty="0" smtClean="0"/>
            <a:t>Struktural</a:t>
          </a:r>
          <a:endParaRPr lang="id-ID" sz="1700" b="1" kern="1200" dirty="0"/>
        </a:p>
      </dsp:txBody>
      <dsp:txXfrm>
        <a:off x="3668651" y="553051"/>
        <a:ext cx="1257322" cy="1041493"/>
      </dsp:txXfrm>
    </dsp:sp>
    <dsp:sp modelId="{A84E075C-3DFB-4166-AC55-37496A572E69}">
      <dsp:nvSpPr>
        <dsp:cNvPr id="0" name=""/>
        <dsp:cNvSpPr/>
      </dsp:nvSpPr>
      <dsp:spPr>
        <a:xfrm>
          <a:off x="949686" y="-37344"/>
          <a:ext cx="5451125" cy="3732290"/>
        </a:xfrm>
        <a:prstGeom prst="funnel">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F7E18-E6B3-475C-BA54-A14E74044E7A}">
      <dsp:nvSpPr>
        <dsp:cNvPr id="0" name=""/>
        <dsp:cNvSpPr/>
      </dsp:nvSpPr>
      <dsp:spPr>
        <a:xfrm rot="21300000">
          <a:off x="22915" y="2011860"/>
          <a:ext cx="7421768" cy="849904"/>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A1E457-09CD-4EDA-8C71-0F49AEEBAE30}">
      <dsp:nvSpPr>
        <dsp:cNvPr id="0" name=""/>
        <dsp:cNvSpPr/>
      </dsp:nvSpPr>
      <dsp:spPr>
        <a:xfrm>
          <a:off x="896112" y="243681"/>
          <a:ext cx="2240280" cy="194945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10BA39-3814-40FC-A5B9-9ECF70132C69}">
      <dsp:nvSpPr>
        <dsp:cNvPr id="0" name=""/>
        <dsp:cNvSpPr/>
      </dsp:nvSpPr>
      <dsp:spPr>
        <a:xfrm>
          <a:off x="3957828" y="0"/>
          <a:ext cx="2389632" cy="2046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id-ID" sz="2900" kern="1200" dirty="0" smtClean="0"/>
            <a:t>UUD 1945  yang lemah</a:t>
          </a:r>
          <a:endParaRPr lang="id-ID" sz="2900" kern="1200" dirty="0"/>
        </a:p>
      </dsp:txBody>
      <dsp:txXfrm>
        <a:off x="3957828" y="0"/>
        <a:ext cx="2389632" cy="2046922"/>
      </dsp:txXfrm>
    </dsp:sp>
    <dsp:sp modelId="{731F6983-1FA1-4486-BF8A-A977C2F549B0}">
      <dsp:nvSpPr>
        <dsp:cNvPr id="0" name=""/>
        <dsp:cNvSpPr/>
      </dsp:nvSpPr>
      <dsp:spPr>
        <a:xfrm>
          <a:off x="4331208" y="2680493"/>
          <a:ext cx="2240280" cy="194945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353C32-F3B0-414D-B91E-2BD6827E391C}">
      <dsp:nvSpPr>
        <dsp:cNvPr id="0" name=""/>
        <dsp:cNvSpPr/>
      </dsp:nvSpPr>
      <dsp:spPr>
        <a:xfrm>
          <a:off x="1120140" y="2826702"/>
          <a:ext cx="2389632" cy="2046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id-ID" sz="2900" kern="1200" dirty="0" smtClean="0"/>
            <a:t>Watak kekuasaan yang koruptif</a:t>
          </a:r>
          <a:endParaRPr lang="id-ID" sz="2900" kern="1200" dirty="0"/>
        </a:p>
      </dsp:txBody>
      <dsp:txXfrm>
        <a:off x="1120140" y="2826702"/>
        <a:ext cx="2389632" cy="2046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2626E-3E0E-4A4D-B72F-54ABB3C9464B}">
      <dsp:nvSpPr>
        <dsp:cNvPr id="0" name=""/>
        <dsp:cNvSpPr/>
      </dsp:nvSpPr>
      <dsp:spPr>
        <a:xfrm>
          <a:off x="1209652" y="0"/>
          <a:ext cx="5048295" cy="4873625"/>
        </a:xfrm>
        <a:prstGeom prst="ellipse">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id-ID" sz="1800" b="1" kern="1200" dirty="0" smtClean="0"/>
            <a:t>Eksekutif</a:t>
          </a:r>
          <a:endParaRPr lang="id-ID" sz="1800" b="1" kern="1200" dirty="0"/>
        </a:p>
      </dsp:txBody>
      <dsp:txXfrm>
        <a:off x="3028048" y="243681"/>
        <a:ext cx="1411503" cy="731043"/>
      </dsp:txXfrm>
    </dsp:sp>
    <dsp:sp modelId="{9BADFC1D-18FE-4844-BAB5-04BC116C9599}">
      <dsp:nvSpPr>
        <dsp:cNvPr id="0" name=""/>
        <dsp:cNvSpPr/>
      </dsp:nvSpPr>
      <dsp:spPr>
        <a:xfrm>
          <a:off x="1709725" y="974724"/>
          <a:ext cx="4048149" cy="3898900"/>
        </a:xfrm>
        <a:prstGeom prst="ellipse">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id-ID" sz="1800" b="1" kern="1200" dirty="0" smtClean="0"/>
            <a:t>Yudikatif</a:t>
          </a:r>
          <a:endParaRPr lang="id-ID" sz="1800" b="1" kern="1200" dirty="0"/>
        </a:p>
      </dsp:txBody>
      <dsp:txXfrm>
        <a:off x="3026385" y="1208658"/>
        <a:ext cx="1414828" cy="701802"/>
      </dsp:txXfrm>
    </dsp:sp>
    <dsp:sp modelId="{13DDCC63-024B-4BFB-9204-8A046A6F1AEE}">
      <dsp:nvSpPr>
        <dsp:cNvPr id="0" name=""/>
        <dsp:cNvSpPr/>
      </dsp:nvSpPr>
      <dsp:spPr>
        <a:xfrm>
          <a:off x="1995480" y="1949449"/>
          <a:ext cx="3476639" cy="2924175"/>
        </a:xfrm>
        <a:prstGeom prst="ellipse">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id-ID" sz="1800" b="1" kern="1200" dirty="0" smtClean="0"/>
            <a:t>Legislatif</a:t>
          </a:r>
          <a:endParaRPr lang="id-ID" sz="1800" b="1" kern="1200" dirty="0"/>
        </a:p>
      </dsp:txBody>
      <dsp:txXfrm>
        <a:off x="2923743" y="2168763"/>
        <a:ext cx="1620113" cy="657939"/>
      </dsp:txXfrm>
    </dsp:sp>
    <dsp:sp modelId="{F5493160-C0DB-48B3-93A0-AF96DDAF4B07}">
      <dsp:nvSpPr>
        <dsp:cNvPr id="0" name=""/>
        <dsp:cNvSpPr/>
      </dsp:nvSpPr>
      <dsp:spPr>
        <a:xfrm>
          <a:off x="2759075" y="2924174"/>
          <a:ext cx="1949450" cy="1949450"/>
        </a:xfrm>
        <a:prstGeom prst="ellipse">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id-ID" sz="2000" b="1" kern="1200" dirty="0" smtClean="0"/>
            <a:t>MPR</a:t>
          </a:r>
          <a:endParaRPr lang="id-ID" sz="2000" b="1" kern="1200" dirty="0"/>
        </a:p>
      </dsp:txBody>
      <dsp:txXfrm>
        <a:off x="3044565" y="3411537"/>
        <a:ext cx="1378469" cy="9747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A8EB6-5FFB-426E-BF1D-FB2ED569BB8E}">
      <dsp:nvSpPr>
        <dsp:cNvPr id="0" name=""/>
        <dsp:cNvSpPr/>
      </dsp:nvSpPr>
      <dsp:spPr>
        <a:xfrm>
          <a:off x="0" y="103187"/>
          <a:ext cx="7467600" cy="466724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B7D4BD-D1BD-437D-AB9D-60F09729B76B}">
      <dsp:nvSpPr>
        <dsp:cNvPr id="0" name=""/>
        <dsp:cNvSpPr/>
      </dsp:nvSpPr>
      <dsp:spPr>
        <a:xfrm>
          <a:off x="948385" y="3324523"/>
          <a:ext cx="194157" cy="1941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810B5B-AC78-411E-B828-7BE3DE0E1B57}">
      <dsp:nvSpPr>
        <dsp:cNvPr id="0" name=""/>
        <dsp:cNvSpPr/>
      </dsp:nvSpPr>
      <dsp:spPr>
        <a:xfrm>
          <a:off x="787646" y="3421602"/>
          <a:ext cx="2255585" cy="1348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80" tIns="0" rIns="0" bIns="0" numCol="1" spcCol="1270" anchor="t" anchorCtr="0">
          <a:noAutofit/>
        </a:bodyPr>
        <a:lstStyle/>
        <a:p>
          <a:pPr lvl="0" algn="l" defTabSz="800100">
            <a:lnSpc>
              <a:spcPct val="90000"/>
            </a:lnSpc>
            <a:spcBef>
              <a:spcPct val="0"/>
            </a:spcBef>
            <a:spcAft>
              <a:spcPct val="35000"/>
            </a:spcAft>
          </a:pPr>
          <a:r>
            <a:rPr lang="id-ID" sz="1800" kern="1200" dirty="0" smtClean="0"/>
            <a:t>Konstitusionalisme</a:t>
          </a:r>
          <a:endParaRPr lang="id-ID" sz="1800" kern="1200" dirty="0"/>
        </a:p>
      </dsp:txBody>
      <dsp:txXfrm>
        <a:off x="787646" y="3421602"/>
        <a:ext cx="2255585" cy="1348835"/>
      </dsp:txXfrm>
    </dsp:sp>
    <dsp:sp modelId="{DD6E2A3B-F503-4C8E-93EF-66C1BC2DB764}">
      <dsp:nvSpPr>
        <dsp:cNvPr id="0" name=""/>
        <dsp:cNvSpPr/>
      </dsp:nvSpPr>
      <dsp:spPr>
        <a:xfrm>
          <a:off x="2662199" y="2055964"/>
          <a:ext cx="350977" cy="3509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546E18-413D-4F00-8F20-1C988184E6FC}">
      <dsp:nvSpPr>
        <dsp:cNvPr id="0" name=""/>
        <dsp:cNvSpPr/>
      </dsp:nvSpPr>
      <dsp:spPr>
        <a:xfrm>
          <a:off x="2400286" y="2400308"/>
          <a:ext cx="2667026" cy="2201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5976" tIns="0" rIns="0" bIns="0" numCol="1" spcCol="1270" anchor="t" anchorCtr="0">
          <a:noAutofit/>
        </a:bodyPr>
        <a:lstStyle/>
        <a:p>
          <a:pPr lvl="0" algn="l" defTabSz="577850">
            <a:lnSpc>
              <a:spcPct val="90000"/>
            </a:lnSpc>
            <a:spcBef>
              <a:spcPct val="0"/>
            </a:spcBef>
            <a:spcAft>
              <a:spcPct val="35000"/>
            </a:spcAft>
          </a:pPr>
          <a:r>
            <a:rPr lang="id-ID" sz="1300" b="1" kern="1200" dirty="0" smtClean="0"/>
            <a:t>Separation of power</a:t>
          </a:r>
          <a:endParaRPr lang="id-ID" sz="1300" b="1" kern="1200" dirty="0"/>
        </a:p>
      </dsp:txBody>
      <dsp:txXfrm>
        <a:off x="2400286" y="2400308"/>
        <a:ext cx="2667026" cy="2201273"/>
      </dsp:txXfrm>
    </dsp:sp>
    <dsp:sp modelId="{895B757B-4754-49D0-BB44-27739EE9BD3F}">
      <dsp:nvSpPr>
        <dsp:cNvPr id="0" name=""/>
        <dsp:cNvSpPr/>
      </dsp:nvSpPr>
      <dsp:spPr>
        <a:xfrm>
          <a:off x="4723257" y="1284001"/>
          <a:ext cx="485394" cy="4853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D1B435-4653-42BA-A02D-004BC05A75F0}">
      <dsp:nvSpPr>
        <dsp:cNvPr id="0" name=""/>
        <dsp:cNvSpPr/>
      </dsp:nvSpPr>
      <dsp:spPr>
        <a:xfrm>
          <a:off x="4965954" y="1526698"/>
          <a:ext cx="1792224" cy="3243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200" tIns="0" rIns="0" bIns="0" numCol="1" spcCol="1270" anchor="t" anchorCtr="0">
          <a:noAutofit/>
        </a:bodyPr>
        <a:lstStyle/>
        <a:p>
          <a:pPr lvl="0" algn="l" defTabSz="577850">
            <a:lnSpc>
              <a:spcPct val="90000"/>
            </a:lnSpc>
            <a:spcBef>
              <a:spcPct val="0"/>
            </a:spcBef>
            <a:spcAft>
              <a:spcPct val="35000"/>
            </a:spcAft>
          </a:pPr>
          <a:r>
            <a:rPr lang="id-ID" sz="1300" kern="1200" dirty="0" smtClean="0"/>
            <a:t>....?</a:t>
          </a:r>
        </a:p>
        <a:p>
          <a:pPr lvl="0" algn="l" defTabSz="577850">
            <a:lnSpc>
              <a:spcPct val="90000"/>
            </a:lnSpc>
            <a:spcBef>
              <a:spcPct val="0"/>
            </a:spcBef>
            <a:spcAft>
              <a:spcPct val="35000"/>
            </a:spcAft>
          </a:pPr>
          <a:r>
            <a:rPr lang="id-ID" sz="1300" b="1" kern="1200" dirty="0" smtClean="0"/>
            <a:t>Demokrasi/</a:t>
          </a:r>
        </a:p>
        <a:p>
          <a:pPr lvl="0" algn="l" defTabSz="577850">
            <a:lnSpc>
              <a:spcPct val="90000"/>
            </a:lnSpc>
            <a:spcBef>
              <a:spcPct val="0"/>
            </a:spcBef>
            <a:spcAft>
              <a:spcPct val="35000"/>
            </a:spcAft>
          </a:pPr>
          <a:r>
            <a:rPr lang="id-ID" sz="1300" b="1" kern="1200" dirty="0" smtClean="0"/>
            <a:t>Profesionalisme/</a:t>
          </a:r>
        </a:p>
        <a:p>
          <a:pPr lvl="0" algn="l" defTabSz="577850">
            <a:lnSpc>
              <a:spcPct val="90000"/>
            </a:lnSpc>
            <a:spcBef>
              <a:spcPct val="0"/>
            </a:spcBef>
            <a:spcAft>
              <a:spcPct val="35000"/>
            </a:spcAft>
          </a:pPr>
          <a:r>
            <a:rPr lang="id-ID" sz="1300" b="1" kern="1200" dirty="0" smtClean="0"/>
            <a:t>Legitimasi Publik/</a:t>
          </a:r>
        </a:p>
        <a:p>
          <a:pPr lvl="0" algn="l" defTabSz="577850">
            <a:lnSpc>
              <a:spcPct val="90000"/>
            </a:lnSpc>
            <a:spcBef>
              <a:spcPct val="0"/>
            </a:spcBef>
            <a:spcAft>
              <a:spcPct val="35000"/>
            </a:spcAft>
          </a:pPr>
          <a:r>
            <a:rPr lang="id-ID" sz="1300" b="1" kern="1200" dirty="0" smtClean="0"/>
            <a:t>Independensi</a:t>
          </a:r>
        </a:p>
        <a:p>
          <a:pPr lvl="0" algn="l" defTabSz="577850">
            <a:lnSpc>
              <a:spcPct val="90000"/>
            </a:lnSpc>
            <a:spcBef>
              <a:spcPct val="0"/>
            </a:spcBef>
            <a:spcAft>
              <a:spcPct val="35000"/>
            </a:spcAft>
          </a:pPr>
          <a:r>
            <a:rPr lang="id-ID" sz="1300" b="1" kern="1200" dirty="0" smtClean="0"/>
            <a:t>Check and balance</a:t>
          </a:r>
          <a:endParaRPr lang="id-ID" sz="1300" b="1" kern="1200" dirty="0"/>
        </a:p>
      </dsp:txBody>
      <dsp:txXfrm>
        <a:off x="4965954" y="1526698"/>
        <a:ext cx="1792224" cy="32437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31322-B9A8-4C68-B5C4-7791D41D33B1}">
      <dsp:nvSpPr>
        <dsp:cNvPr id="0" name=""/>
        <dsp:cNvSpPr/>
      </dsp:nvSpPr>
      <dsp:spPr>
        <a:xfrm>
          <a:off x="931465" y="0"/>
          <a:ext cx="4873625" cy="487362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2F27E6-7C8C-42CC-80F1-58841C302309}">
      <dsp:nvSpPr>
        <dsp:cNvPr id="0" name=""/>
        <dsp:cNvSpPr/>
      </dsp:nvSpPr>
      <dsp:spPr>
        <a:xfrm>
          <a:off x="3368278" y="489980"/>
          <a:ext cx="3167856" cy="115367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Grundnorm/UUD</a:t>
          </a:r>
          <a:endParaRPr lang="id-ID" sz="2400" kern="1200" dirty="0"/>
        </a:p>
      </dsp:txBody>
      <dsp:txXfrm>
        <a:off x="3424596" y="546298"/>
        <a:ext cx="3055220" cy="1041042"/>
      </dsp:txXfrm>
    </dsp:sp>
    <dsp:sp modelId="{5EDE01CB-A696-47A0-8DF6-7225A18C4099}">
      <dsp:nvSpPr>
        <dsp:cNvPr id="0" name=""/>
        <dsp:cNvSpPr/>
      </dsp:nvSpPr>
      <dsp:spPr>
        <a:xfrm>
          <a:off x="3368278" y="1787868"/>
          <a:ext cx="3167856" cy="115367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Norm/UU/PERPU</a:t>
          </a:r>
          <a:endParaRPr lang="id-ID" sz="2400" kern="1200" dirty="0"/>
        </a:p>
      </dsp:txBody>
      <dsp:txXfrm>
        <a:off x="3424596" y="1844186"/>
        <a:ext cx="3055220" cy="1041042"/>
      </dsp:txXfrm>
    </dsp:sp>
    <dsp:sp modelId="{229BE7D9-511F-4A4B-A40A-2047C2CDC8FF}">
      <dsp:nvSpPr>
        <dsp:cNvPr id="0" name=""/>
        <dsp:cNvSpPr/>
      </dsp:nvSpPr>
      <dsp:spPr>
        <a:xfrm>
          <a:off x="3368278" y="3085756"/>
          <a:ext cx="3167856" cy="115367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Norm/PP dst ke bawah</a:t>
          </a:r>
          <a:endParaRPr lang="id-ID" sz="2400" kern="1200" dirty="0"/>
        </a:p>
      </dsp:txBody>
      <dsp:txXfrm>
        <a:off x="3424596" y="3142074"/>
        <a:ext cx="3055220" cy="1041042"/>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1-12-09T03:13:18.375"/>
    </inkml:context>
    <inkml:brush xml:id="br0">
      <inkml:brushProperty name="width" value="0.05292" units="cm"/>
      <inkml:brushProperty name="height" value="0.05292" units="cm"/>
      <inkml:brushProperty name="color" value="#FF0000"/>
      <inkml:brushProperty name="fitToCurve" value="1"/>
    </inkml:brush>
    <inkml:brush xml:id="br1">
      <inkml:brushProperty name="width" value="0.05292" units="cm"/>
      <inkml:brushProperty name="height" value="0.05292" units="cm"/>
      <inkml:brushProperty name="color" value="#00B050"/>
      <inkml:brushProperty name="fitToCurve" value="1"/>
    </inkml:brush>
  </inkml:definitions>
  <inkml:trace contextRef="#ctx0" brushRef="#br0">1190 2526,'0'0,"0"0,-25 0,25 0,-25 0,1 0,24 0,-25 0,25 24,-25-24,0 0,0 0,25 0,-24 0,24 0,-25 0,0 0,25 0,-25 0,1 0,-1 0,25 0,-25 0,0 0,0 0,25 0,-24 0,24 0,-25 0,0 0,25 0,-25 0,25 0,-25 0,25 0,-24 0,-1 25,25-25,-25 0,0 0,1 0,-1 0,25 0,-50 25,50-25,-49 25,49-25,-25 0,0 0,0 0,0 0,25 25,-49-25,49 24,-50 1,50-25,-24 25,-1 0,0-1,0-24,25 25,-25-25,1 25,24 0,0-1,-25-24,25 0,0 25,0 0,0-25,0 25,0-1,-25 1,25 0,0-25,0 25,0-1,-25-24,25 25,0-25,0 50,0-50,0 25,0 49,50-25,-25 50,49 0,-24 0,-1 1,1-26,24-25,-49 1,24-25,1-1,0 1,-1 0,1 0,-1-25,26 0,-26 0,1 0,24 0,0 0,-24 0,0 0,-1 0,26 0,-26 0,-24 0,25 0,-1-25,1 25,-1-25,1 25,-1 0,-24 0,25 0,-25-25,24 25,-24 0,24-24,-24 24,25 0,-25-25,24 25,-24-25,0 25,24-25,1 25,0-24,73-26,-48 25,-1-24,25 24,-49 0,-25-24,-1 24,1 25,-25-25,25 25,-25-49,50-1,-1-24,1 0,-25 74,-25-25,0 25,0-25,0 25,0-25,0 1,0 24,0-25,0 25,0 0,0-25,-25 25,25-25,-25 25,0-49,-24 49,-26-50,26 25,-1-24,-24 24,-1-24,1 24,24 0,-24 25,25-25,-26-24,26 24,-26 25,1-25,24 1,-24-1,24 0,1 0,24 0,-25 25,1 0,24 0,0 0,0-24,1 24,-26 0,50-25,-25 25,1 0,-1 0,25 0,-25 0,25 0,-25 0,25 0,-25 0,1 25,24-25,-25 0,0 0,0 0,25 0,-25 0,25 0</inkml:trace>
  <inkml:trace contextRef="#ctx0" brushRef="#br0" timeOffset="3603">1413 2501,'0'0,"0"-25,0 25,0-25,0 1,25-1,49-124,25-123,25-75,-49 25,24 75,-99 148,25 24,-25 75,24 0,-24 0,0-49,25 24,-25-24,25 49,-25-25,0 0,0 25,0-25,0 1,0-1,0 25,0-25,0 25,0 0,0-25,0 25,0-24,0-1,0 25,0-25,0 25,0-25,0 1,0 24,0-25,0-25,0 26,0-26,0-24,0 24,0 1,25 24,0-25,-25 26,0-1,0 25,0-25,0 25,24 0</inkml:trace>
  <inkml:trace contextRef="#ctx0" brushRef="#br0" timeOffset="6224">2033 25,'-25'0,"25"25,0-1,0-24,-25 0,25 25,-49-25,24 25,0 0,-25-1,26 26,-1-1,-25 1,1 0,24-26,-25 1,50 0,-24-25,-1 0,25 0,0 0,25-25</inkml:trace>
  <inkml:trace contextRef="#ctx0" brushRef="#br0" timeOffset="7706">2033 74,'0'0,"0"0,0 0,0 0,0 0,25 0,-1 50,26-1,0 26,24 24,0 0,-24-25,-1-24,-49-50,25 24,0-24,-25 0,0 25</inkml:trace>
  <inkml:trace contextRef="#ctx0" brushRef="#br1" timeOffset="19359">1364 2501,'0'0,"-25"0,25 0,-25 0,0 0,25 0,-25 0,25 0,-24 0,24 0,-25 25,0-25,25 24,0-24,-25 0,25 0,0 0,-25 0,25 25,-24-25,-1 0,25 0,0 0,-25 0,25 0,-25 0,0 0,25 0,-24 0,24 0,-25 0,25 0,-25 0,0 0,25 0,-24 0,24 0,-25 0,25 25,-25-25,25 0,-25 0,25 0,-25 0,25 0,0 0,-24 0,-1 0,25 0,-25 0,25 0,0 25,-25-25,0 0,25 0,0 25,-24-25,24 0,-25 0,25 0,-25 0,0 0,25 0,-24 24,24-24,-25 0,0 0,25 0,-25 0,25 0,-25 0,25 25,0-25,-24 0,-1 0,25 0,-25 0,25 25,0-25,-25 0,25 0,-25 0,25 0,-24 25,24-25,0 0,-25 0,25 24,0-24,-25 0,25 25,-25-25,25 25,-24-25,24 0,0 25,-25-25,25 0,0 24,-25-24,25 25,0-25,0 25,0-25,0 25,0-25,0 24,0 1,0-25,0 25,0 0,0-1,0-24,25 0,-25 25,0-25,0 25,0 0,0-25,0 25,25-25,-25 0,0 49,0-49,0 25,0 0,0-1,24-24,-24 0,0 25,0-25,25 25,-25-25,0 25,0-25,0 24,0-24,25 25,-25-25,25 25,-25-25,24 25,1-1,-25 1,25 0,-25-25,25 0,0 25,-25-25,24 0,-24 24,25-24,0 0,-25 0,25 0,-25 0,25 25,-25-25,49 25,-24-25,0 0,49 25,-49 0,24-1,-24-24,-25 0,25 0,-25 25,25-25,-25 0,25 0,-25 0,0 0,24 0,1 0,-25 0,25 0,-25 0,25 0,-25 0,24 0,1 0,0 0,0 0,0 0,24 0,-24 0,25 0,-1 0,-24 0,0 0,24 0,-24 0,0 0,24-25,-24 25,0 0,0 0,0 0,-25 0,24 0,-24-24,25 24,0-25,0 25,0 0,-25 0,24-25,1 25,-25 0,25 0,0 0,-1-25,1 0,0 25,25 0,-26-24,26-1,0 25,-50 0,24 0,1 0,0 0,25-25,24-24,-74 49,0 0,74 0,-49 0,0 0,24 0,-24 0,0-25,-25 25,25 0,-25 0,25 0,-25 0,24-25,1 25,0 0,0-25,24 25,-24-24,-25-1,0 25,0-25,0 25,0 0,0-25,0 25,-25 0,25-24,0 24,0 0,-25-25,1 0,24-24,-50-1,25 0,1 1,-1 49,25-25,-25 25,25-25,-25 25,0-24,25-1,-24 25,-1-25,0 0,-25 25,50 0,-49-24,49 24,-25 0,0 0,1-25,24 25,-25-25,0 25,0-25,25 25,-25 0,25 0,-24-24,-1-1,25 25,-25 0,25 0,-25-25,25 25,-25 0,1 0,-1 0,0 0,0 0,0 0,1 0,-1 0,0 0,0 0,1 0,-1 0,0 0,25 0,-25 0,0 0,25 0,-24 0,24 0,-25 0,25-25,-25 25,0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859B9E37-498D-4C6F-9115-9A8BCC4C1179}" type="datetimeFigureOut">
              <a:rPr lang="id-ID"/>
              <a:pPr>
                <a:defRPr/>
              </a:pPr>
              <a:t>30/06/2014</a:t>
            </a:fld>
            <a:endParaRPr lang="id-ID"/>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id-ID"/>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1D1E6972-0283-463E-84C8-4A0ABD2842F9}" type="slidenum">
              <a:rPr lang="id-ID"/>
              <a:pPr>
                <a:defRPr/>
              </a:pPr>
              <a:t>‹#›</a:t>
            </a:fld>
            <a:endParaRPr lang="id-ID"/>
          </a:p>
        </p:txBody>
      </p:sp>
    </p:spTree>
    <p:extLst>
      <p:ext uri="{BB962C8B-B14F-4D97-AF65-F5344CB8AC3E}">
        <p14:creationId xmlns:p14="http://schemas.microsoft.com/office/powerpoint/2010/main" val="2285646881"/>
      </p:ext>
    </p:extLst>
  </p:cSld>
  <p:clrMapOvr>
    <a:overrideClrMapping bg1="lt1" tx1="dk1" bg2="lt2" tx2="dk2" accent1="accent1" accent2="accent2" accent3="accent3" accent4="accent4" accent5="accent5" accent6="accent6" hlink="hlink" folHlink="folHlink"/>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A090209-3969-42A5-BA83-B3FD12C25BA3}" type="datetimeFigureOut">
              <a:rPr lang="id-ID"/>
              <a:pPr>
                <a:defRPr/>
              </a:pPr>
              <a:t>30/06/2014</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4CC5B0AF-BA2C-4A50-BEF2-AED0BB6B8FB7}" type="slidenum">
              <a:rPr lang="id-ID"/>
              <a:pPr>
                <a:defRPr/>
              </a:pPr>
              <a:t>‹#›</a:t>
            </a:fld>
            <a:endParaRPr lang="id-ID"/>
          </a:p>
        </p:txBody>
      </p:sp>
    </p:spTree>
    <p:extLst>
      <p:ext uri="{BB962C8B-B14F-4D97-AF65-F5344CB8AC3E}">
        <p14:creationId xmlns:p14="http://schemas.microsoft.com/office/powerpoint/2010/main" val="1999084426"/>
      </p:ext>
    </p:extLst>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2A74BF0-E0BF-4464-A886-D005BFC471F5}" type="datetimeFigureOut">
              <a:rPr lang="id-ID"/>
              <a:pPr>
                <a:defRPr/>
              </a:pPr>
              <a:t>30/06/2014</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10EF53D9-F3CF-440A-BFDB-E6367D07C560}" type="slidenum">
              <a:rPr lang="id-ID"/>
              <a:pPr>
                <a:defRPr/>
              </a:pPr>
              <a:t>‹#›</a:t>
            </a:fld>
            <a:endParaRPr lang="id-ID"/>
          </a:p>
        </p:txBody>
      </p:sp>
    </p:spTree>
    <p:extLst>
      <p:ext uri="{BB962C8B-B14F-4D97-AF65-F5344CB8AC3E}">
        <p14:creationId xmlns:p14="http://schemas.microsoft.com/office/powerpoint/2010/main" val="3293911684"/>
      </p:ext>
    </p:extLst>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C69C9947-801C-49E8-8AFF-2B621C86CC68}" type="datetimeFigureOut">
              <a:rPr lang="id-ID"/>
              <a:pPr>
                <a:defRPr/>
              </a:pPr>
              <a:t>30/06/2014</a:t>
            </a:fld>
            <a:endParaRPr lang="id-ID"/>
          </a:p>
        </p:txBody>
      </p:sp>
      <p:sp>
        <p:nvSpPr>
          <p:cNvPr id="5" name="Slide Number Placeholder 8"/>
          <p:cNvSpPr>
            <a:spLocks noGrp="1"/>
          </p:cNvSpPr>
          <p:nvPr>
            <p:ph type="sldNum" sz="quarter" idx="11"/>
          </p:nvPr>
        </p:nvSpPr>
        <p:spPr/>
        <p:txBody>
          <a:bodyPr rtlCol="0"/>
          <a:lstStyle>
            <a:lvl1pPr>
              <a:defRPr/>
            </a:lvl1pPr>
          </a:lstStyle>
          <a:p>
            <a:pPr>
              <a:defRPr/>
            </a:pPr>
            <a:fld id="{85F8ECC1-470F-42DC-97EA-63567FF14F30}" type="slidenum">
              <a:rPr lang="id-ID"/>
              <a:pPr>
                <a:defRPr/>
              </a:pPr>
              <a:t>‹#›</a:t>
            </a:fld>
            <a:endParaRPr lang="id-ID"/>
          </a:p>
        </p:txBody>
      </p:sp>
      <p:sp>
        <p:nvSpPr>
          <p:cNvPr id="6" name="Footer Placeholder 9"/>
          <p:cNvSpPr>
            <a:spLocks noGrp="1"/>
          </p:cNvSpPr>
          <p:nvPr>
            <p:ph type="ftr" sz="quarter" idx="12"/>
          </p:nvPr>
        </p:nvSpPr>
        <p:spPr/>
        <p:txBody>
          <a:bodyPr rtlCol="0"/>
          <a:lstStyle>
            <a:lvl1pPr>
              <a:defRPr/>
            </a:lvl1pPr>
          </a:lstStyle>
          <a:p>
            <a:pPr>
              <a:defRPr/>
            </a:pPr>
            <a:endParaRPr lang="id-ID"/>
          </a:p>
        </p:txBody>
      </p:sp>
    </p:spTree>
    <p:extLst>
      <p:ext uri="{BB962C8B-B14F-4D97-AF65-F5344CB8AC3E}">
        <p14:creationId xmlns:p14="http://schemas.microsoft.com/office/powerpoint/2010/main" val="2474159879"/>
      </p:ext>
    </p:extLst>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60AD42EE-0007-4E83-82CB-3340806388DD}" type="datetimeFigureOut">
              <a:rPr lang="id-ID"/>
              <a:pPr>
                <a:defRPr/>
              </a:pPr>
              <a:t>30/06/2014</a:t>
            </a:fld>
            <a:endParaRPr lang="id-ID"/>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id-ID"/>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30A99910-BE88-4A00-8481-4E252F7B5835}" type="slidenum">
              <a:rPr lang="id-ID"/>
              <a:pPr>
                <a:defRPr/>
              </a:pPr>
              <a:t>‹#›</a:t>
            </a:fld>
            <a:endParaRPr lang="id-ID"/>
          </a:p>
        </p:txBody>
      </p:sp>
    </p:spTree>
    <p:extLst>
      <p:ext uri="{BB962C8B-B14F-4D97-AF65-F5344CB8AC3E}">
        <p14:creationId xmlns:p14="http://schemas.microsoft.com/office/powerpoint/2010/main" val="4261324770"/>
      </p:ext>
    </p:extLst>
  </p:cSld>
  <p:clrMapOvr>
    <a:overrideClrMapping bg1="dk1" tx1="lt1" bg2="dk2" tx2="lt2" accent1="accent1" accent2="accent2" accent3="accent3" accent4="accent4" accent5="accent5" accent6="accent6" hlink="hlink" folHlink="folHlink"/>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A07C9EA-8F24-4FB2-A403-9C6481C93312}" type="datetimeFigureOut">
              <a:rPr lang="id-ID"/>
              <a:pPr>
                <a:defRPr/>
              </a:pPr>
              <a:t>30/06/2014</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6A947936-2D3B-46AC-A8E4-99957315771D}" type="slidenum">
              <a:rPr lang="id-ID"/>
              <a:pPr>
                <a:defRPr/>
              </a:pPr>
              <a:t>‹#›</a:t>
            </a:fld>
            <a:endParaRPr lang="id-ID"/>
          </a:p>
        </p:txBody>
      </p:sp>
    </p:spTree>
    <p:extLst>
      <p:ext uri="{BB962C8B-B14F-4D97-AF65-F5344CB8AC3E}">
        <p14:creationId xmlns:p14="http://schemas.microsoft.com/office/powerpoint/2010/main" val="3037384469"/>
      </p:ext>
    </p:extLst>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6926BAC7-EC1A-4801-B9DC-F64B56ED70F2}" type="datetimeFigureOut">
              <a:rPr lang="id-ID"/>
              <a:pPr>
                <a:defRPr/>
              </a:pPr>
              <a:t>30/06/2014</a:t>
            </a:fld>
            <a:endParaRPr lang="id-ID"/>
          </a:p>
        </p:txBody>
      </p:sp>
      <p:sp>
        <p:nvSpPr>
          <p:cNvPr id="8" name="Footer Placeholder 2"/>
          <p:cNvSpPr>
            <a:spLocks noGrp="1"/>
          </p:cNvSpPr>
          <p:nvPr>
            <p:ph type="ftr" sz="quarter" idx="11"/>
          </p:nvPr>
        </p:nvSpPr>
        <p:spPr/>
        <p:txBody>
          <a:bodyPr/>
          <a:lstStyle>
            <a:lvl1pPr>
              <a:defRPr/>
            </a:lvl1pPr>
          </a:lstStyle>
          <a:p>
            <a:pPr>
              <a:defRPr/>
            </a:pPr>
            <a:endParaRPr lang="id-ID"/>
          </a:p>
        </p:txBody>
      </p:sp>
      <p:sp>
        <p:nvSpPr>
          <p:cNvPr id="9" name="Slide Number Placeholder 22"/>
          <p:cNvSpPr>
            <a:spLocks noGrp="1"/>
          </p:cNvSpPr>
          <p:nvPr>
            <p:ph type="sldNum" sz="quarter" idx="12"/>
          </p:nvPr>
        </p:nvSpPr>
        <p:spPr/>
        <p:txBody>
          <a:bodyPr/>
          <a:lstStyle>
            <a:lvl1pPr>
              <a:defRPr/>
            </a:lvl1pPr>
          </a:lstStyle>
          <a:p>
            <a:pPr>
              <a:defRPr/>
            </a:pPr>
            <a:fld id="{95025B96-56F3-44BD-9C54-C656B471B4C0}" type="slidenum">
              <a:rPr lang="id-ID"/>
              <a:pPr>
                <a:defRPr/>
              </a:pPr>
              <a:t>‹#›</a:t>
            </a:fld>
            <a:endParaRPr lang="id-ID"/>
          </a:p>
        </p:txBody>
      </p:sp>
    </p:spTree>
    <p:extLst>
      <p:ext uri="{BB962C8B-B14F-4D97-AF65-F5344CB8AC3E}">
        <p14:creationId xmlns:p14="http://schemas.microsoft.com/office/powerpoint/2010/main" val="1705353237"/>
      </p:ext>
    </p:extLst>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FC49A2A-C147-4DCB-B9AE-FC9B40167FDB}" type="datetimeFigureOut">
              <a:rPr lang="id-ID"/>
              <a:pPr>
                <a:defRPr/>
              </a:pPr>
              <a:t>30/06/2014</a:t>
            </a:fld>
            <a:endParaRPr lang="id-ID"/>
          </a:p>
        </p:txBody>
      </p:sp>
      <p:sp>
        <p:nvSpPr>
          <p:cNvPr id="4" name="Slide Number Placeholder 6"/>
          <p:cNvSpPr>
            <a:spLocks noGrp="1"/>
          </p:cNvSpPr>
          <p:nvPr>
            <p:ph type="sldNum" sz="quarter" idx="11"/>
          </p:nvPr>
        </p:nvSpPr>
        <p:spPr/>
        <p:txBody>
          <a:bodyPr rtlCol="0"/>
          <a:lstStyle>
            <a:lvl1pPr>
              <a:defRPr/>
            </a:lvl1pPr>
          </a:lstStyle>
          <a:p>
            <a:pPr>
              <a:defRPr/>
            </a:pPr>
            <a:fld id="{7DC3C81E-7317-4683-B82C-D81893F3C579}" type="slidenum">
              <a:rPr lang="id-ID"/>
              <a:pPr>
                <a:defRPr/>
              </a:pPr>
              <a:t>‹#›</a:t>
            </a:fld>
            <a:endParaRPr lang="id-ID"/>
          </a:p>
        </p:txBody>
      </p:sp>
      <p:sp>
        <p:nvSpPr>
          <p:cNvPr id="5" name="Footer Placeholder 7"/>
          <p:cNvSpPr>
            <a:spLocks noGrp="1"/>
          </p:cNvSpPr>
          <p:nvPr>
            <p:ph type="ftr" sz="quarter" idx="12"/>
          </p:nvPr>
        </p:nvSpPr>
        <p:spPr/>
        <p:txBody>
          <a:bodyPr rtlCol="0"/>
          <a:lstStyle>
            <a:lvl1pPr>
              <a:defRPr/>
            </a:lvl1pPr>
          </a:lstStyle>
          <a:p>
            <a:pPr>
              <a:defRPr/>
            </a:pPr>
            <a:endParaRPr lang="id-ID"/>
          </a:p>
        </p:txBody>
      </p:sp>
    </p:spTree>
    <p:extLst>
      <p:ext uri="{BB962C8B-B14F-4D97-AF65-F5344CB8AC3E}">
        <p14:creationId xmlns:p14="http://schemas.microsoft.com/office/powerpoint/2010/main" val="1957737504"/>
      </p:ext>
    </p:extLst>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CF2294E1-120B-4E07-B681-FD2E3D6881DB}" type="datetimeFigureOut">
              <a:rPr lang="id-ID"/>
              <a:pPr>
                <a:defRPr/>
              </a:pPr>
              <a:t>30/06/2014</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2EF6196D-ABE1-45F6-ABCA-FEE8DFA5F2FF}" type="slidenum">
              <a:rPr lang="id-ID"/>
              <a:pPr>
                <a:defRPr/>
              </a:pPr>
              <a:t>‹#›</a:t>
            </a:fld>
            <a:endParaRPr lang="id-ID"/>
          </a:p>
        </p:txBody>
      </p:sp>
    </p:spTree>
    <p:extLst>
      <p:ext uri="{BB962C8B-B14F-4D97-AF65-F5344CB8AC3E}">
        <p14:creationId xmlns:p14="http://schemas.microsoft.com/office/powerpoint/2010/main" val="1296438864"/>
      </p:ext>
    </p:extLst>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16"/>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53D28CB2-3BE5-4AF4-8EDA-8E0F45BFB71F}" type="datetimeFigureOut">
              <a:rPr lang="id-ID"/>
              <a:pPr>
                <a:defRPr/>
              </a:pPr>
              <a:t>30/06/2014</a:t>
            </a:fld>
            <a:endParaRPr lang="id-ID"/>
          </a:p>
        </p:txBody>
      </p:sp>
      <p:sp>
        <p:nvSpPr>
          <p:cNvPr id="13" name="Slide Number Placeholder 21"/>
          <p:cNvSpPr>
            <a:spLocks noGrp="1"/>
          </p:cNvSpPr>
          <p:nvPr>
            <p:ph type="sldNum" sz="quarter" idx="11"/>
          </p:nvPr>
        </p:nvSpPr>
        <p:spPr/>
        <p:txBody>
          <a:bodyPr rtlCol="0"/>
          <a:lstStyle>
            <a:lvl1pPr>
              <a:defRPr/>
            </a:lvl1pPr>
          </a:lstStyle>
          <a:p>
            <a:pPr>
              <a:defRPr/>
            </a:pPr>
            <a:fld id="{5C2F6D7B-B871-4C34-B015-FD170A703C9A}" type="slidenum">
              <a:rPr lang="id-ID"/>
              <a:pPr>
                <a:defRPr/>
              </a:pPr>
              <a:t>‹#›</a:t>
            </a:fld>
            <a:endParaRPr lang="id-ID"/>
          </a:p>
        </p:txBody>
      </p:sp>
      <p:sp>
        <p:nvSpPr>
          <p:cNvPr id="14" name="Footer Placeholder 22"/>
          <p:cNvSpPr>
            <a:spLocks noGrp="1"/>
          </p:cNvSpPr>
          <p:nvPr>
            <p:ph type="ftr" sz="quarter" idx="12"/>
          </p:nvPr>
        </p:nvSpPr>
        <p:spPr/>
        <p:txBody>
          <a:bodyPr rtlCol="0"/>
          <a:lstStyle>
            <a:lvl1pPr>
              <a:defRPr/>
            </a:lvl1pPr>
          </a:lstStyle>
          <a:p>
            <a:pPr>
              <a:defRPr/>
            </a:pPr>
            <a:endParaRPr lang="id-ID"/>
          </a:p>
        </p:txBody>
      </p:sp>
    </p:spTree>
    <p:extLst>
      <p:ext uri="{BB962C8B-B14F-4D97-AF65-F5344CB8AC3E}">
        <p14:creationId xmlns:p14="http://schemas.microsoft.com/office/powerpoint/2010/main" val="364792302"/>
      </p:ext>
    </p:extLst>
  </p:cSld>
  <p:clrMapOvr>
    <a:overrideClrMapping bg1="lt1" tx1="dk1" bg2="lt2" tx2="dk2" accent1="accent1" accent2="accent2" accent3="accent3" accent4="accent4" accent5="accent5" accent6="accent6" hlink="hlink" folHlink="folHlink"/>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16"/>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8"/>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20"/>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DD3C5E68-5A69-438A-831C-F0D6256DF59B}" type="datetimeFigureOut">
              <a:rPr lang="id-ID"/>
              <a:pPr>
                <a:defRPr/>
              </a:pPr>
              <a:t>30/06/2014</a:t>
            </a:fld>
            <a:endParaRPr lang="id-ID"/>
          </a:p>
        </p:txBody>
      </p:sp>
      <p:sp>
        <p:nvSpPr>
          <p:cNvPr id="13" name="Slide Number Placeholder 17"/>
          <p:cNvSpPr>
            <a:spLocks noGrp="1"/>
          </p:cNvSpPr>
          <p:nvPr>
            <p:ph type="sldNum" sz="quarter" idx="11"/>
          </p:nvPr>
        </p:nvSpPr>
        <p:spPr/>
        <p:txBody>
          <a:bodyPr rtlCol="0"/>
          <a:lstStyle>
            <a:lvl1pPr>
              <a:defRPr/>
            </a:lvl1pPr>
          </a:lstStyle>
          <a:p>
            <a:pPr>
              <a:defRPr/>
            </a:pPr>
            <a:fld id="{CD01393A-CD09-435E-B39D-9F31340DEFF6}" type="slidenum">
              <a:rPr lang="id-ID"/>
              <a:pPr>
                <a:defRPr/>
              </a:pPr>
              <a:t>‹#›</a:t>
            </a:fld>
            <a:endParaRPr lang="id-ID"/>
          </a:p>
        </p:txBody>
      </p:sp>
      <p:sp>
        <p:nvSpPr>
          <p:cNvPr id="14" name="Footer Placeholder 20"/>
          <p:cNvSpPr>
            <a:spLocks noGrp="1"/>
          </p:cNvSpPr>
          <p:nvPr>
            <p:ph type="ftr" sz="quarter" idx="12"/>
          </p:nvPr>
        </p:nvSpPr>
        <p:spPr/>
        <p:txBody>
          <a:bodyPr rtlCol="0"/>
          <a:lstStyle>
            <a:lvl1pPr>
              <a:defRPr/>
            </a:lvl1pPr>
          </a:lstStyle>
          <a:p>
            <a:pPr>
              <a:defRPr/>
            </a:pPr>
            <a:endParaRPr lang="id-ID"/>
          </a:p>
        </p:txBody>
      </p:sp>
    </p:spTree>
    <p:extLst>
      <p:ext uri="{BB962C8B-B14F-4D97-AF65-F5344CB8AC3E}">
        <p14:creationId xmlns:p14="http://schemas.microsoft.com/office/powerpoint/2010/main" val="3730006992"/>
      </p:ext>
    </p:extLst>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D04FC36C-F957-4F80-8022-29D9053EA640}" type="datetimeFigureOut">
              <a:rPr lang="id-ID"/>
              <a:pPr>
                <a:defRPr/>
              </a:pPr>
              <a:t>30/06/2014</a:t>
            </a:fld>
            <a:endParaRPr lang="id-ID"/>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CBCEC839-A09B-466D-8540-4B3C34254E4E}"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695" r:id="rId4"/>
    <p:sldLayoutId id="2147483696" r:id="rId5"/>
    <p:sldLayoutId id="2147483703" r:id="rId6"/>
    <p:sldLayoutId id="2147483697" r:id="rId7"/>
    <p:sldLayoutId id="2147483704" r:id="rId8"/>
    <p:sldLayoutId id="2147483705" r:id="rId9"/>
    <p:sldLayoutId id="2147483698" r:id="rId10"/>
    <p:sldLayoutId id="2147483699" r:id="rId11"/>
  </p:sldLayoutIdLst>
  <p:transition spd="med">
    <p:dissolve/>
  </p:transition>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diagramLayout" Target="../diagrams/layout1.xml"/><Relationship Id="rId7" Type="http://schemas.openxmlformats.org/officeDocument/2006/relationships/customXml" Target="../ink/ink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audio" Target="../media/audio3.wav"/><Relationship Id="rId7" Type="http://schemas.openxmlformats.org/officeDocument/2006/relationships/audio" Target="../media/audio6.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audio" Target="../media/audio5.wav"/><Relationship Id="rId5" Type="http://schemas.openxmlformats.org/officeDocument/2006/relationships/audio" Target="../media/audio1.wav"/><Relationship Id="rId4" Type="http://schemas.openxmlformats.org/officeDocument/2006/relationships/audio" Target="../media/audio4.wav"/></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25" y="2428875"/>
            <a:ext cx="6172200" cy="1893888"/>
          </a:xfrm>
        </p:spPr>
        <p:txBody>
          <a:bodyPr/>
          <a:lstStyle/>
          <a:p>
            <a:pPr eaLnBrk="1" fontAlgn="auto" hangingPunct="1">
              <a:spcAft>
                <a:spcPts val="0"/>
              </a:spcAft>
              <a:defRPr/>
            </a:pPr>
            <a:r>
              <a:rPr lang="id-ID" dirty="0" smtClean="0"/>
              <a:t>LEMBAGA NEGARA </a:t>
            </a:r>
            <a:br>
              <a:rPr lang="id-ID" dirty="0" smtClean="0"/>
            </a:br>
            <a:r>
              <a:rPr lang="id-ID" dirty="0" smtClean="0"/>
              <a:t>DALAM PERSPEKTIF </a:t>
            </a:r>
            <a:br>
              <a:rPr lang="id-ID" dirty="0" smtClean="0"/>
            </a:br>
            <a:r>
              <a:rPr lang="id-ID" dirty="0" smtClean="0"/>
              <a:t>AMANDEMEN UUD 1945</a:t>
            </a:r>
            <a:endParaRPr lang="id-ID" dirty="0"/>
          </a:p>
        </p:txBody>
      </p:sp>
      <p:sp>
        <p:nvSpPr>
          <p:cNvPr id="8195" name="Subtitle 4"/>
          <p:cNvSpPr>
            <a:spLocks noGrp="1"/>
          </p:cNvSpPr>
          <p:nvPr>
            <p:ph type="subTitle" idx="1"/>
          </p:nvPr>
        </p:nvSpPr>
        <p:spPr>
          <a:xfrm>
            <a:off x="2286000" y="5003800"/>
            <a:ext cx="6172200" cy="1371600"/>
          </a:xfrm>
        </p:spPr>
        <p:txBody>
          <a:bodyPr/>
          <a:lstStyle/>
          <a:p>
            <a:pPr eaLnBrk="1" hangingPunct="1"/>
            <a:r>
              <a:rPr lang="en-US" altLang="en-US" smtClean="0"/>
              <a:t>H. BUDI MULYANA, S.IP., M.SI</a:t>
            </a:r>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d-ID" dirty="0" smtClean="0"/>
              <a:t>Secara Teoritis</a:t>
            </a:r>
            <a:endParaRPr lang="id-ID" dirty="0"/>
          </a:p>
        </p:txBody>
      </p:sp>
      <p:sp>
        <p:nvSpPr>
          <p:cNvPr id="3" name="Content Placeholder 2"/>
          <p:cNvSpPr>
            <a:spLocks noGrp="1"/>
          </p:cNvSpPr>
          <p:nvPr>
            <p:ph sz="quarter" idx="1"/>
          </p:nvPr>
        </p:nvSpPr>
        <p:spPr>
          <a:solidFill>
            <a:schemeClr val="accent1">
              <a:lumMod val="20000"/>
              <a:lumOff val="80000"/>
            </a:schemeClr>
          </a:solidFill>
          <a:effectLst>
            <a:outerShdw blurRad="50800" dist="38100" dir="5400000" algn="t" rotWithShape="0">
              <a:prstClr val="black">
                <a:alpha val="40000"/>
              </a:prstClr>
            </a:outerShdw>
            <a:reflection blurRad="6350" stA="50000" endA="300" endPos="55500" dist="50800" dir="5400000" sy="-100000" algn="bl" rotWithShape="0"/>
          </a:effectLst>
          <a:scene3d>
            <a:camera prst="orthographicFront">
              <a:rot lat="0" lon="0" rev="0"/>
            </a:camera>
            <a:lightRig rig="glow" dir="t">
              <a:rot lat="0" lon="0" rev="4800000"/>
            </a:lightRig>
          </a:scene3d>
          <a:sp3d prstMaterial="matte">
            <a:bevelT w="127000" h="63500"/>
          </a:sp3d>
          <a:extLst/>
        </p:spPr>
        <p:txBody>
          <a:bodyPr>
            <a:normAutofit fontScale="92500"/>
          </a:bodyPr>
          <a:lstStyle/>
          <a:p>
            <a:pPr marL="274320" indent="-274320" eaLnBrk="1" fontAlgn="auto" hangingPunct="1">
              <a:spcAft>
                <a:spcPts val="0"/>
              </a:spcAft>
              <a:buFont typeface="Wingdings"/>
              <a:buChar char=""/>
              <a:defRPr/>
            </a:pPr>
            <a:r>
              <a:rPr lang="id-ID" dirty="0" smtClean="0"/>
              <a:t>Hans Kelsen dalam Teori Organ</a:t>
            </a:r>
          </a:p>
          <a:p>
            <a:pPr marL="274320" indent="-274320" eaLnBrk="1" fontAlgn="auto" hangingPunct="1">
              <a:spcAft>
                <a:spcPts val="0"/>
              </a:spcAft>
              <a:buFont typeface="Wingdings"/>
              <a:buNone/>
              <a:defRPr/>
            </a:pPr>
            <a:r>
              <a:rPr lang="id-ID" i="1" dirty="0" smtClean="0"/>
              <a:t>	Who ever fulfills a function determined by the legal order is an organ</a:t>
            </a:r>
          </a:p>
          <a:p>
            <a:pPr marL="274320" indent="-274320" eaLnBrk="1" fontAlgn="auto" hangingPunct="1">
              <a:spcAft>
                <a:spcPts val="0"/>
              </a:spcAft>
              <a:buFont typeface="Wingdings"/>
              <a:buNone/>
              <a:defRPr/>
            </a:pPr>
            <a:r>
              <a:rPr lang="id-ID" i="1" dirty="0" smtClean="0"/>
              <a:t>	</a:t>
            </a:r>
            <a:r>
              <a:rPr lang="id-ID" dirty="0" smtClean="0"/>
              <a:t>Artinya, organ tidak hanya organik tetapi bisa individual. Misal dalam Pemilu, warga memilih dan dipilih. </a:t>
            </a:r>
          </a:p>
          <a:p>
            <a:pPr marL="274320" indent="-274320" eaLnBrk="1" fontAlgn="auto" hangingPunct="1">
              <a:spcAft>
                <a:spcPts val="0"/>
              </a:spcAft>
              <a:buFont typeface="Wingdings"/>
              <a:buChar char=""/>
              <a:defRPr/>
            </a:pPr>
            <a:r>
              <a:rPr lang="id-ID" dirty="0" smtClean="0"/>
              <a:t>Organ dalam arti luas (Formil): dikatakan organ asalkan fungsi-fungsinya itu bersifat menciptakan norma (</a:t>
            </a:r>
            <a:r>
              <a:rPr lang="id-ID" i="1" dirty="0" smtClean="0"/>
              <a:t>norm creating</a:t>
            </a:r>
            <a:r>
              <a:rPr lang="id-ID" dirty="0" smtClean="0"/>
              <a:t>) atau bersifat menjalankan norma (</a:t>
            </a:r>
            <a:r>
              <a:rPr lang="id-ID" i="1" dirty="0" smtClean="0"/>
              <a:t>norm applying</a:t>
            </a:r>
            <a:r>
              <a:rPr lang="id-ID" dirty="0" smtClean="0"/>
              <a:t>).</a:t>
            </a:r>
          </a:p>
          <a:p>
            <a:pPr marL="274320" indent="-274320" eaLnBrk="1" fontAlgn="auto" hangingPunct="1">
              <a:spcAft>
                <a:spcPts val="0"/>
              </a:spcAft>
              <a:buFont typeface="Wingdings"/>
              <a:buChar char=""/>
              <a:defRPr/>
            </a:pPr>
            <a:r>
              <a:rPr lang="id-ID" dirty="0" smtClean="0"/>
              <a:t>Organ dalam arti sempit/ esensial (material): apabila orang tersebut menempati kedudukan hukum tertentu (...</a:t>
            </a:r>
            <a:r>
              <a:rPr lang="id-ID" i="1" dirty="0" smtClean="0"/>
              <a:t>he personally has a specific legal position</a:t>
            </a:r>
            <a:r>
              <a:rPr lang="id-ID" dirty="0" smtClean="0"/>
              <a:t>).</a:t>
            </a:r>
          </a:p>
          <a:p>
            <a:pPr marL="274320" indent="-274320" eaLnBrk="1" fontAlgn="auto" hangingPunct="1">
              <a:spcAft>
                <a:spcPts val="0"/>
              </a:spcAft>
              <a:buFont typeface="Wingdings"/>
              <a:buChar char=""/>
              <a:defRPr/>
            </a:pPr>
            <a:endParaRPr lang="id-ID"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d-ID" dirty="0" smtClean="0"/>
              <a:t>Fakta yuridis organ dalam UUD 1945 </a:t>
            </a:r>
            <a:endParaRPr lang="id-ID" dirty="0"/>
          </a:p>
        </p:txBody>
      </p:sp>
      <p:sp>
        <p:nvSpPr>
          <p:cNvPr id="3" name="Content Placeholder 2"/>
          <p:cNvSpPr>
            <a:spLocks noGrp="1"/>
          </p:cNvSpPr>
          <p:nvPr>
            <p:ph sz="quarter" idx="1"/>
          </p:nvPr>
        </p:nvSpPr>
        <p:spPr>
          <a:xfrm>
            <a:off x="457200" y="1600200"/>
            <a:ext cx="7467600" cy="4873625"/>
          </a:xfrm>
        </p:spPr>
        <p:txBody>
          <a:bodyPr/>
          <a:lstStyle/>
          <a:p>
            <a:pPr eaLnBrk="1" hangingPunct="1"/>
            <a:r>
              <a:rPr lang="id-ID" altLang="en-US" i="1" smtClean="0"/>
              <a:t>directly constitutional</a:t>
            </a:r>
            <a:r>
              <a:rPr lang="id-ID" altLang="en-US" smtClean="0"/>
              <a:t> </a:t>
            </a:r>
          </a:p>
          <a:p>
            <a:pPr eaLnBrk="1" hangingPunct="1"/>
            <a:r>
              <a:rPr lang="id-ID" altLang="en-US" i="1" smtClean="0"/>
              <a:t>indirectly constitutional </a:t>
            </a:r>
            <a:r>
              <a:rPr lang="id-ID" altLang="en-US" smtClean="0"/>
              <a:t>akan tetapi hanya menyebutkan fungsinya selintas.</a:t>
            </a:r>
          </a:p>
          <a:p>
            <a:pPr eaLnBrk="1" hangingPunct="1"/>
            <a:r>
              <a:rPr lang="id-ID" altLang="en-US" smtClean="0"/>
              <a:t>Sama sekali tidak menyebutkannya tetapi fungsi organ tersebut tidak kalah pentingnya dengan organ yang disebutkan dalam UUD 1945.</a:t>
            </a:r>
          </a:p>
          <a:p>
            <a:pPr eaLnBrk="1" hangingPunct="1"/>
            <a:endParaRPr lang="id-ID" altLang="en-US" smtClean="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91513" cy="1566862"/>
          </a:xfrm>
          <a:solidFill>
            <a:schemeClr val="accent1">
              <a:lumMod val="20000"/>
              <a:lumOff val="80000"/>
            </a:schemeClr>
          </a:solidFill>
        </p:spPr>
        <p:txBody>
          <a:bodyPr/>
          <a:lstStyle/>
          <a:p>
            <a:pPr eaLnBrk="1" fontAlgn="auto" hangingPunct="1">
              <a:spcAft>
                <a:spcPts val="0"/>
              </a:spcAft>
              <a:defRPr/>
            </a:pPr>
            <a:r>
              <a:rPr lang="en-US" dirty="0"/>
              <a:t>LEMBAGA-LEMBAGA NEGARA PASCAAMANDEMEN UUD 1945</a:t>
            </a:r>
          </a:p>
        </p:txBody>
      </p:sp>
      <p:sp>
        <p:nvSpPr>
          <p:cNvPr id="5" name="Rectangle 3"/>
          <p:cNvSpPr txBox="1">
            <a:spLocks noChangeArrowheads="1"/>
          </p:cNvSpPr>
          <p:nvPr/>
        </p:nvSpPr>
        <p:spPr>
          <a:xfrm>
            <a:off x="457200" y="2133600"/>
            <a:ext cx="8291513" cy="4510088"/>
          </a:xfrm>
          <a:prstGeom prst="rect">
            <a:avLst/>
          </a:prstGeom>
          <a:ln w="57150" cmpd="thinThick">
            <a:solidFill>
              <a:schemeClr val="accent1">
                <a:lumMod val="75000"/>
              </a:schemeClr>
            </a:solidFill>
          </a:ln>
        </p:spPr>
        <p:txBody>
          <a:bodyPr>
            <a:normAutofit/>
          </a:bodyPr>
          <a:lstStyle/>
          <a:p>
            <a:pPr marL="609600" indent="-609600" fontAlgn="auto">
              <a:spcBef>
                <a:spcPct val="25000"/>
              </a:spcBef>
              <a:spcAft>
                <a:spcPts val="0"/>
              </a:spcAft>
              <a:buClr>
                <a:schemeClr val="accent1"/>
              </a:buClr>
              <a:buSzPct val="70000"/>
              <a:buFont typeface="Wingdings" pitchFamily="2" charset="2"/>
              <a:buNone/>
              <a:defRPr/>
            </a:pPr>
            <a:r>
              <a:rPr lang="id-ID" sz="2000" dirty="0">
                <a:latin typeface="+mn-lt"/>
                <a:cs typeface="+mn-cs"/>
              </a:rPr>
              <a:t>Di tingkat pusat, ada 4 tingkatan lembaga:</a:t>
            </a:r>
          </a:p>
          <a:p>
            <a:pPr marL="609600" indent="-609600" fontAlgn="auto">
              <a:spcBef>
                <a:spcPct val="25000"/>
              </a:spcBef>
              <a:spcAft>
                <a:spcPts val="0"/>
              </a:spcAft>
              <a:buClr>
                <a:schemeClr val="accent1"/>
              </a:buClr>
              <a:buSzPct val="70000"/>
              <a:buFont typeface="Wingdings" pitchFamily="2" charset="2"/>
              <a:buAutoNum type="arabicPeriod"/>
              <a:defRPr/>
            </a:pPr>
            <a:r>
              <a:rPr lang="id-ID" sz="2000" dirty="0">
                <a:latin typeface="+mn-lt"/>
                <a:cs typeface="+mn-cs"/>
              </a:rPr>
              <a:t>Lembaga yang dibentuk berdasarkan UUD yang diatur dan ditentukan lebih lanjut dalam atau dengan UU, PP, Perpres, dan Keppres.</a:t>
            </a:r>
          </a:p>
          <a:p>
            <a:pPr marL="609600" indent="-609600" fontAlgn="auto">
              <a:spcBef>
                <a:spcPct val="25000"/>
              </a:spcBef>
              <a:spcAft>
                <a:spcPts val="0"/>
              </a:spcAft>
              <a:buClr>
                <a:schemeClr val="accent1"/>
              </a:buClr>
              <a:buSzPct val="70000"/>
              <a:buFont typeface="Wingdings" pitchFamily="2" charset="2"/>
              <a:buAutoNum type="arabicPeriod"/>
              <a:defRPr/>
            </a:pPr>
            <a:r>
              <a:rPr lang="id-ID" sz="2000" dirty="0">
                <a:latin typeface="+mn-lt"/>
                <a:cs typeface="+mn-cs"/>
              </a:rPr>
              <a:t>Lembaga yang dibentuk berdasarkan UU yang ditentukan lebih lanjut dalam atau dengan PP, Perpres, dan Keppres.</a:t>
            </a:r>
          </a:p>
          <a:p>
            <a:pPr marL="609600" indent="-609600" fontAlgn="auto">
              <a:spcBef>
                <a:spcPct val="25000"/>
              </a:spcBef>
              <a:spcAft>
                <a:spcPts val="0"/>
              </a:spcAft>
              <a:buClr>
                <a:schemeClr val="accent1"/>
              </a:buClr>
              <a:buSzPct val="70000"/>
              <a:buFont typeface="Wingdings" pitchFamily="2" charset="2"/>
              <a:buAutoNum type="arabicPeriod"/>
              <a:defRPr/>
            </a:pPr>
            <a:r>
              <a:rPr lang="id-ID" sz="2000" dirty="0">
                <a:latin typeface="+mn-lt"/>
                <a:cs typeface="+mn-cs"/>
              </a:rPr>
              <a:t>Lembaga yang dibentuk berdasarkan PP atau Perpres yang ditentukan lebih lanjut dengan Keppres.</a:t>
            </a:r>
          </a:p>
          <a:p>
            <a:pPr marL="609600" indent="-609600" fontAlgn="auto">
              <a:spcBef>
                <a:spcPct val="25000"/>
              </a:spcBef>
              <a:spcAft>
                <a:spcPts val="0"/>
              </a:spcAft>
              <a:buClr>
                <a:schemeClr val="accent1"/>
              </a:buClr>
              <a:buSzPct val="70000"/>
              <a:buFont typeface="Wingdings" pitchFamily="2" charset="2"/>
              <a:buAutoNum type="arabicPeriod"/>
              <a:defRPr/>
            </a:pPr>
            <a:r>
              <a:rPr lang="id-ID" sz="2000" dirty="0">
                <a:latin typeface="+mn-lt"/>
                <a:cs typeface="+mn-cs"/>
              </a:rPr>
              <a:t>Lembaga yang dibentuk berdasarkan Peraturan Menteri yang ditentukan lebih lanjut dengan Keputusan Menteri atau keputusan pejabat  di</a:t>
            </a:r>
            <a:r>
              <a:rPr lang="en-US" sz="2000" dirty="0">
                <a:latin typeface="+mn-lt"/>
                <a:cs typeface="+mn-cs"/>
              </a:rPr>
              <a:t> </a:t>
            </a:r>
            <a:r>
              <a:rPr lang="id-ID" sz="2000" dirty="0">
                <a:latin typeface="+mn-lt"/>
                <a:cs typeface="+mn-cs"/>
              </a:rPr>
              <a:t>bawah Menteri.</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stCondLst>
                                            <p:cond delay="0"/>
                                          </p:stCondLst>
                                        </p:cTn>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wipe(down)">
                                      <p:cBhvr>
                                        <p:cTn id="12" dur="500"/>
                                        <p:tgtEl>
                                          <p:spTgt spid="5">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ipe(down)">
                                      <p:cBhvr>
                                        <p:cTn id="22" dur="500"/>
                                        <p:tgtEl>
                                          <p:spTgt spid="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ipe(down)">
                                      <p:cBhvr>
                                        <p:cTn id="27" dur="500"/>
                                        <p:tgtEl>
                                          <p:spTgt spid="5">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wipe(down)">
                                      <p:cBhvr>
                                        <p:cTn id="32" dur="500"/>
                                        <p:tgtEl>
                                          <p:spTgt spid="5">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wipe(down)">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43000"/>
          </a:xfrm>
          <a:solidFill>
            <a:schemeClr val="accent3">
              <a:lumMod val="20000"/>
              <a:lumOff val="80000"/>
            </a:schemeClr>
          </a:solidFill>
        </p:spPr>
        <p:txBody>
          <a:bodyPr/>
          <a:lstStyle/>
          <a:p>
            <a:pPr eaLnBrk="1" fontAlgn="auto" hangingPunct="1">
              <a:spcAft>
                <a:spcPts val="0"/>
              </a:spcAft>
              <a:defRPr/>
            </a:pPr>
            <a:r>
              <a:rPr lang="en-US" sz="2800" dirty="0"/>
              <a:t>LEMBAGA-LEMBAGA NEGARA YANG DIBENTUK BERDASARKAN UU</a:t>
            </a:r>
          </a:p>
        </p:txBody>
      </p:sp>
      <p:sp>
        <p:nvSpPr>
          <p:cNvPr id="5" name="Rectangle 3"/>
          <p:cNvSpPr txBox="1">
            <a:spLocks noChangeArrowheads="1"/>
          </p:cNvSpPr>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ts val="600"/>
              </a:spcBef>
              <a:buClr>
                <a:schemeClr val="accent1"/>
              </a:buClr>
              <a:buSzPct val="70000"/>
              <a:buFont typeface="Wingdings" pitchFamily="2" charset="2"/>
              <a:buChar char=""/>
            </a:pPr>
            <a:r>
              <a:rPr lang="id-ID" altLang="en-US" sz="2800">
                <a:solidFill>
                  <a:schemeClr val="hlink"/>
                </a:solidFill>
                <a:latin typeface="Century Schoolbook" pitchFamily="18" charset="0"/>
              </a:rPr>
              <a:t>Proses pemberian kewenangan lembaga ini melibatkan peran DPR dan Presiden. Atau dalam hal-hal tertentu melibatkan DPD.</a:t>
            </a:r>
          </a:p>
          <a:p>
            <a:pPr eaLnBrk="1" hangingPunct="1">
              <a:spcBef>
                <a:spcPts val="600"/>
              </a:spcBef>
              <a:buClr>
                <a:schemeClr val="accent1"/>
              </a:buClr>
              <a:buSzPct val="70000"/>
              <a:buFont typeface="Wingdings" pitchFamily="2" charset="2"/>
              <a:buChar char=""/>
            </a:pPr>
            <a:r>
              <a:rPr lang="id-ID" altLang="en-US" sz="2800">
                <a:solidFill>
                  <a:schemeClr val="hlink"/>
                </a:solidFill>
                <a:latin typeface="Century Schoolbook" pitchFamily="18" charset="0"/>
              </a:rPr>
              <a:t>Lembaga-lembaga tersebut: Kejaksanaan Agung, BI, KPU, KPK, Komisi Penyiaran Indonesia, Komnas HAM, dll.</a:t>
            </a:r>
          </a:p>
          <a:p>
            <a:pPr eaLnBrk="1" hangingPunct="1">
              <a:spcBef>
                <a:spcPts val="600"/>
              </a:spcBef>
              <a:buClr>
                <a:schemeClr val="accent1"/>
              </a:buClr>
              <a:buSzPct val="70000"/>
              <a:buFont typeface="Wingdings" pitchFamily="2" charset="2"/>
              <a:buChar char=""/>
            </a:pPr>
            <a:r>
              <a:rPr lang="id-ID" altLang="en-US" sz="2800">
                <a:solidFill>
                  <a:schemeClr val="hlink"/>
                </a:solidFill>
                <a:latin typeface="Century Schoolbook" pitchFamily="18" charset="0"/>
              </a:rPr>
              <a:t>Karena itu tidak dapat diubah atau dibubarkan kecuali dengan mengubah atau mencabut UU nya.</a:t>
            </a:r>
          </a:p>
          <a:p>
            <a:pPr eaLnBrk="1" hangingPunct="1">
              <a:spcBef>
                <a:spcPts val="600"/>
              </a:spcBef>
              <a:buClr>
                <a:schemeClr val="accent1"/>
              </a:buClr>
              <a:buSzPct val="70000"/>
              <a:buFont typeface="Wingdings" pitchFamily="2" charset="2"/>
              <a:buChar char=""/>
            </a:pPr>
            <a:endParaRPr lang="id-ID" altLang="en-US" sz="2800">
              <a:solidFill>
                <a:schemeClr val="hlink"/>
              </a:solidFill>
              <a:latin typeface="Century Schoolbook" pitchFamily="18"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4"/>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p:cTn id="1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p:cTn id="23"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p:cTn id="2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xit" presetSubtype="32" fill="hold" grpId="2" nodeType="clickEffect">
                                  <p:stCondLst>
                                    <p:cond delay="0"/>
                                  </p:stCondLst>
                                  <p:childTnLst>
                                    <p:anim calcmode="lin" valueType="num">
                                      <p:cBhvr>
                                        <p:cTn id="34" dur="500" fill="hold"/>
                                        <p:tgtEl>
                                          <p:spTgt spid="4"/>
                                        </p:tgtEl>
                                        <p:attrNameLst>
                                          <p:attrName>ppt_w</p:attrName>
                                        </p:attrNameLst>
                                      </p:cBhvr>
                                      <p:tavLst>
                                        <p:tav tm="0">
                                          <p:val>
                                            <p:strVal val="ppt_w"/>
                                          </p:val>
                                        </p:tav>
                                        <p:tav tm="100000">
                                          <p:val>
                                            <p:fltVal val="0"/>
                                          </p:val>
                                        </p:tav>
                                      </p:tavLst>
                                    </p:anim>
                                    <p:anim calcmode="lin" valueType="num">
                                      <p:cBhvr>
                                        <p:cTn id="35" dur="500" fill="hold"/>
                                        <p:tgtEl>
                                          <p:spTgt spid="4"/>
                                        </p:tgtEl>
                                        <p:attrNameLst>
                                          <p:attrName>ppt_h</p:attrName>
                                        </p:attrNameLst>
                                      </p:cBhvr>
                                      <p:tavLst>
                                        <p:tav tm="0">
                                          <p:val>
                                            <p:strVal val="ppt_h"/>
                                          </p:val>
                                        </p:tav>
                                        <p:tav tm="100000">
                                          <p:val>
                                            <p:fltVal val="0"/>
                                          </p:val>
                                        </p:tav>
                                      </p:tavLst>
                                    </p:anim>
                                    <p:set>
                                      <p:cBhvr>
                                        <p:cTn id="36" dur="1" fill="hold">
                                          <p:stCondLst>
                                            <p:cond delay="499"/>
                                          </p:stCondLst>
                                        </p:cTn>
                                        <p:tgtEl>
                                          <p:spTgt spid="4"/>
                                        </p:tgtEl>
                                        <p:attrNameLst>
                                          <p:attrName>style.visibility</p:attrName>
                                        </p:attrNameLst>
                                      </p:cBhvr>
                                      <p:to>
                                        <p:strVal val="hidden"/>
                                      </p:to>
                                    </p:set>
                                  </p:childTnLst>
                                </p:cTn>
                              </p:par>
                              <p:par>
                                <p:cTn id="37" presetID="23" presetClass="exit" presetSubtype="32" fill="hold" grpId="1" nodeType="withEffect">
                                  <p:stCondLst>
                                    <p:cond delay="0"/>
                                  </p:stCondLst>
                                  <p:childTnLst>
                                    <p:anim calcmode="lin" valueType="num">
                                      <p:cBhvr>
                                        <p:cTn id="38" dur="500" fill="hold"/>
                                        <p:tgtEl>
                                          <p:spTgt spid="5">
                                            <p:txEl>
                                              <p:pRg st="0" end="0"/>
                                            </p:txEl>
                                          </p:spTgt>
                                        </p:tgtEl>
                                        <p:attrNameLst>
                                          <p:attrName>ppt_w</p:attrName>
                                        </p:attrNameLst>
                                      </p:cBhvr>
                                      <p:tavLst>
                                        <p:tav tm="0">
                                          <p:val>
                                            <p:strVal val="ppt_w"/>
                                          </p:val>
                                        </p:tav>
                                        <p:tav tm="100000">
                                          <p:val>
                                            <p:fltVal val="0"/>
                                          </p:val>
                                        </p:tav>
                                      </p:tavLst>
                                    </p:anim>
                                    <p:anim calcmode="lin" valueType="num">
                                      <p:cBhvr>
                                        <p:cTn id="39" dur="500" fill="hold"/>
                                        <p:tgtEl>
                                          <p:spTgt spid="5">
                                            <p:txEl>
                                              <p:pRg st="0" end="0"/>
                                            </p:txEl>
                                          </p:spTgt>
                                        </p:tgtEl>
                                        <p:attrNameLst>
                                          <p:attrName>ppt_h</p:attrName>
                                        </p:attrNameLst>
                                      </p:cBhvr>
                                      <p:tavLst>
                                        <p:tav tm="0">
                                          <p:val>
                                            <p:strVal val="ppt_h"/>
                                          </p:val>
                                        </p:tav>
                                        <p:tav tm="100000">
                                          <p:val>
                                            <p:fltVal val="0"/>
                                          </p:val>
                                        </p:tav>
                                      </p:tavLst>
                                    </p:anim>
                                    <p:set>
                                      <p:cBhvr>
                                        <p:cTn id="40" dur="1" fill="hold">
                                          <p:stCondLst>
                                            <p:cond delay="499"/>
                                          </p:stCondLst>
                                        </p:cTn>
                                        <p:tgtEl>
                                          <p:spTgt spid="5">
                                            <p:txEl>
                                              <p:pRg st="0" end="0"/>
                                            </p:txEl>
                                          </p:spTgt>
                                        </p:tgtEl>
                                        <p:attrNameLst>
                                          <p:attrName>style.visibility</p:attrName>
                                        </p:attrNameLst>
                                      </p:cBhvr>
                                      <p:to>
                                        <p:strVal val="hidden"/>
                                      </p:to>
                                    </p:set>
                                  </p:childTnLst>
                                </p:cTn>
                              </p:par>
                              <p:par>
                                <p:cTn id="41" presetID="23" presetClass="exit" presetSubtype="32" fill="hold" grpId="1" nodeType="withEffect">
                                  <p:stCondLst>
                                    <p:cond delay="0"/>
                                  </p:stCondLst>
                                  <p:childTnLst>
                                    <p:anim calcmode="lin" valueType="num">
                                      <p:cBhvr>
                                        <p:cTn id="42" dur="500" fill="hold"/>
                                        <p:tgtEl>
                                          <p:spTgt spid="5">
                                            <p:txEl>
                                              <p:pRg st="1" end="1"/>
                                            </p:txEl>
                                          </p:spTgt>
                                        </p:tgtEl>
                                        <p:attrNameLst>
                                          <p:attrName>ppt_w</p:attrName>
                                        </p:attrNameLst>
                                      </p:cBhvr>
                                      <p:tavLst>
                                        <p:tav tm="0">
                                          <p:val>
                                            <p:strVal val="ppt_w"/>
                                          </p:val>
                                        </p:tav>
                                        <p:tav tm="100000">
                                          <p:val>
                                            <p:fltVal val="0"/>
                                          </p:val>
                                        </p:tav>
                                      </p:tavLst>
                                    </p:anim>
                                    <p:anim calcmode="lin" valueType="num">
                                      <p:cBhvr>
                                        <p:cTn id="43" dur="500" fill="hold"/>
                                        <p:tgtEl>
                                          <p:spTgt spid="5">
                                            <p:txEl>
                                              <p:pRg st="1" end="1"/>
                                            </p:txEl>
                                          </p:spTgt>
                                        </p:tgtEl>
                                        <p:attrNameLst>
                                          <p:attrName>ppt_h</p:attrName>
                                        </p:attrNameLst>
                                      </p:cBhvr>
                                      <p:tavLst>
                                        <p:tav tm="0">
                                          <p:val>
                                            <p:strVal val="ppt_h"/>
                                          </p:val>
                                        </p:tav>
                                        <p:tav tm="100000">
                                          <p:val>
                                            <p:fltVal val="0"/>
                                          </p:val>
                                        </p:tav>
                                      </p:tavLst>
                                    </p:anim>
                                    <p:set>
                                      <p:cBhvr>
                                        <p:cTn id="44" dur="1" fill="hold">
                                          <p:stCondLst>
                                            <p:cond delay="499"/>
                                          </p:stCondLst>
                                        </p:cTn>
                                        <p:tgtEl>
                                          <p:spTgt spid="5">
                                            <p:txEl>
                                              <p:pRg st="1" end="1"/>
                                            </p:txEl>
                                          </p:spTgt>
                                        </p:tgtEl>
                                        <p:attrNameLst>
                                          <p:attrName>style.visibility</p:attrName>
                                        </p:attrNameLst>
                                      </p:cBhvr>
                                      <p:to>
                                        <p:strVal val="hidden"/>
                                      </p:to>
                                    </p:set>
                                  </p:childTnLst>
                                </p:cTn>
                              </p:par>
                              <p:par>
                                <p:cTn id="45" presetID="23" presetClass="exit" presetSubtype="32" fill="hold" grpId="1" nodeType="withEffect">
                                  <p:stCondLst>
                                    <p:cond delay="0"/>
                                  </p:stCondLst>
                                  <p:childTnLst>
                                    <p:anim calcmode="lin" valueType="num">
                                      <p:cBhvr>
                                        <p:cTn id="46" dur="500" fill="hold"/>
                                        <p:tgtEl>
                                          <p:spTgt spid="5">
                                            <p:txEl>
                                              <p:pRg st="2" end="2"/>
                                            </p:txEl>
                                          </p:spTgt>
                                        </p:tgtEl>
                                        <p:attrNameLst>
                                          <p:attrName>ppt_w</p:attrName>
                                        </p:attrNameLst>
                                      </p:cBhvr>
                                      <p:tavLst>
                                        <p:tav tm="0">
                                          <p:val>
                                            <p:strVal val="ppt_w"/>
                                          </p:val>
                                        </p:tav>
                                        <p:tav tm="100000">
                                          <p:val>
                                            <p:fltVal val="0"/>
                                          </p:val>
                                        </p:tav>
                                      </p:tavLst>
                                    </p:anim>
                                    <p:anim calcmode="lin" valueType="num">
                                      <p:cBhvr>
                                        <p:cTn id="47" dur="500" fill="hold"/>
                                        <p:tgtEl>
                                          <p:spTgt spid="5">
                                            <p:txEl>
                                              <p:pRg st="2" end="2"/>
                                            </p:txEl>
                                          </p:spTgt>
                                        </p:tgtEl>
                                        <p:attrNameLst>
                                          <p:attrName>ppt_h</p:attrName>
                                        </p:attrNameLst>
                                      </p:cBhvr>
                                      <p:tavLst>
                                        <p:tav tm="0">
                                          <p:val>
                                            <p:strVal val="ppt_h"/>
                                          </p:val>
                                        </p:tav>
                                        <p:tav tm="100000">
                                          <p:val>
                                            <p:fltVal val="0"/>
                                          </p:val>
                                        </p:tav>
                                      </p:tavLst>
                                    </p:anim>
                                    <p:set>
                                      <p:cBhvr>
                                        <p:cTn id="48" dur="1" fill="hold">
                                          <p:stCondLst>
                                            <p:cond delay="499"/>
                                          </p:stCondLst>
                                        </p:cTn>
                                        <p:tgtEl>
                                          <p:spTgt spid="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5" grpId="0" build="p"/>
      <p:bldP spid="5" grpI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14375" y="2143125"/>
            <a:ext cx="7500938" cy="4062413"/>
          </a:xfrm>
          <a:prstGeom prst="rect">
            <a:avLst/>
          </a:prstGeom>
        </p:spPr>
        <p:txBody>
          <a:bodyPr>
            <a:spAutoFit/>
          </a:bodyPr>
          <a:lstStyle/>
          <a:p>
            <a:pPr marL="342900" indent="-342900" fontAlgn="auto">
              <a:spcBef>
                <a:spcPts val="0"/>
              </a:spcBef>
              <a:spcAft>
                <a:spcPts val="0"/>
              </a:spcAft>
              <a:buFont typeface="+mj-lt"/>
              <a:buAutoNum type="arabicPeriod"/>
              <a:defRPr/>
            </a:pPr>
            <a:endParaRPr lang="id-ID" dirty="0">
              <a:latin typeface="+mn-lt"/>
              <a:cs typeface="+mn-cs"/>
            </a:endParaRPr>
          </a:p>
          <a:p>
            <a:pPr marL="342900" indent="-342900" fontAlgn="auto">
              <a:spcBef>
                <a:spcPts val="0"/>
              </a:spcBef>
              <a:spcAft>
                <a:spcPts val="0"/>
              </a:spcAft>
              <a:buFont typeface="+mj-lt"/>
              <a:buAutoNum type="arabicPeriod"/>
              <a:defRPr/>
            </a:pPr>
            <a:r>
              <a:rPr lang="id-ID" sz="2400" dirty="0">
                <a:latin typeface="+mn-lt"/>
                <a:cs typeface="+mn-cs"/>
              </a:rPr>
              <a:t>Pengaturan lembaga ini cukup dituangkan dalam Peraturan Presiden yang bersifat </a:t>
            </a:r>
            <a:r>
              <a:rPr lang="id-ID" sz="2400" i="1" dirty="0">
                <a:latin typeface="+mn-lt"/>
                <a:cs typeface="+mn-cs"/>
              </a:rPr>
              <a:t>Regeling</a:t>
            </a:r>
            <a:r>
              <a:rPr lang="id-ID" sz="2400" dirty="0">
                <a:latin typeface="+mn-lt"/>
                <a:cs typeface="+mn-cs"/>
              </a:rPr>
              <a:t> dan pengangkatannya anggotanya dilakukan dengan Keputusan Presiden yang bersifat </a:t>
            </a:r>
            <a:r>
              <a:rPr lang="id-ID" sz="2400" i="1" dirty="0">
                <a:latin typeface="+mn-lt"/>
                <a:cs typeface="+mn-cs"/>
              </a:rPr>
              <a:t>Beschikking</a:t>
            </a:r>
            <a:r>
              <a:rPr lang="id-ID" sz="2400" dirty="0">
                <a:latin typeface="+mn-lt"/>
                <a:cs typeface="+mn-cs"/>
              </a:rPr>
              <a:t>.</a:t>
            </a:r>
          </a:p>
          <a:p>
            <a:pPr marL="342900" indent="-342900" fontAlgn="auto">
              <a:spcBef>
                <a:spcPts val="0"/>
              </a:spcBef>
              <a:spcAft>
                <a:spcPts val="0"/>
              </a:spcAft>
              <a:defRPr/>
            </a:pPr>
            <a:endParaRPr lang="en-US" sz="2400" dirty="0">
              <a:latin typeface="+mn-lt"/>
              <a:cs typeface="+mn-cs"/>
            </a:endParaRPr>
          </a:p>
          <a:p>
            <a:pPr marL="457200" indent="-457200" fontAlgn="auto">
              <a:spcBef>
                <a:spcPts val="0"/>
              </a:spcBef>
              <a:spcAft>
                <a:spcPts val="0"/>
              </a:spcAft>
              <a:defRPr/>
            </a:pPr>
            <a:r>
              <a:rPr lang="id-ID" sz="2400" dirty="0">
                <a:latin typeface="+mn-lt"/>
                <a:cs typeface="+mn-cs"/>
              </a:rPr>
              <a:t>2. Bahkan terdapat pula lembaga yang kedudukannya lebih rendah. Lembaga ini kewenangannya diatur berdasarkan peraturan setingkat menteri.</a:t>
            </a:r>
          </a:p>
        </p:txBody>
      </p:sp>
      <p:sp>
        <p:nvSpPr>
          <p:cNvPr id="10" name="Rectangle 9"/>
          <p:cNvSpPr/>
          <p:nvPr/>
        </p:nvSpPr>
        <p:spPr>
          <a:xfrm>
            <a:off x="857250" y="571500"/>
            <a:ext cx="7215188" cy="1077913"/>
          </a:xfrm>
          <a:prstGeom prst="rect">
            <a:avLst/>
          </a:prstGeom>
          <a:solidFill>
            <a:schemeClr val="accent1">
              <a:lumMod val="40000"/>
              <a:lumOff val="60000"/>
            </a:schemeClr>
          </a:solidFill>
        </p:spPr>
        <p:txBody>
          <a:bodyPr>
            <a:spAutoFit/>
          </a:bodyPr>
          <a:lstStyle/>
          <a:p>
            <a:pPr algn="ctr" fontAlgn="auto">
              <a:spcBef>
                <a:spcPts val="0"/>
              </a:spcBef>
              <a:spcAft>
                <a:spcPts val="0"/>
              </a:spcAft>
              <a:defRPr/>
            </a:pPr>
            <a:r>
              <a:rPr lang="id-ID" sz="3200" dirty="0">
                <a:latin typeface="+mn-lt"/>
                <a:cs typeface="+mn-cs"/>
              </a:rPr>
              <a:t>Lembaga-lembaga yang dibentuk berdasarkan </a:t>
            </a:r>
            <a:r>
              <a:rPr lang="id-ID" sz="3200" i="1" dirty="0">
                <a:latin typeface="+mn-lt"/>
                <a:cs typeface="+mn-cs"/>
              </a:rPr>
              <a:t>Presidential policy</a:t>
            </a:r>
            <a:endParaRPr lang="id-ID" sz="3200" dirty="0">
              <a:latin typeface="+mn-lt"/>
              <a:cs typeface="+mn-cs"/>
            </a:endParaRPr>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2"/>
          <p:cNvSpPr>
            <a:spLocks noChangeArrowheads="1"/>
          </p:cNvSpPr>
          <p:nvPr/>
        </p:nvSpPr>
        <p:spPr bwMode="auto">
          <a:xfrm>
            <a:off x="2413000" y="2565400"/>
            <a:ext cx="723900" cy="504825"/>
          </a:xfrm>
          <a:prstGeom prst="rect">
            <a:avLst/>
          </a:prstGeom>
          <a:solidFill>
            <a:srgbClr val="0000FF"/>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Bank</a:t>
            </a:r>
          </a:p>
          <a:p>
            <a:pPr algn="ctr" eaLnBrk="1" hangingPunct="1"/>
            <a:r>
              <a:rPr lang="en-US" altLang="en-US" sz="1000" b="1">
                <a:solidFill>
                  <a:srgbClr val="FFFFFF"/>
                </a:solidFill>
                <a:latin typeface="Century Schoolbook" pitchFamily="18" charset="0"/>
              </a:rPr>
              <a:t>Sentral</a:t>
            </a:r>
          </a:p>
          <a:p>
            <a:pPr algn="ctr" eaLnBrk="1" hangingPunct="1"/>
            <a:r>
              <a:rPr lang="en-US" altLang="en-US" sz="900" b="1">
                <a:solidFill>
                  <a:srgbClr val="FFFFFF"/>
                </a:solidFill>
                <a:latin typeface="Century Schoolbook" pitchFamily="18" charset="0"/>
              </a:rPr>
              <a:t>23D</a:t>
            </a:r>
            <a:endParaRPr lang="en-US" altLang="en-US" sz="900">
              <a:solidFill>
                <a:srgbClr val="FFFFFF"/>
              </a:solidFill>
              <a:latin typeface="Century Schoolbook" pitchFamily="18" charset="0"/>
            </a:endParaRPr>
          </a:p>
        </p:txBody>
      </p:sp>
      <p:sp>
        <p:nvSpPr>
          <p:cNvPr id="56" name="Rectangle 3"/>
          <p:cNvSpPr>
            <a:spLocks noChangeArrowheads="1"/>
          </p:cNvSpPr>
          <p:nvPr/>
        </p:nvSpPr>
        <p:spPr bwMode="auto">
          <a:xfrm>
            <a:off x="3997325" y="1341438"/>
            <a:ext cx="1566863" cy="452437"/>
          </a:xfrm>
          <a:prstGeom prst="rect">
            <a:avLst/>
          </a:prstGeom>
          <a:solidFill>
            <a:srgbClr val="FF0000"/>
          </a:solidFill>
          <a:ln w="76200" cmpd="tri">
            <a:solidFill>
              <a:srgbClr val="FFFF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600" b="1">
                <a:solidFill>
                  <a:srgbClr val="FFFFFF"/>
                </a:solidFill>
                <a:latin typeface="Century Schoolbook" pitchFamily="18" charset="0"/>
              </a:rPr>
              <a:t>UUD 1945 </a:t>
            </a:r>
            <a:endParaRPr lang="en-US" altLang="en-US">
              <a:latin typeface="Century Schoolbook" pitchFamily="18" charset="0"/>
            </a:endParaRPr>
          </a:p>
        </p:txBody>
      </p:sp>
      <p:sp>
        <p:nvSpPr>
          <p:cNvPr id="57" name="Line 4"/>
          <p:cNvSpPr>
            <a:spLocks noChangeShapeType="1"/>
          </p:cNvSpPr>
          <p:nvPr/>
        </p:nvSpPr>
        <p:spPr bwMode="auto">
          <a:xfrm flipH="1">
            <a:off x="4213225" y="1844675"/>
            <a:ext cx="503238" cy="576263"/>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58" name="Line 5"/>
          <p:cNvSpPr>
            <a:spLocks noChangeShapeType="1"/>
          </p:cNvSpPr>
          <p:nvPr/>
        </p:nvSpPr>
        <p:spPr bwMode="auto">
          <a:xfrm>
            <a:off x="4716463" y="1844675"/>
            <a:ext cx="2952750" cy="647700"/>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59" name="Line 6"/>
          <p:cNvSpPr>
            <a:spLocks noChangeShapeType="1"/>
          </p:cNvSpPr>
          <p:nvPr/>
        </p:nvSpPr>
        <p:spPr bwMode="auto">
          <a:xfrm>
            <a:off x="4716463" y="1844675"/>
            <a:ext cx="936625" cy="647700"/>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60" name="Rectangle 7"/>
          <p:cNvSpPr>
            <a:spLocks noChangeArrowheads="1"/>
          </p:cNvSpPr>
          <p:nvPr/>
        </p:nvSpPr>
        <p:spPr bwMode="auto">
          <a:xfrm>
            <a:off x="3205163" y="2492375"/>
            <a:ext cx="1800225" cy="1009650"/>
          </a:xfrm>
          <a:prstGeom prst="rect">
            <a:avLst/>
          </a:prstGeom>
          <a:solidFill>
            <a:srgbClr val="FFFF99"/>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3300"/>
                </a:solidFill>
                <a:latin typeface="Century Schoolbook" pitchFamily="18" charset="0"/>
              </a:rPr>
              <a:t>MPR</a:t>
            </a:r>
          </a:p>
          <a:p>
            <a:pPr algn="ctr" eaLnBrk="1" hangingPunct="1"/>
            <a:r>
              <a:rPr lang="en-US" altLang="en-US" sz="1000" b="1">
                <a:solidFill>
                  <a:srgbClr val="FF3300"/>
                </a:solidFill>
                <a:latin typeface="Century Schoolbook" pitchFamily="18" charset="0"/>
              </a:rPr>
              <a:t>2-3</a:t>
            </a:r>
          </a:p>
          <a:p>
            <a:pPr eaLnBrk="1" hangingPunct="1"/>
            <a:r>
              <a:rPr lang="en-US" altLang="en-US" sz="1200">
                <a:latin typeface="Century Schoolbook" pitchFamily="18" charset="0"/>
              </a:rPr>
              <a:t>            </a:t>
            </a:r>
            <a:endParaRPr lang="en-US" altLang="en-US">
              <a:latin typeface="Century Schoolbook" pitchFamily="18" charset="0"/>
            </a:endParaRPr>
          </a:p>
        </p:txBody>
      </p:sp>
      <p:sp>
        <p:nvSpPr>
          <p:cNvPr id="61" name="Rectangle 8"/>
          <p:cNvSpPr>
            <a:spLocks noChangeArrowheads="1"/>
          </p:cNvSpPr>
          <p:nvPr/>
        </p:nvSpPr>
        <p:spPr bwMode="auto">
          <a:xfrm>
            <a:off x="1692275" y="2565400"/>
            <a:ext cx="649288" cy="503238"/>
          </a:xfrm>
          <a:prstGeom prst="rect">
            <a:avLst/>
          </a:prstGeom>
          <a:solidFill>
            <a:srgbClr val="0000FF"/>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BPK</a:t>
            </a:r>
          </a:p>
          <a:p>
            <a:pPr algn="ctr" eaLnBrk="1" hangingPunct="1"/>
            <a:r>
              <a:rPr lang="en-US" altLang="en-US" sz="800" b="1">
                <a:solidFill>
                  <a:srgbClr val="FFFFFF"/>
                </a:solidFill>
                <a:latin typeface="Century Schoolbook" pitchFamily="18" charset="0"/>
              </a:rPr>
              <a:t>23E-23G</a:t>
            </a:r>
            <a:endParaRPr lang="en-US" altLang="en-US" sz="800">
              <a:latin typeface="Century Schoolbook" pitchFamily="18" charset="0"/>
            </a:endParaRPr>
          </a:p>
        </p:txBody>
      </p:sp>
      <p:sp>
        <p:nvSpPr>
          <p:cNvPr id="62" name="Line 9"/>
          <p:cNvSpPr>
            <a:spLocks noChangeShapeType="1"/>
          </p:cNvSpPr>
          <p:nvPr/>
        </p:nvSpPr>
        <p:spPr bwMode="auto">
          <a:xfrm flipH="1">
            <a:off x="3636963" y="1844675"/>
            <a:ext cx="1079500" cy="936625"/>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63" name="Rectangle 10"/>
          <p:cNvSpPr>
            <a:spLocks noChangeArrowheads="1"/>
          </p:cNvSpPr>
          <p:nvPr/>
        </p:nvSpPr>
        <p:spPr bwMode="auto">
          <a:xfrm>
            <a:off x="5076825" y="2565400"/>
            <a:ext cx="1223963" cy="576263"/>
          </a:xfrm>
          <a:prstGeom prst="rect">
            <a:avLst/>
          </a:prstGeom>
          <a:solidFill>
            <a:srgbClr val="0000FF"/>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Lembaga Kepresidenan</a:t>
            </a:r>
          </a:p>
          <a:p>
            <a:pPr algn="ctr" eaLnBrk="1" hangingPunct="1"/>
            <a:r>
              <a:rPr lang="en-US" altLang="en-US" sz="1000" b="1">
                <a:solidFill>
                  <a:srgbClr val="FFFFFF"/>
                </a:solidFill>
                <a:latin typeface="Century Schoolbook" pitchFamily="18" charset="0"/>
              </a:rPr>
              <a:t>4-6</a:t>
            </a:r>
            <a:endParaRPr lang="en-US" altLang="en-US" sz="1000">
              <a:solidFill>
                <a:srgbClr val="FFFFFF"/>
              </a:solidFill>
              <a:latin typeface="Century Schoolbook" pitchFamily="18" charset="0"/>
            </a:endParaRPr>
          </a:p>
        </p:txBody>
      </p:sp>
      <p:sp>
        <p:nvSpPr>
          <p:cNvPr id="64" name="Rectangle 11"/>
          <p:cNvSpPr>
            <a:spLocks noChangeArrowheads="1"/>
          </p:cNvSpPr>
          <p:nvPr/>
        </p:nvSpPr>
        <p:spPr bwMode="auto">
          <a:xfrm>
            <a:off x="6372225" y="2562225"/>
            <a:ext cx="936625" cy="579438"/>
          </a:xfrm>
          <a:prstGeom prst="rect">
            <a:avLst/>
          </a:prstGeom>
          <a:solidFill>
            <a:srgbClr val="0000FF"/>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Mahkamah</a:t>
            </a:r>
          </a:p>
          <a:p>
            <a:pPr algn="ctr" eaLnBrk="1" hangingPunct="1"/>
            <a:r>
              <a:rPr lang="en-US" altLang="en-US" sz="1000" b="1">
                <a:solidFill>
                  <a:srgbClr val="FFFFFF"/>
                </a:solidFill>
                <a:latin typeface="Century Schoolbook" pitchFamily="18" charset="0"/>
              </a:rPr>
              <a:t>Konstitusi</a:t>
            </a:r>
          </a:p>
          <a:p>
            <a:pPr algn="ctr" eaLnBrk="1" hangingPunct="1"/>
            <a:r>
              <a:rPr lang="en-US" altLang="en-US" sz="1000" b="1">
                <a:solidFill>
                  <a:srgbClr val="FFFFFF"/>
                </a:solidFill>
                <a:latin typeface="Century Schoolbook" pitchFamily="18" charset="0"/>
              </a:rPr>
              <a:t>24C</a:t>
            </a:r>
            <a:endParaRPr lang="en-US" altLang="en-US" sz="1000">
              <a:solidFill>
                <a:srgbClr val="FFFFFF"/>
              </a:solidFill>
              <a:latin typeface="Century Schoolbook" pitchFamily="18" charset="0"/>
            </a:endParaRPr>
          </a:p>
        </p:txBody>
      </p:sp>
      <p:sp>
        <p:nvSpPr>
          <p:cNvPr id="65" name="Rectangle 12"/>
          <p:cNvSpPr>
            <a:spLocks noChangeArrowheads="1"/>
          </p:cNvSpPr>
          <p:nvPr/>
        </p:nvSpPr>
        <p:spPr bwMode="auto">
          <a:xfrm>
            <a:off x="7381875" y="2565400"/>
            <a:ext cx="863600" cy="576263"/>
          </a:xfrm>
          <a:prstGeom prst="rect">
            <a:avLst/>
          </a:prstGeom>
          <a:solidFill>
            <a:srgbClr val="0000FF"/>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Mahkamah</a:t>
            </a:r>
          </a:p>
          <a:p>
            <a:pPr algn="ctr" eaLnBrk="1" hangingPunct="1"/>
            <a:r>
              <a:rPr lang="en-US" altLang="en-US" sz="1000" b="1">
                <a:solidFill>
                  <a:srgbClr val="FFFFFF"/>
                </a:solidFill>
                <a:latin typeface="Century Schoolbook" pitchFamily="18" charset="0"/>
              </a:rPr>
              <a:t>Agung</a:t>
            </a:r>
          </a:p>
          <a:p>
            <a:pPr algn="ctr" eaLnBrk="1" hangingPunct="1"/>
            <a:r>
              <a:rPr lang="en-US" altLang="en-US" sz="1000" b="1">
                <a:solidFill>
                  <a:srgbClr val="FFFFFF"/>
                </a:solidFill>
                <a:latin typeface="Century Schoolbook" pitchFamily="18" charset="0"/>
              </a:rPr>
              <a:t>24, 24 A</a:t>
            </a:r>
            <a:endParaRPr lang="en-US" altLang="en-US" sz="1000">
              <a:solidFill>
                <a:srgbClr val="FFFFFF"/>
              </a:solidFill>
              <a:latin typeface="Century Schoolbook" pitchFamily="18" charset="0"/>
            </a:endParaRPr>
          </a:p>
        </p:txBody>
      </p:sp>
      <p:sp>
        <p:nvSpPr>
          <p:cNvPr id="66" name="Rectangle 13"/>
          <p:cNvSpPr>
            <a:spLocks noChangeArrowheads="1"/>
          </p:cNvSpPr>
          <p:nvPr/>
        </p:nvSpPr>
        <p:spPr bwMode="auto">
          <a:xfrm>
            <a:off x="8316913" y="2565400"/>
            <a:ext cx="720725" cy="576263"/>
          </a:xfrm>
          <a:prstGeom prst="rect">
            <a:avLst/>
          </a:prstGeom>
          <a:solidFill>
            <a:srgbClr val="0000FF"/>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Komisi</a:t>
            </a:r>
          </a:p>
          <a:p>
            <a:pPr algn="ctr" eaLnBrk="1" hangingPunct="1"/>
            <a:r>
              <a:rPr lang="en-US" altLang="en-US" sz="1000" b="1">
                <a:solidFill>
                  <a:srgbClr val="FFFFFF"/>
                </a:solidFill>
                <a:latin typeface="Century Schoolbook" pitchFamily="18" charset="0"/>
              </a:rPr>
              <a:t>Yudisial</a:t>
            </a:r>
          </a:p>
          <a:p>
            <a:pPr algn="ctr" eaLnBrk="1" hangingPunct="1"/>
            <a:r>
              <a:rPr lang="en-US" altLang="en-US" sz="1000" b="1">
                <a:solidFill>
                  <a:srgbClr val="FFFFFF"/>
                </a:solidFill>
                <a:latin typeface="Century Schoolbook" pitchFamily="18" charset="0"/>
              </a:rPr>
              <a:t>24 B</a:t>
            </a:r>
            <a:endParaRPr lang="en-US" altLang="en-US" sz="1000">
              <a:solidFill>
                <a:srgbClr val="FFFFFF"/>
              </a:solidFill>
              <a:latin typeface="Century Schoolbook" pitchFamily="18" charset="0"/>
            </a:endParaRPr>
          </a:p>
        </p:txBody>
      </p:sp>
      <p:sp>
        <p:nvSpPr>
          <p:cNvPr id="67" name="Rectangle 14"/>
          <p:cNvSpPr>
            <a:spLocks noChangeArrowheads="1"/>
          </p:cNvSpPr>
          <p:nvPr/>
        </p:nvSpPr>
        <p:spPr bwMode="auto">
          <a:xfrm>
            <a:off x="8389938" y="4076700"/>
            <a:ext cx="719137" cy="433388"/>
          </a:xfrm>
          <a:prstGeom prst="rect">
            <a:avLst/>
          </a:prstGeom>
          <a:solidFill>
            <a:srgbClr val="0000FF"/>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TNI</a:t>
            </a:r>
          </a:p>
          <a:p>
            <a:pPr algn="ctr" eaLnBrk="1" hangingPunct="1"/>
            <a:r>
              <a:rPr lang="en-US" altLang="en-US" sz="1000" b="1">
                <a:solidFill>
                  <a:srgbClr val="FFFFFF"/>
                </a:solidFill>
                <a:latin typeface="Century Schoolbook" pitchFamily="18" charset="0"/>
              </a:rPr>
              <a:t>10, 30</a:t>
            </a:r>
            <a:endParaRPr lang="en-US" altLang="en-US" sz="1000">
              <a:solidFill>
                <a:srgbClr val="FFFFFF"/>
              </a:solidFill>
              <a:latin typeface="Century Schoolbook" pitchFamily="18" charset="0"/>
            </a:endParaRPr>
          </a:p>
        </p:txBody>
      </p:sp>
      <p:sp>
        <p:nvSpPr>
          <p:cNvPr id="68" name="Line 15"/>
          <p:cNvSpPr>
            <a:spLocks noChangeShapeType="1"/>
          </p:cNvSpPr>
          <p:nvPr/>
        </p:nvSpPr>
        <p:spPr bwMode="auto">
          <a:xfrm flipH="1">
            <a:off x="4573588" y="1844675"/>
            <a:ext cx="142875" cy="936625"/>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69" name="Line 16"/>
          <p:cNvSpPr>
            <a:spLocks noChangeShapeType="1"/>
          </p:cNvSpPr>
          <p:nvPr/>
        </p:nvSpPr>
        <p:spPr bwMode="auto">
          <a:xfrm>
            <a:off x="4716463" y="1844675"/>
            <a:ext cx="2089150" cy="647700"/>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70" name="Line 17"/>
          <p:cNvSpPr>
            <a:spLocks noChangeShapeType="1"/>
          </p:cNvSpPr>
          <p:nvPr/>
        </p:nvSpPr>
        <p:spPr bwMode="auto">
          <a:xfrm>
            <a:off x="4716463" y="1844675"/>
            <a:ext cx="4032250" cy="647700"/>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71" name="Line 18"/>
          <p:cNvSpPr>
            <a:spLocks noChangeShapeType="1"/>
          </p:cNvSpPr>
          <p:nvPr/>
        </p:nvSpPr>
        <p:spPr bwMode="auto">
          <a:xfrm flipH="1">
            <a:off x="1981200" y="1844675"/>
            <a:ext cx="2735263" cy="647700"/>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72" name="Line 19"/>
          <p:cNvSpPr>
            <a:spLocks noChangeShapeType="1"/>
          </p:cNvSpPr>
          <p:nvPr/>
        </p:nvSpPr>
        <p:spPr bwMode="auto">
          <a:xfrm flipH="1">
            <a:off x="2773363" y="1844675"/>
            <a:ext cx="1943100" cy="647700"/>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73" name="Rectangle 20"/>
          <p:cNvSpPr>
            <a:spLocks noChangeArrowheads="1"/>
          </p:cNvSpPr>
          <p:nvPr/>
        </p:nvSpPr>
        <p:spPr bwMode="auto">
          <a:xfrm>
            <a:off x="900113" y="2565400"/>
            <a:ext cx="720725" cy="503238"/>
          </a:xfrm>
          <a:prstGeom prst="rect">
            <a:avLst/>
          </a:prstGeom>
          <a:solidFill>
            <a:srgbClr val="0000FF">
              <a:alpha val="70979"/>
            </a:srgbClr>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KPU</a:t>
            </a:r>
          </a:p>
          <a:p>
            <a:pPr algn="ctr" eaLnBrk="1" hangingPunct="1"/>
            <a:r>
              <a:rPr lang="en-US" altLang="en-US" sz="1000" b="1">
                <a:solidFill>
                  <a:srgbClr val="FFFFFF"/>
                </a:solidFill>
                <a:latin typeface="Century Schoolbook" pitchFamily="18" charset="0"/>
              </a:rPr>
              <a:t>22E (5)</a:t>
            </a:r>
            <a:endParaRPr lang="en-US" altLang="en-US" sz="1000">
              <a:solidFill>
                <a:srgbClr val="FFFFFF"/>
              </a:solidFill>
              <a:latin typeface="Century Schoolbook" pitchFamily="18" charset="0"/>
            </a:endParaRPr>
          </a:p>
        </p:txBody>
      </p:sp>
      <p:sp>
        <p:nvSpPr>
          <p:cNvPr id="74" name="Line 21"/>
          <p:cNvSpPr>
            <a:spLocks noChangeShapeType="1"/>
          </p:cNvSpPr>
          <p:nvPr/>
        </p:nvSpPr>
        <p:spPr bwMode="auto">
          <a:xfrm flipH="1">
            <a:off x="1260475" y="1844675"/>
            <a:ext cx="3455988" cy="647700"/>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75" name="Rectangle 22"/>
          <p:cNvSpPr>
            <a:spLocks noChangeArrowheads="1"/>
          </p:cNvSpPr>
          <p:nvPr/>
        </p:nvSpPr>
        <p:spPr bwMode="auto">
          <a:xfrm>
            <a:off x="7669213" y="4076700"/>
            <a:ext cx="647700" cy="433388"/>
          </a:xfrm>
          <a:prstGeom prst="rect">
            <a:avLst/>
          </a:prstGeom>
          <a:solidFill>
            <a:srgbClr val="0000FF"/>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POLRI</a:t>
            </a:r>
          </a:p>
          <a:p>
            <a:pPr algn="ctr" eaLnBrk="1" hangingPunct="1"/>
            <a:r>
              <a:rPr lang="en-US" altLang="en-US" sz="1000" b="1">
                <a:solidFill>
                  <a:srgbClr val="FFFFFF"/>
                </a:solidFill>
                <a:latin typeface="Century Schoolbook" pitchFamily="18" charset="0"/>
              </a:rPr>
              <a:t>30</a:t>
            </a:r>
            <a:endParaRPr lang="en-US" altLang="en-US" sz="1000">
              <a:solidFill>
                <a:srgbClr val="FFFFFF"/>
              </a:solidFill>
              <a:latin typeface="Century Schoolbook" pitchFamily="18" charset="0"/>
            </a:endParaRPr>
          </a:p>
        </p:txBody>
      </p:sp>
      <p:sp>
        <p:nvSpPr>
          <p:cNvPr id="76" name="Rectangle 23"/>
          <p:cNvSpPr>
            <a:spLocks noChangeArrowheads="1"/>
          </p:cNvSpPr>
          <p:nvPr/>
        </p:nvSpPr>
        <p:spPr bwMode="auto">
          <a:xfrm>
            <a:off x="6446838" y="4005263"/>
            <a:ext cx="1150937" cy="504825"/>
          </a:xfrm>
          <a:prstGeom prst="rect">
            <a:avLst/>
          </a:prstGeom>
          <a:solidFill>
            <a:srgbClr val="0000FF"/>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Kementerian Negara</a:t>
            </a:r>
          </a:p>
          <a:p>
            <a:pPr algn="ctr" eaLnBrk="1" hangingPunct="1"/>
            <a:r>
              <a:rPr lang="en-US" altLang="en-US" sz="900" b="1">
                <a:solidFill>
                  <a:srgbClr val="FFFFFF"/>
                </a:solidFill>
                <a:latin typeface="Century Schoolbook" pitchFamily="18" charset="0"/>
              </a:rPr>
              <a:t>17</a:t>
            </a:r>
            <a:endParaRPr lang="en-US" altLang="en-US" sz="900">
              <a:solidFill>
                <a:srgbClr val="FFFFFF"/>
              </a:solidFill>
              <a:latin typeface="Century Schoolbook" pitchFamily="18" charset="0"/>
            </a:endParaRPr>
          </a:p>
        </p:txBody>
      </p:sp>
      <p:sp>
        <p:nvSpPr>
          <p:cNvPr id="77" name="AutoShape 24"/>
          <p:cNvSpPr>
            <a:spLocks noChangeArrowheads="1"/>
          </p:cNvSpPr>
          <p:nvPr/>
        </p:nvSpPr>
        <p:spPr bwMode="auto">
          <a:xfrm>
            <a:off x="3295650" y="2852738"/>
            <a:ext cx="773113" cy="504825"/>
          </a:xfrm>
          <a:prstGeom prst="flowChartAlternateProcess">
            <a:avLst/>
          </a:prstGeom>
          <a:solidFill>
            <a:srgbClr val="0000FF"/>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400" b="1">
                <a:solidFill>
                  <a:srgbClr val="FFFFFF"/>
                </a:solidFill>
                <a:latin typeface="Century Schoolbook" pitchFamily="18" charset="0"/>
              </a:rPr>
              <a:t>DPD</a:t>
            </a:r>
          </a:p>
          <a:p>
            <a:pPr algn="ctr" eaLnBrk="1" hangingPunct="1"/>
            <a:r>
              <a:rPr lang="en-US" altLang="en-US" sz="1000" b="1">
                <a:solidFill>
                  <a:srgbClr val="FFFFFF"/>
                </a:solidFill>
                <a:latin typeface="Century Schoolbook" pitchFamily="18" charset="0"/>
              </a:rPr>
              <a:t>22C-22D</a:t>
            </a:r>
            <a:endParaRPr lang="en-US" altLang="en-US" sz="1000">
              <a:solidFill>
                <a:srgbClr val="FFFFFF"/>
              </a:solidFill>
              <a:latin typeface="Century Schoolbook" pitchFamily="18" charset="0"/>
            </a:endParaRPr>
          </a:p>
        </p:txBody>
      </p:sp>
      <p:sp>
        <p:nvSpPr>
          <p:cNvPr id="78" name="AutoShape 25"/>
          <p:cNvSpPr>
            <a:spLocks noChangeArrowheads="1"/>
          </p:cNvSpPr>
          <p:nvPr/>
        </p:nvSpPr>
        <p:spPr bwMode="auto">
          <a:xfrm>
            <a:off x="4140200" y="2852738"/>
            <a:ext cx="792163" cy="504825"/>
          </a:xfrm>
          <a:prstGeom prst="roundRect">
            <a:avLst>
              <a:gd name="adj" fmla="val 16667"/>
            </a:avLst>
          </a:prstGeom>
          <a:solidFill>
            <a:srgbClr val="0000FF"/>
          </a:solidFill>
          <a:ln w="19050">
            <a:solidFill>
              <a:srgbClr val="FF3300"/>
            </a:solidFill>
            <a:round/>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400" b="1">
                <a:solidFill>
                  <a:srgbClr val="FFFFFF"/>
                </a:solidFill>
                <a:latin typeface="Century Schoolbook" pitchFamily="18" charset="0"/>
              </a:rPr>
              <a:t>DPR</a:t>
            </a:r>
          </a:p>
          <a:p>
            <a:pPr algn="ctr" eaLnBrk="1" hangingPunct="1"/>
            <a:r>
              <a:rPr lang="en-US" altLang="en-US" sz="1000" b="1">
                <a:solidFill>
                  <a:srgbClr val="FFFFFF"/>
                </a:solidFill>
                <a:latin typeface="Century Schoolbook" pitchFamily="18" charset="0"/>
              </a:rPr>
              <a:t>19-22B</a:t>
            </a:r>
            <a:endParaRPr lang="en-US" altLang="en-US">
              <a:solidFill>
                <a:srgbClr val="FFFFFF"/>
              </a:solidFill>
              <a:latin typeface="Century Schoolbook" pitchFamily="18" charset="0"/>
            </a:endParaRPr>
          </a:p>
        </p:txBody>
      </p:sp>
      <p:sp>
        <p:nvSpPr>
          <p:cNvPr id="79" name="Rectangle 26"/>
          <p:cNvSpPr txBox="1">
            <a:spLocks noChangeArrowheads="1"/>
          </p:cNvSpPr>
          <p:nvPr/>
        </p:nvSpPr>
        <p:spPr>
          <a:xfrm>
            <a:off x="228600" y="457200"/>
            <a:ext cx="8591550" cy="668338"/>
          </a:xfrm>
          <a:prstGeom prst="rect">
            <a:avLst/>
          </a:prstGeom>
        </p:spPr>
        <p:txBody>
          <a:bodyPr anchor="b">
            <a:normAutofit fontScale="92500"/>
          </a:bodyPr>
          <a:lstStyle/>
          <a:p>
            <a:pPr fontAlgn="auto">
              <a:spcAft>
                <a:spcPts val="0"/>
              </a:spcAft>
              <a:defRPr/>
            </a:pPr>
            <a:r>
              <a:rPr lang="en-US" sz="4000" cap="small">
                <a:solidFill>
                  <a:schemeClr val="tx2"/>
                </a:solidFill>
                <a:latin typeface="+mj-lt"/>
                <a:ea typeface="+mj-ea"/>
                <a:cs typeface="+mj-cs"/>
              </a:rPr>
              <a:t>STRUKTUR KETATANEGARAAN RI</a:t>
            </a:r>
          </a:p>
        </p:txBody>
      </p:sp>
      <p:sp>
        <p:nvSpPr>
          <p:cNvPr id="80" name="Rectangle 27"/>
          <p:cNvSpPr>
            <a:spLocks noChangeArrowheads="1"/>
          </p:cNvSpPr>
          <p:nvPr/>
        </p:nvSpPr>
        <p:spPr bwMode="auto">
          <a:xfrm>
            <a:off x="107950" y="2565400"/>
            <a:ext cx="720725" cy="503238"/>
          </a:xfrm>
          <a:prstGeom prst="rect">
            <a:avLst/>
          </a:prstGeom>
          <a:solidFill>
            <a:srgbClr val="0000FF">
              <a:alpha val="70979"/>
            </a:srgbClr>
          </a:solidFill>
          <a:ln w="19050">
            <a:solidFill>
              <a:srgbClr val="FF33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1000" b="1">
                <a:solidFill>
                  <a:srgbClr val="FFFFFF"/>
                </a:solidFill>
                <a:latin typeface="Century Schoolbook" pitchFamily="18" charset="0"/>
              </a:rPr>
              <a:t>PEMDA</a:t>
            </a:r>
          </a:p>
          <a:p>
            <a:pPr algn="ctr" eaLnBrk="1" hangingPunct="1"/>
            <a:r>
              <a:rPr lang="en-US" altLang="en-US" sz="1000" b="1">
                <a:solidFill>
                  <a:srgbClr val="FFFFFF"/>
                </a:solidFill>
                <a:latin typeface="Century Schoolbook" pitchFamily="18" charset="0"/>
              </a:rPr>
              <a:t>18-18B</a:t>
            </a:r>
            <a:endParaRPr lang="en-US" altLang="en-US" sz="1000">
              <a:solidFill>
                <a:srgbClr val="FFFFFF"/>
              </a:solidFill>
              <a:latin typeface="Century Schoolbook" pitchFamily="18" charset="0"/>
            </a:endParaRPr>
          </a:p>
        </p:txBody>
      </p:sp>
      <p:sp>
        <p:nvSpPr>
          <p:cNvPr id="81" name="Line 28"/>
          <p:cNvSpPr>
            <a:spLocks noChangeShapeType="1"/>
          </p:cNvSpPr>
          <p:nvPr/>
        </p:nvSpPr>
        <p:spPr bwMode="auto">
          <a:xfrm flipH="1">
            <a:off x="396875" y="1844675"/>
            <a:ext cx="4392613" cy="647700"/>
          </a:xfrm>
          <a:prstGeom prst="line">
            <a:avLst/>
          </a:prstGeom>
          <a:noFill/>
          <a:ln w="9525">
            <a:solidFill>
              <a:srgbClr val="FF33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cxnSp>
        <p:nvCxnSpPr>
          <p:cNvPr id="82" name="AutoShape 29"/>
          <p:cNvCxnSpPr>
            <a:cxnSpLocks noChangeShapeType="1"/>
          </p:cNvCxnSpPr>
          <p:nvPr/>
        </p:nvCxnSpPr>
        <p:spPr bwMode="auto">
          <a:xfrm rot="16200000" flipH="1">
            <a:off x="6787356" y="2051844"/>
            <a:ext cx="915988" cy="3060700"/>
          </a:xfrm>
          <a:prstGeom prst="bentConnector3">
            <a:avLst>
              <a:gd name="adj1" fmla="val 49912"/>
            </a:avLst>
          </a:prstGeom>
          <a:noFill/>
          <a:ln w="9525">
            <a:solidFill>
              <a:srgbClr val="00FF00"/>
            </a:solidFill>
            <a:miter lim="800000"/>
            <a:headEnd/>
            <a:tailEnd type="triangle" w="med" len="med"/>
          </a:ln>
          <a:extLst>
            <a:ext uri="{909E8E84-426E-40DD-AFC4-6F175D3DCCD1}">
              <a14:hiddenFill xmlns:a14="http://schemas.microsoft.com/office/drawing/2010/main">
                <a:noFill/>
              </a14:hiddenFill>
            </a:ext>
          </a:extLst>
        </p:spPr>
      </p:cxnSp>
      <p:cxnSp>
        <p:nvCxnSpPr>
          <p:cNvPr id="83" name="AutoShape 30"/>
          <p:cNvCxnSpPr>
            <a:cxnSpLocks noChangeShapeType="1"/>
          </p:cNvCxnSpPr>
          <p:nvPr/>
        </p:nvCxnSpPr>
        <p:spPr bwMode="auto">
          <a:xfrm rot="16200000" flipH="1">
            <a:off x="6408738" y="2430462"/>
            <a:ext cx="915988" cy="2303463"/>
          </a:xfrm>
          <a:prstGeom prst="bentConnector3">
            <a:avLst>
              <a:gd name="adj1" fmla="val 51472"/>
            </a:avLst>
          </a:prstGeom>
          <a:noFill/>
          <a:ln w="9525">
            <a:solidFill>
              <a:srgbClr val="00FF00"/>
            </a:solidFill>
            <a:miter lim="800000"/>
            <a:headEnd/>
            <a:tailEnd type="triangle" w="med" len="med"/>
          </a:ln>
          <a:extLst>
            <a:ext uri="{909E8E84-426E-40DD-AFC4-6F175D3DCCD1}">
              <a14:hiddenFill xmlns:a14="http://schemas.microsoft.com/office/drawing/2010/main">
                <a:noFill/>
              </a14:hiddenFill>
            </a:ext>
          </a:extLst>
        </p:spPr>
      </p:cxnSp>
      <p:cxnSp>
        <p:nvCxnSpPr>
          <p:cNvPr id="84" name="AutoShape 31"/>
          <p:cNvCxnSpPr>
            <a:cxnSpLocks noChangeShapeType="1"/>
            <a:stCxn id="63" idx="2"/>
            <a:endCxn id="76" idx="1"/>
          </p:cNvCxnSpPr>
          <p:nvPr/>
        </p:nvCxnSpPr>
        <p:spPr bwMode="auto">
          <a:xfrm rot="16200000" flipH="1">
            <a:off x="5510213" y="3330575"/>
            <a:ext cx="1106487" cy="747713"/>
          </a:xfrm>
          <a:prstGeom prst="bentConnector2">
            <a:avLst/>
          </a:prstGeom>
          <a:noFill/>
          <a:ln w="9525">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85" name="AutoShape 32"/>
          <p:cNvSpPr>
            <a:spLocks noChangeArrowheads="1"/>
          </p:cNvSpPr>
          <p:nvPr/>
        </p:nvSpPr>
        <p:spPr bwMode="auto">
          <a:xfrm>
            <a:off x="1549400" y="3502025"/>
            <a:ext cx="1798638" cy="431800"/>
          </a:xfrm>
          <a:prstGeom prst="ellipseRibbon2">
            <a:avLst>
              <a:gd name="adj1" fmla="val 25000"/>
              <a:gd name="adj2" fmla="val 50000"/>
              <a:gd name="adj3" fmla="val 12500"/>
            </a:avLst>
          </a:prstGeom>
          <a:solidFill>
            <a:srgbClr val="0000FF"/>
          </a:solidFill>
          <a:ln w="9525">
            <a:solidFill>
              <a:srgbClr val="FFFFFF"/>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1200" b="1">
                <a:latin typeface="Arial Unicode MS" pitchFamily="34" charset="-128"/>
              </a:rPr>
              <a:t>UU/Keppres</a:t>
            </a:r>
          </a:p>
        </p:txBody>
      </p:sp>
      <p:cxnSp>
        <p:nvCxnSpPr>
          <p:cNvPr id="86" name="AutoShape 33"/>
          <p:cNvCxnSpPr>
            <a:cxnSpLocks noChangeShapeType="1"/>
            <a:stCxn id="63" idx="2"/>
            <a:endCxn id="85" idx="3"/>
          </p:cNvCxnSpPr>
          <p:nvPr/>
        </p:nvCxnSpPr>
        <p:spPr bwMode="auto">
          <a:xfrm rot="5400000">
            <a:off x="4107657" y="2166144"/>
            <a:ext cx="596900" cy="2566987"/>
          </a:xfrm>
          <a:prstGeom prst="curvedConnector2">
            <a:avLst/>
          </a:prstGeom>
          <a:noFill/>
          <a:ln w="9525">
            <a:solidFill>
              <a:srgbClr val="FFFFFF"/>
            </a:solidFill>
            <a:round/>
            <a:headEnd/>
            <a:tailEnd type="triangle" w="med" len="med"/>
          </a:ln>
          <a:extLst>
            <a:ext uri="{909E8E84-426E-40DD-AFC4-6F175D3DCCD1}">
              <a14:hiddenFill xmlns:a14="http://schemas.microsoft.com/office/drawing/2010/main">
                <a:noFill/>
              </a14:hiddenFill>
            </a:ext>
          </a:extLst>
        </p:spPr>
      </p:cxnSp>
      <p:cxnSp>
        <p:nvCxnSpPr>
          <p:cNvPr id="87" name="AutoShape 34"/>
          <p:cNvCxnSpPr>
            <a:cxnSpLocks noChangeShapeType="1"/>
            <a:stCxn id="78" idx="2"/>
            <a:endCxn id="85" idx="3"/>
          </p:cNvCxnSpPr>
          <p:nvPr/>
        </p:nvCxnSpPr>
        <p:spPr bwMode="auto">
          <a:xfrm rot="5400000">
            <a:off x="3639344" y="2850357"/>
            <a:ext cx="381000" cy="1414462"/>
          </a:xfrm>
          <a:prstGeom prst="curvedConnector2">
            <a:avLst/>
          </a:prstGeom>
          <a:noFill/>
          <a:ln w="9525">
            <a:solidFill>
              <a:srgbClr val="FFFFFF"/>
            </a:solidFill>
            <a:round/>
            <a:headEnd/>
            <a:tailEnd type="triangle" w="med" len="med"/>
          </a:ln>
          <a:extLst>
            <a:ext uri="{909E8E84-426E-40DD-AFC4-6F175D3DCCD1}">
              <a14:hiddenFill xmlns:a14="http://schemas.microsoft.com/office/drawing/2010/main">
                <a:noFill/>
              </a14:hiddenFill>
            </a:ext>
          </a:extLst>
        </p:spPr>
      </p:cxnSp>
      <p:sp>
        <p:nvSpPr>
          <p:cNvPr id="88" name="AutoShape 35"/>
          <p:cNvSpPr>
            <a:spLocks noChangeArrowheads="1"/>
          </p:cNvSpPr>
          <p:nvPr/>
        </p:nvSpPr>
        <p:spPr bwMode="auto">
          <a:xfrm>
            <a:off x="3421063" y="4221163"/>
            <a:ext cx="576262" cy="288925"/>
          </a:xfrm>
          <a:prstGeom prst="flowChartAlternateProcess">
            <a:avLst/>
          </a:prstGeom>
          <a:solidFill>
            <a:srgbClr val="FFFF00"/>
          </a:solidFill>
          <a:ln w="9525">
            <a:solidFill>
              <a:srgbClr val="FF0000"/>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1000" b="1">
                <a:solidFill>
                  <a:srgbClr val="FF3300"/>
                </a:solidFill>
                <a:latin typeface="Times New Roman" pitchFamily="18" charset="0"/>
              </a:rPr>
              <a:t>Komnas</a:t>
            </a:r>
          </a:p>
          <a:p>
            <a:pPr algn="ctr"/>
            <a:r>
              <a:rPr lang="en-US" altLang="en-US" sz="1000" b="1">
                <a:solidFill>
                  <a:srgbClr val="FF3300"/>
                </a:solidFill>
                <a:latin typeface="Times New Roman" pitchFamily="18" charset="0"/>
              </a:rPr>
              <a:t>HAM</a:t>
            </a:r>
          </a:p>
        </p:txBody>
      </p:sp>
      <p:sp>
        <p:nvSpPr>
          <p:cNvPr id="89" name="AutoShape 36"/>
          <p:cNvSpPr>
            <a:spLocks noChangeArrowheads="1"/>
          </p:cNvSpPr>
          <p:nvPr/>
        </p:nvSpPr>
        <p:spPr bwMode="auto">
          <a:xfrm>
            <a:off x="2773363" y="4221163"/>
            <a:ext cx="576262" cy="288925"/>
          </a:xfrm>
          <a:prstGeom prst="flowChartAlternateProcess">
            <a:avLst/>
          </a:prstGeom>
          <a:solidFill>
            <a:srgbClr val="FFFF00"/>
          </a:solidFill>
          <a:ln w="9525">
            <a:solidFill>
              <a:srgbClr val="FF0000"/>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1000" b="1">
                <a:solidFill>
                  <a:srgbClr val="FF3300"/>
                </a:solidFill>
                <a:latin typeface="Times New Roman" pitchFamily="18" charset="0"/>
              </a:rPr>
              <a:t>KKR</a:t>
            </a:r>
          </a:p>
        </p:txBody>
      </p:sp>
      <p:sp>
        <p:nvSpPr>
          <p:cNvPr id="90" name="AutoShape 37"/>
          <p:cNvSpPr>
            <a:spLocks noChangeArrowheads="1"/>
          </p:cNvSpPr>
          <p:nvPr/>
        </p:nvSpPr>
        <p:spPr bwMode="auto">
          <a:xfrm>
            <a:off x="2125663" y="4221163"/>
            <a:ext cx="576262" cy="288925"/>
          </a:xfrm>
          <a:prstGeom prst="flowChartAlternateProcess">
            <a:avLst/>
          </a:prstGeom>
          <a:solidFill>
            <a:srgbClr val="FFFF00"/>
          </a:solidFill>
          <a:ln w="9525">
            <a:solidFill>
              <a:srgbClr val="FF0000"/>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1000" b="1">
                <a:solidFill>
                  <a:srgbClr val="FF3300"/>
                </a:solidFill>
                <a:latin typeface="Times New Roman" pitchFamily="18" charset="0"/>
              </a:rPr>
              <a:t>KPI</a:t>
            </a:r>
          </a:p>
        </p:txBody>
      </p:sp>
      <p:sp>
        <p:nvSpPr>
          <p:cNvPr id="91" name="AutoShape 38"/>
          <p:cNvSpPr>
            <a:spLocks noChangeArrowheads="1"/>
          </p:cNvSpPr>
          <p:nvPr/>
        </p:nvSpPr>
        <p:spPr bwMode="auto">
          <a:xfrm>
            <a:off x="1477963" y="4221163"/>
            <a:ext cx="576262" cy="288925"/>
          </a:xfrm>
          <a:prstGeom prst="flowChartAlternateProcess">
            <a:avLst/>
          </a:prstGeom>
          <a:solidFill>
            <a:srgbClr val="FFFF00"/>
          </a:solidFill>
          <a:ln w="9525">
            <a:solidFill>
              <a:srgbClr val="FF0000"/>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1000" b="1">
                <a:solidFill>
                  <a:srgbClr val="FF3300"/>
                </a:solidFill>
                <a:latin typeface="Times New Roman" pitchFamily="18" charset="0"/>
              </a:rPr>
              <a:t>KHN</a:t>
            </a:r>
          </a:p>
        </p:txBody>
      </p:sp>
      <p:sp>
        <p:nvSpPr>
          <p:cNvPr id="92" name="AutoShape 39"/>
          <p:cNvSpPr>
            <a:spLocks noChangeArrowheads="1"/>
          </p:cNvSpPr>
          <p:nvPr/>
        </p:nvSpPr>
        <p:spPr bwMode="auto">
          <a:xfrm>
            <a:off x="828675" y="4221163"/>
            <a:ext cx="576263" cy="288925"/>
          </a:xfrm>
          <a:prstGeom prst="flowChartAlternateProcess">
            <a:avLst/>
          </a:prstGeom>
          <a:solidFill>
            <a:srgbClr val="FFFF00"/>
          </a:solidFill>
          <a:ln w="9525">
            <a:solidFill>
              <a:srgbClr val="FF0000"/>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1000" b="1">
                <a:solidFill>
                  <a:srgbClr val="FF3300"/>
                </a:solidFill>
                <a:latin typeface="Times New Roman" pitchFamily="18" charset="0"/>
              </a:rPr>
              <a:t>KPPU</a:t>
            </a:r>
          </a:p>
        </p:txBody>
      </p:sp>
      <p:sp>
        <p:nvSpPr>
          <p:cNvPr id="93" name="AutoShape 40"/>
          <p:cNvSpPr>
            <a:spLocks noChangeArrowheads="1"/>
          </p:cNvSpPr>
          <p:nvPr/>
        </p:nvSpPr>
        <p:spPr bwMode="auto">
          <a:xfrm>
            <a:off x="180975" y="4221163"/>
            <a:ext cx="576263" cy="288925"/>
          </a:xfrm>
          <a:prstGeom prst="flowChartAlternateProcess">
            <a:avLst/>
          </a:prstGeom>
          <a:solidFill>
            <a:srgbClr val="FFFF00"/>
          </a:solidFill>
          <a:ln w="9525">
            <a:solidFill>
              <a:srgbClr val="FF0000"/>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1000" b="1">
                <a:solidFill>
                  <a:srgbClr val="FF3300"/>
                </a:solidFill>
                <a:latin typeface="Times New Roman" pitchFamily="18" charset="0"/>
              </a:rPr>
              <a:t>KPK</a:t>
            </a:r>
          </a:p>
        </p:txBody>
      </p:sp>
      <p:sp>
        <p:nvSpPr>
          <p:cNvPr id="94" name="AutoShape 41"/>
          <p:cNvSpPr>
            <a:spLocks noChangeArrowheads="1"/>
          </p:cNvSpPr>
          <p:nvPr/>
        </p:nvSpPr>
        <p:spPr bwMode="auto">
          <a:xfrm>
            <a:off x="4068763" y="4221163"/>
            <a:ext cx="576262" cy="288925"/>
          </a:xfrm>
          <a:prstGeom prst="flowChartAlternateProcess">
            <a:avLst/>
          </a:prstGeom>
          <a:solidFill>
            <a:srgbClr val="FFFF00"/>
          </a:solidFill>
          <a:ln w="9525">
            <a:solidFill>
              <a:srgbClr val="FF0000"/>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1000" b="1">
                <a:solidFill>
                  <a:srgbClr val="FF3300"/>
                </a:solidFill>
                <a:latin typeface="Times New Roman" pitchFamily="18" charset="0"/>
              </a:rPr>
              <a:t>KON</a:t>
            </a:r>
          </a:p>
        </p:txBody>
      </p:sp>
      <p:sp>
        <p:nvSpPr>
          <p:cNvPr id="95" name="AutoShape 42"/>
          <p:cNvSpPr>
            <a:spLocks noChangeArrowheads="1"/>
          </p:cNvSpPr>
          <p:nvPr/>
        </p:nvSpPr>
        <p:spPr bwMode="auto">
          <a:xfrm>
            <a:off x="4718050" y="4221163"/>
            <a:ext cx="576263" cy="288925"/>
          </a:xfrm>
          <a:prstGeom prst="flowChartAlternateProcess">
            <a:avLst/>
          </a:prstGeom>
          <a:solidFill>
            <a:srgbClr val="FFFF00"/>
          </a:solidFill>
          <a:ln w="9525">
            <a:solidFill>
              <a:srgbClr val="FF0000"/>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1000" b="1">
                <a:solidFill>
                  <a:srgbClr val="FF3300"/>
                </a:solidFill>
                <a:latin typeface="Times New Roman" pitchFamily="18" charset="0"/>
              </a:rPr>
              <a:t>KPAI</a:t>
            </a:r>
          </a:p>
        </p:txBody>
      </p:sp>
      <p:cxnSp>
        <p:nvCxnSpPr>
          <p:cNvPr id="96" name="AutoShape 43"/>
          <p:cNvCxnSpPr>
            <a:cxnSpLocks noChangeShapeType="1"/>
            <a:stCxn id="85" idx="2"/>
            <a:endCxn id="93" idx="0"/>
          </p:cNvCxnSpPr>
          <p:nvPr/>
        </p:nvCxnSpPr>
        <p:spPr bwMode="auto">
          <a:xfrm rot="5400000">
            <a:off x="1262063" y="3033712"/>
            <a:ext cx="395288" cy="1979613"/>
          </a:xfrm>
          <a:prstGeom prst="bentConnector3">
            <a:avLst>
              <a:gd name="adj1" fmla="val 6345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7" name="AutoShape 44"/>
          <p:cNvCxnSpPr>
            <a:cxnSpLocks noChangeShapeType="1"/>
            <a:stCxn id="85" idx="2"/>
            <a:endCxn id="92" idx="0"/>
          </p:cNvCxnSpPr>
          <p:nvPr/>
        </p:nvCxnSpPr>
        <p:spPr bwMode="auto">
          <a:xfrm rot="5400000">
            <a:off x="1585913" y="3357562"/>
            <a:ext cx="395288" cy="1331913"/>
          </a:xfrm>
          <a:prstGeom prst="bentConnector3">
            <a:avLst>
              <a:gd name="adj1" fmla="val 6345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8" name="AutoShape 45"/>
          <p:cNvCxnSpPr>
            <a:cxnSpLocks noChangeShapeType="1"/>
            <a:stCxn id="85" idx="2"/>
            <a:endCxn id="91" idx="0"/>
          </p:cNvCxnSpPr>
          <p:nvPr/>
        </p:nvCxnSpPr>
        <p:spPr bwMode="auto">
          <a:xfrm rot="5400000">
            <a:off x="1910557" y="3682206"/>
            <a:ext cx="395288" cy="682625"/>
          </a:xfrm>
          <a:prstGeom prst="bentConnector3">
            <a:avLst>
              <a:gd name="adj1" fmla="val 6345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9" name="AutoShape 46"/>
          <p:cNvCxnSpPr>
            <a:cxnSpLocks noChangeShapeType="1"/>
            <a:stCxn id="85" idx="2"/>
            <a:endCxn id="90" idx="0"/>
          </p:cNvCxnSpPr>
          <p:nvPr/>
        </p:nvCxnSpPr>
        <p:spPr bwMode="auto">
          <a:xfrm rot="5400000">
            <a:off x="2234407" y="4006056"/>
            <a:ext cx="395288" cy="34925"/>
          </a:xfrm>
          <a:prstGeom prst="bentConnector3">
            <a:avLst>
              <a:gd name="adj1" fmla="val 6345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0" name="AutoShape 47"/>
          <p:cNvCxnSpPr>
            <a:cxnSpLocks noChangeShapeType="1"/>
            <a:stCxn id="85" idx="2"/>
            <a:endCxn id="89" idx="0"/>
          </p:cNvCxnSpPr>
          <p:nvPr/>
        </p:nvCxnSpPr>
        <p:spPr bwMode="auto">
          <a:xfrm rot="16200000" flipH="1">
            <a:off x="2558257" y="3717131"/>
            <a:ext cx="395288" cy="612775"/>
          </a:xfrm>
          <a:prstGeom prst="bentConnector3">
            <a:avLst>
              <a:gd name="adj1" fmla="val 6345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1" name="AutoShape 48"/>
          <p:cNvCxnSpPr>
            <a:cxnSpLocks noChangeShapeType="1"/>
            <a:stCxn id="85" idx="2"/>
            <a:endCxn id="88" idx="0"/>
          </p:cNvCxnSpPr>
          <p:nvPr/>
        </p:nvCxnSpPr>
        <p:spPr bwMode="auto">
          <a:xfrm rot="16200000" flipH="1">
            <a:off x="2882107" y="3393281"/>
            <a:ext cx="395288" cy="1260475"/>
          </a:xfrm>
          <a:prstGeom prst="bentConnector3">
            <a:avLst>
              <a:gd name="adj1" fmla="val 6345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2" name="AutoShape 49"/>
          <p:cNvCxnSpPr>
            <a:cxnSpLocks noChangeShapeType="1"/>
            <a:stCxn id="85" idx="2"/>
            <a:endCxn id="94" idx="0"/>
          </p:cNvCxnSpPr>
          <p:nvPr/>
        </p:nvCxnSpPr>
        <p:spPr bwMode="auto">
          <a:xfrm rot="16200000" flipH="1">
            <a:off x="3205957" y="3069431"/>
            <a:ext cx="395288" cy="1908175"/>
          </a:xfrm>
          <a:prstGeom prst="bentConnector3">
            <a:avLst>
              <a:gd name="adj1" fmla="val 6345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3" name="AutoShape 50"/>
          <p:cNvCxnSpPr>
            <a:cxnSpLocks noChangeShapeType="1"/>
          </p:cNvCxnSpPr>
          <p:nvPr/>
        </p:nvCxnSpPr>
        <p:spPr bwMode="auto">
          <a:xfrm rot="16200000" flipH="1">
            <a:off x="3519488" y="2744787"/>
            <a:ext cx="395288" cy="2557463"/>
          </a:xfrm>
          <a:prstGeom prst="bentConnector3">
            <a:avLst>
              <a:gd name="adj1" fmla="val 6345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04" name="AutoShape 51"/>
          <p:cNvSpPr>
            <a:spLocks noChangeArrowheads="1"/>
          </p:cNvSpPr>
          <p:nvPr/>
        </p:nvSpPr>
        <p:spPr bwMode="auto">
          <a:xfrm>
            <a:off x="396875" y="4581525"/>
            <a:ext cx="4679950" cy="720725"/>
          </a:xfrm>
          <a:prstGeom prst="leftRightArrow">
            <a:avLst>
              <a:gd name="adj1" fmla="val 50000"/>
              <a:gd name="adj2" fmla="val 129868"/>
            </a:avLst>
          </a:prstGeom>
          <a:solidFill>
            <a:srgbClr val="FFFFFF"/>
          </a:solidFill>
          <a:ln w="9525">
            <a:solidFill>
              <a:srgbClr val="0000FF"/>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a:solidFill>
                  <a:srgbClr val="FF3300"/>
                </a:solidFill>
                <a:latin typeface="Times New Roman" pitchFamily="18" charset="0"/>
              </a:rPr>
              <a:t>State Auxiliary Institutions </a:t>
            </a:r>
          </a:p>
        </p:txBody>
      </p:sp>
      <p:sp>
        <p:nvSpPr>
          <p:cNvPr id="105" name="AutoShape 52"/>
          <p:cNvSpPr>
            <a:spLocks noChangeArrowheads="1"/>
          </p:cNvSpPr>
          <p:nvPr/>
        </p:nvSpPr>
        <p:spPr bwMode="auto">
          <a:xfrm>
            <a:off x="7813675" y="4581525"/>
            <a:ext cx="1223963" cy="647700"/>
          </a:xfrm>
          <a:prstGeom prst="leftRightArrow">
            <a:avLst>
              <a:gd name="adj1" fmla="val 50000"/>
              <a:gd name="adj2" fmla="val 37794"/>
            </a:avLst>
          </a:prstGeom>
          <a:solidFill>
            <a:srgbClr val="FFFFFF"/>
          </a:solidFill>
          <a:ln w="9525">
            <a:solidFill>
              <a:srgbClr val="0000FF"/>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1200" b="1">
                <a:solidFill>
                  <a:srgbClr val="FF3300"/>
                </a:solidFill>
                <a:latin typeface="Arial Unicode MS" pitchFamily="34" charset="-128"/>
              </a:rPr>
              <a:t>Alat Negara</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9"/>
                                        </p:tgtEl>
                                        <p:attrNameLst>
                                          <p:attrName>style.visibility</p:attrName>
                                        </p:attrNameLst>
                                      </p:cBhvr>
                                      <p:to>
                                        <p:strVal val="visible"/>
                                      </p:to>
                                    </p:set>
                                    <p:anim calcmode="discrete" valueType="clr">
                                      <p:cBhvr override="childStyle">
                                        <p:cTn id="7" dur="80"/>
                                        <p:tgtEl>
                                          <p:spTgt spid="7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9"/>
                                        </p:tgtEl>
                                        <p:attrNameLst>
                                          <p:attrName>fillcolor</p:attrName>
                                        </p:attrNameLst>
                                      </p:cBhvr>
                                      <p:tavLst>
                                        <p:tav tm="0">
                                          <p:val>
                                            <p:clrVal>
                                              <a:schemeClr val="accent2"/>
                                            </p:clrVal>
                                          </p:val>
                                        </p:tav>
                                        <p:tav tm="50000">
                                          <p:val>
                                            <p:clrVal>
                                              <a:schemeClr val="hlink"/>
                                            </p:clrVal>
                                          </p:val>
                                        </p:tav>
                                      </p:tavLst>
                                    </p:anim>
                                    <p:set>
                                      <p:cBhvr>
                                        <p:cTn id="9" dur="80"/>
                                        <p:tgtEl>
                                          <p:spTgt spid="7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iterate type="lt">
                                    <p:tmPct val="0"/>
                                  </p:iterate>
                                  <p:childTnLst>
                                    <p:set>
                                      <p:cBhvr>
                                        <p:cTn id="13" dur="1" fill="hold">
                                          <p:stCondLst>
                                            <p:cond delay="0"/>
                                          </p:stCondLst>
                                        </p:cTn>
                                        <p:tgtEl>
                                          <p:spTgt spid="56"/>
                                        </p:tgtEl>
                                        <p:attrNameLst>
                                          <p:attrName>style.visibility</p:attrName>
                                        </p:attrNameLst>
                                      </p:cBhvr>
                                      <p:to>
                                        <p:strVal val="visible"/>
                                      </p:to>
                                    </p:set>
                                    <p:anim calcmode="lin" valueType="num">
                                      <p:cBhvr>
                                        <p:cTn id="14" dur="500" fill="hold"/>
                                        <p:tgtEl>
                                          <p:spTgt spid="56"/>
                                        </p:tgtEl>
                                        <p:attrNameLst>
                                          <p:attrName>ppt_w</p:attrName>
                                        </p:attrNameLst>
                                      </p:cBhvr>
                                      <p:tavLst>
                                        <p:tav tm="0">
                                          <p:val>
                                            <p:fltVal val="0"/>
                                          </p:val>
                                        </p:tav>
                                        <p:tav tm="100000">
                                          <p:val>
                                            <p:strVal val="#ppt_w"/>
                                          </p:val>
                                        </p:tav>
                                      </p:tavLst>
                                    </p:anim>
                                    <p:anim calcmode="lin" valueType="num">
                                      <p:cBhvr>
                                        <p:cTn id="15" dur="500" fill="hold"/>
                                        <p:tgtEl>
                                          <p:spTgt spid="56"/>
                                        </p:tgtEl>
                                        <p:attrNameLst>
                                          <p:attrName>ppt_h</p:attrName>
                                        </p:attrNameLst>
                                      </p:cBhvr>
                                      <p:tavLst>
                                        <p:tav tm="0">
                                          <p:val>
                                            <p:fltVal val="0"/>
                                          </p:val>
                                        </p:tav>
                                        <p:tav tm="100000">
                                          <p:val>
                                            <p:strVal val="#ppt_h"/>
                                          </p:val>
                                        </p:tav>
                                      </p:tavLst>
                                    </p:anim>
                                    <p:animEffect transition="in" filter="fade">
                                      <p:cBhvr>
                                        <p:cTn id="16" dur="500"/>
                                        <p:tgtEl>
                                          <p:spTgt spid="5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wipe(up)">
                                      <p:cBhvr>
                                        <p:cTn id="21" dur="500"/>
                                        <p:tgtEl>
                                          <p:spTgt spid="81"/>
                                        </p:tgtEl>
                                      </p:cBhvr>
                                    </p:animEffect>
                                  </p:childTnLst>
                                </p:cTn>
                              </p:par>
                            </p:childTnLst>
                          </p:cTn>
                        </p:par>
                        <p:par>
                          <p:cTn id="22" fill="hold" nodeType="afterGroup">
                            <p:stCondLst>
                              <p:cond delay="500"/>
                            </p:stCondLst>
                            <p:childTnLst>
                              <p:par>
                                <p:cTn id="23" presetID="4" presetClass="entr" presetSubtype="16" fill="hold" grpId="0" nodeType="afterEffect">
                                  <p:stCondLst>
                                    <p:cond delay="0"/>
                                  </p:stCondLst>
                                  <p:childTnLst>
                                    <p:set>
                                      <p:cBhvr>
                                        <p:cTn id="24" dur="1" fill="hold">
                                          <p:stCondLst>
                                            <p:cond delay="0"/>
                                          </p:stCondLst>
                                        </p:cTn>
                                        <p:tgtEl>
                                          <p:spTgt spid="80"/>
                                        </p:tgtEl>
                                        <p:attrNameLst>
                                          <p:attrName>style.visibility</p:attrName>
                                        </p:attrNameLst>
                                      </p:cBhvr>
                                      <p:to>
                                        <p:strVal val="visible"/>
                                      </p:to>
                                    </p:set>
                                    <p:animEffect transition="in" filter="box(in)">
                                      <p:cBhvr>
                                        <p:cTn id="25" dur="500"/>
                                        <p:tgtEl>
                                          <p:spTgt spid="8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74"/>
                                        </p:tgtEl>
                                        <p:attrNameLst>
                                          <p:attrName>style.visibility</p:attrName>
                                        </p:attrNameLst>
                                      </p:cBhvr>
                                      <p:to>
                                        <p:strVal val="visible"/>
                                      </p:to>
                                    </p:set>
                                    <p:animEffect transition="in" filter="wipe(up)">
                                      <p:cBhvr>
                                        <p:cTn id="30" dur="500"/>
                                        <p:tgtEl>
                                          <p:spTgt spid="74"/>
                                        </p:tgtEl>
                                      </p:cBhvr>
                                    </p:animEffect>
                                  </p:childTnLst>
                                </p:cTn>
                              </p:par>
                            </p:childTnLst>
                          </p:cTn>
                        </p:par>
                        <p:par>
                          <p:cTn id="31" fill="hold" nodeType="afterGroup">
                            <p:stCondLst>
                              <p:cond delay="500"/>
                            </p:stCondLst>
                            <p:childTnLst>
                              <p:par>
                                <p:cTn id="32" presetID="4" presetClass="entr" presetSubtype="16" fill="hold" grpId="0" nodeType="afterEffect">
                                  <p:stCondLst>
                                    <p:cond delay="0"/>
                                  </p:stCondLst>
                                  <p:childTnLst>
                                    <p:set>
                                      <p:cBhvr>
                                        <p:cTn id="33" dur="1" fill="hold">
                                          <p:stCondLst>
                                            <p:cond delay="0"/>
                                          </p:stCondLst>
                                        </p:cTn>
                                        <p:tgtEl>
                                          <p:spTgt spid="73"/>
                                        </p:tgtEl>
                                        <p:attrNameLst>
                                          <p:attrName>style.visibility</p:attrName>
                                        </p:attrNameLst>
                                      </p:cBhvr>
                                      <p:to>
                                        <p:strVal val="visible"/>
                                      </p:to>
                                    </p:set>
                                    <p:animEffect transition="in" filter="box(in)">
                                      <p:cBhvr>
                                        <p:cTn id="34" dur="500"/>
                                        <p:tgtEl>
                                          <p:spTgt spid="7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wipe(up)">
                                      <p:cBhvr>
                                        <p:cTn id="39" dur="500"/>
                                        <p:tgtEl>
                                          <p:spTgt spid="71"/>
                                        </p:tgtEl>
                                      </p:cBhvr>
                                    </p:animEffect>
                                  </p:childTnLst>
                                </p:cTn>
                              </p:par>
                            </p:childTnLst>
                          </p:cTn>
                        </p:par>
                        <p:par>
                          <p:cTn id="40" fill="hold" nodeType="afterGroup">
                            <p:stCondLst>
                              <p:cond delay="500"/>
                            </p:stCondLst>
                            <p:childTnLst>
                              <p:par>
                                <p:cTn id="41" presetID="4" presetClass="entr" presetSubtype="16" fill="hold" grpId="0" nodeType="after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box(in)">
                                      <p:cBhvr>
                                        <p:cTn id="43" dur="500"/>
                                        <p:tgtEl>
                                          <p:spTgt spid="6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72"/>
                                        </p:tgtEl>
                                        <p:attrNameLst>
                                          <p:attrName>style.visibility</p:attrName>
                                        </p:attrNameLst>
                                      </p:cBhvr>
                                      <p:to>
                                        <p:strVal val="visible"/>
                                      </p:to>
                                    </p:set>
                                    <p:animEffect transition="in" filter="wipe(up)">
                                      <p:cBhvr>
                                        <p:cTn id="48" dur="500"/>
                                        <p:tgtEl>
                                          <p:spTgt spid="72"/>
                                        </p:tgtEl>
                                      </p:cBhvr>
                                    </p:animEffect>
                                  </p:childTnLst>
                                </p:cTn>
                              </p:par>
                            </p:childTnLst>
                          </p:cTn>
                        </p:par>
                        <p:par>
                          <p:cTn id="49" fill="hold" nodeType="afterGroup">
                            <p:stCondLst>
                              <p:cond delay="500"/>
                            </p:stCondLst>
                            <p:childTnLst>
                              <p:par>
                                <p:cTn id="50" presetID="4" presetClass="entr" presetSubtype="16" fill="hold" grpId="0" nodeType="after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box(in)">
                                      <p:cBhvr>
                                        <p:cTn id="52" dur="500"/>
                                        <p:tgtEl>
                                          <p:spTgt spid="5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62"/>
                                        </p:tgtEl>
                                        <p:attrNameLst>
                                          <p:attrName>style.visibility</p:attrName>
                                        </p:attrNameLst>
                                      </p:cBhvr>
                                      <p:to>
                                        <p:strVal val="visible"/>
                                      </p:to>
                                    </p:set>
                                    <p:animEffect transition="in" filter="wipe(up)">
                                      <p:cBhvr>
                                        <p:cTn id="57" dur="500"/>
                                        <p:tgtEl>
                                          <p:spTgt spid="62"/>
                                        </p:tgtEl>
                                      </p:cBhvr>
                                    </p:animEffect>
                                  </p:childTnLst>
                                </p:cTn>
                              </p:par>
                            </p:childTnLst>
                          </p:cTn>
                        </p:par>
                        <p:par>
                          <p:cTn id="58" fill="hold" nodeType="afterGroup">
                            <p:stCondLst>
                              <p:cond delay="500"/>
                            </p:stCondLst>
                            <p:childTnLst>
                              <p:par>
                                <p:cTn id="59" presetID="4" presetClass="entr" presetSubtype="16"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box(in)">
                                      <p:cBhvr>
                                        <p:cTn id="61" dur="500"/>
                                        <p:tgtEl>
                                          <p:spTgt spid="7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68"/>
                                        </p:tgtEl>
                                        <p:attrNameLst>
                                          <p:attrName>style.visibility</p:attrName>
                                        </p:attrNameLst>
                                      </p:cBhvr>
                                      <p:to>
                                        <p:strVal val="visible"/>
                                      </p:to>
                                    </p:set>
                                    <p:animEffect transition="in" filter="wipe(up)">
                                      <p:cBhvr>
                                        <p:cTn id="66" dur="500"/>
                                        <p:tgtEl>
                                          <p:spTgt spid="68"/>
                                        </p:tgtEl>
                                      </p:cBhvr>
                                    </p:animEffect>
                                  </p:childTnLst>
                                </p:cTn>
                              </p:par>
                            </p:childTnLst>
                          </p:cTn>
                        </p:par>
                        <p:par>
                          <p:cTn id="67" fill="hold" nodeType="afterGroup">
                            <p:stCondLst>
                              <p:cond delay="500"/>
                            </p:stCondLst>
                            <p:childTnLst>
                              <p:par>
                                <p:cTn id="68" presetID="4" presetClass="entr" presetSubtype="16"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Effect transition="in" filter="box(in)">
                                      <p:cBhvr>
                                        <p:cTn id="70" dur="500"/>
                                        <p:tgtEl>
                                          <p:spTgt spid="7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57"/>
                                        </p:tgtEl>
                                        <p:attrNameLst>
                                          <p:attrName>style.visibility</p:attrName>
                                        </p:attrNameLst>
                                      </p:cBhvr>
                                      <p:to>
                                        <p:strVal val="visible"/>
                                      </p:to>
                                    </p:set>
                                    <p:animEffect transition="in" filter="wipe(up)">
                                      <p:cBhvr>
                                        <p:cTn id="75" dur="500"/>
                                        <p:tgtEl>
                                          <p:spTgt spid="57"/>
                                        </p:tgtEl>
                                      </p:cBhvr>
                                    </p:animEffect>
                                  </p:childTnLst>
                                </p:cTn>
                              </p:par>
                            </p:childTnLst>
                          </p:cTn>
                        </p:par>
                        <p:par>
                          <p:cTn id="76" fill="hold" nodeType="afterGroup">
                            <p:stCondLst>
                              <p:cond delay="500"/>
                            </p:stCondLst>
                            <p:childTnLst>
                              <p:par>
                                <p:cTn id="77" presetID="20" presetClass="entr" presetSubtype="0" fill="hold" grpId="0" nodeType="after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wedge">
                                      <p:cBhvr>
                                        <p:cTn id="79" dur="2000"/>
                                        <p:tgtEl>
                                          <p:spTgt spid="60"/>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wipe(up)">
                                      <p:cBhvr>
                                        <p:cTn id="84" dur="500"/>
                                        <p:tgtEl>
                                          <p:spTgt spid="59"/>
                                        </p:tgtEl>
                                      </p:cBhvr>
                                    </p:animEffect>
                                  </p:childTnLst>
                                </p:cTn>
                              </p:par>
                            </p:childTnLst>
                          </p:cTn>
                        </p:par>
                        <p:par>
                          <p:cTn id="85" fill="hold" nodeType="afterGroup">
                            <p:stCondLst>
                              <p:cond delay="500"/>
                            </p:stCondLst>
                            <p:childTnLst>
                              <p:par>
                                <p:cTn id="86" presetID="4" presetClass="entr" presetSubtype="16" fill="hold" grpId="0" nodeType="afterEffect">
                                  <p:stCondLst>
                                    <p:cond delay="0"/>
                                  </p:stCondLst>
                                  <p:childTnLst>
                                    <p:set>
                                      <p:cBhvr>
                                        <p:cTn id="87" dur="1" fill="hold">
                                          <p:stCondLst>
                                            <p:cond delay="0"/>
                                          </p:stCondLst>
                                        </p:cTn>
                                        <p:tgtEl>
                                          <p:spTgt spid="63"/>
                                        </p:tgtEl>
                                        <p:attrNameLst>
                                          <p:attrName>style.visibility</p:attrName>
                                        </p:attrNameLst>
                                      </p:cBhvr>
                                      <p:to>
                                        <p:strVal val="visible"/>
                                      </p:to>
                                    </p:set>
                                    <p:animEffect transition="in" filter="box(in)">
                                      <p:cBhvr>
                                        <p:cTn id="88" dur="500"/>
                                        <p:tgtEl>
                                          <p:spTgt spid="6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wipe(up)">
                                      <p:cBhvr>
                                        <p:cTn id="93" dur="500"/>
                                        <p:tgtEl>
                                          <p:spTgt spid="69"/>
                                        </p:tgtEl>
                                      </p:cBhvr>
                                    </p:animEffect>
                                  </p:childTnLst>
                                </p:cTn>
                              </p:par>
                            </p:childTnLst>
                          </p:cTn>
                        </p:par>
                        <p:par>
                          <p:cTn id="94" fill="hold" nodeType="afterGroup">
                            <p:stCondLst>
                              <p:cond delay="500"/>
                            </p:stCondLst>
                            <p:childTnLst>
                              <p:par>
                                <p:cTn id="95" presetID="4" presetClass="entr" presetSubtype="16" fill="hold" grpId="0" nodeType="after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box(in)">
                                      <p:cBhvr>
                                        <p:cTn id="97" dur="500"/>
                                        <p:tgtEl>
                                          <p:spTgt spid="64"/>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58"/>
                                        </p:tgtEl>
                                        <p:attrNameLst>
                                          <p:attrName>style.visibility</p:attrName>
                                        </p:attrNameLst>
                                      </p:cBhvr>
                                      <p:to>
                                        <p:strVal val="visible"/>
                                      </p:to>
                                    </p:set>
                                    <p:animEffect transition="in" filter="wipe(up)">
                                      <p:cBhvr>
                                        <p:cTn id="102" dur="500"/>
                                        <p:tgtEl>
                                          <p:spTgt spid="58"/>
                                        </p:tgtEl>
                                      </p:cBhvr>
                                    </p:animEffect>
                                  </p:childTnLst>
                                </p:cTn>
                              </p:par>
                            </p:childTnLst>
                          </p:cTn>
                        </p:par>
                        <p:par>
                          <p:cTn id="103" fill="hold" nodeType="afterGroup">
                            <p:stCondLst>
                              <p:cond delay="500"/>
                            </p:stCondLst>
                            <p:childTnLst>
                              <p:par>
                                <p:cTn id="104" presetID="4" presetClass="entr" presetSubtype="16" fill="hold" grpId="0" nodeType="afterEffect">
                                  <p:stCondLst>
                                    <p:cond delay="0"/>
                                  </p:stCondLst>
                                  <p:childTnLst>
                                    <p:set>
                                      <p:cBhvr>
                                        <p:cTn id="105" dur="1" fill="hold">
                                          <p:stCondLst>
                                            <p:cond delay="0"/>
                                          </p:stCondLst>
                                        </p:cTn>
                                        <p:tgtEl>
                                          <p:spTgt spid="65"/>
                                        </p:tgtEl>
                                        <p:attrNameLst>
                                          <p:attrName>style.visibility</p:attrName>
                                        </p:attrNameLst>
                                      </p:cBhvr>
                                      <p:to>
                                        <p:strVal val="visible"/>
                                      </p:to>
                                    </p:set>
                                    <p:animEffect transition="in" filter="box(in)">
                                      <p:cBhvr>
                                        <p:cTn id="106" dur="500"/>
                                        <p:tgtEl>
                                          <p:spTgt spid="65"/>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70"/>
                                        </p:tgtEl>
                                        <p:attrNameLst>
                                          <p:attrName>style.visibility</p:attrName>
                                        </p:attrNameLst>
                                      </p:cBhvr>
                                      <p:to>
                                        <p:strVal val="visible"/>
                                      </p:to>
                                    </p:set>
                                    <p:animEffect transition="in" filter="wipe(up)">
                                      <p:cBhvr>
                                        <p:cTn id="111" dur="500"/>
                                        <p:tgtEl>
                                          <p:spTgt spid="70"/>
                                        </p:tgtEl>
                                      </p:cBhvr>
                                    </p:animEffect>
                                  </p:childTnLst>
                                </p:cTn>
                              </p:par>
                            </p:childTnLst>
                          </p:cTn>
                        </p:par>
                        <p:par>
                          <p:cTn id="112" fill="hold" nodeType="afterGroup">
                            <p:stCondLst>
                              <p:cond delay="500"/>
                            </p:stCondLst>
                            <p:childTnLst>
                              <p:par>
                                <p:cTn id="113" presetID="4" presetClass="entr" presetSubtype="16" fill="hold" grpId="0" nodeType="after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box(in)">
                                      <p:cBhvr>
                                        <p:cTn id="115" dur="500"/>
                                        <p:tgtEl>
                                          <p:spTgt spid="66"/>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1" fill="hold" nodeType="clickEffect">
                                  <p:stCondLst>
                                    <p:cond delay="0"/>
                                  </p:stCondLst>
                                  <p:childTnLst>
                                    <p:set>
                                      <p:cBhvr>
                                        <p:cTn id="119" dur="1" fill="hold">
                                          <p:stCondLst>
                                            <p:cond delay="0"/>
                                          </p:stCondLst>
                                        </p:cTn>
                                        <p:tgtEl>
                                          <p:spTgt spid="84"/>
                                        </p:tgtEl>
                                        <p:attrNameLst>
                                          <p:attrName>style.visibility</p:attrName>
                                        </p:attrNameLst>
                                      </p:cBhvr>
                                      <p:to>
                                        <p:strVal val="visible"/>
                                      </p:to>
                                    </p:set>
                                    <p:animEffect transition="in" filter="wipe(up)">
                                      <p:cBhvr>
                                        <p:cTn id="120" dur="500"/>
                                        <p:tgtEl>
                                          <p:spTgt spid="84"/>
                                        </p:tgtEl>
                                      </p:cBhvr>
                                    </p:animEffect>
                                  </p:childTnLst>
                                </p:cTn>
                              </p:par>
                            </p:childTnLst>
                          </p:cTn>
                        </p:par>
                        <p:par>
                          <p:cTn id="121" fill="hold" nodeType="afterGroup">
                            <p:stCondLst>
                              <p:cond delay="500"/>
                            </p:stCondLst>
                            <p:childTnLst>
                              <p:par>
                                <p:cTn id="122" presetID="23" presetClass="entr" presetSubtype="16" fill="hold" grpId="0" nodeType="afterEffect">
                                  <p:stCondLst>
                                    <p:cond delay="0"/>
                                  </p:stCondLst>
                                  <p:childTnLst>
                                    <p:set>
                                      <p:cBhvr>
                                        <p:cTn id="123" dur="1" fill="hold">
                                          <p:stCondLst>
                                            <p:cond delay="0"/>
                                          </p:stCondLst>
                                        </p:cTn>
                                        <p:tgtEl>
                                          <p:spTgt spid="76"/>
                                        </p:tgtEl>
                                        <p:attrNameLst>
                                          <p:attrName>style.visibility</p:attrName>
                                        </p:attrNameLst>
                                      </p:cBhvr>
                                      <p:to>
                                        <p:strVal val="visible"/>
                                      </p:to>
                                    </p:set>
                                    <p:anim calcmode="lin" valueType="num">
                                      <p:cBhvr>
                                        <p:cTn id="124" dur="500" fill="hold"/>
                                        <p:tgtEl>
                                          <p:spTgt spid="76"/>
                                        </p:tgtEl>
                                        <p:attrNameLst>
                                          <p:attrName>ppt_w</p:attrName>
                                        </p:attrNameLst>
                                      </p:cBhvr>
                                      <p:tavLst>
                                        <p:tav tm="0">
                                          <p:val>
                                            <p:fltVal val="0"/>
                                          </p:val>
                                        </p:tav>
                                        <p:tav tm="100000">
                                          <p:val>
                                            <p:strVal val="#ppt_w"/>
                                          </p:val>
                                        </p:tav>
                                      </p:tavLst>
                                    </p:anim>
                                    <p:anim calcmode="lin" valueType="num">
                                      <p:cBhvr>
                                        <p:cTn id="125" dur="500" fill="hold"/>
                                        <p:tgtEl>
                                          <p:spTgt spid="76"/>
                                        </p:tgtEl>
                                        <p:attrNameLst>
                                          <p:attrName>ppt_h</p:attrName>
                                        </p:attrNameLst>
                                      </p:cBhvr>
                                      <p:tavLst>
                                        <p:tav tm="0">
                                          <p:val>
                                            <p:fltVal val="0"/>
                                          </p:val>
                                        </p:tav>
                                        <p:tav tm="100000">
                                          <p:val>
                                            <p:strVal val="#ppt_h"/>
                                          </p:val>
                                        </p:tav>
                                      </p:tavLst>
                                    </p:anim>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2" presetClass="entr" presetSubtype="1" fill="hold" nodeType="clickEffect">
                                  <p:stCondLst>
                                    <p:cond delay="0"/>
                                  </p:stCondLst>
                                  <p:childTnLst>
                                    <p:set>
                                      <p:cBhvr>
                                        <p:cTn id="129" dur="1" fill="hold">
                                          <p:stCondLst>
                                            <p:cond delay="0"/>
                                          </p:stCondLst>
                                        </p:cTn>
                                        <p:tgtEl>
                                          <p:spTgt spid="83"/>
                                        </p:tgtEl>
                                        <p:attrNameLst>
                                          <p:attrName>style.visibility</p:attrName>
                                        </p:attrNameLst>
                                      </p:cBhvr>
                                      <p:to>
                                        <p:strVal val="visible"/>
                                      </p:to>
                                    </p:set>
                                    <p:animEffect transition="in" filter="wipe(up)">
                                      <p:cBhvr>
                                        <p:cTn id="130" dur="1000"/>
                                        <p:tgtEl>
                                          <p:spTgt spid="83"/>
                                        </p:tgtEl>
                                      </p:cBhvr>
                                    </p:animEffect>
                                  </p:childTnLst>
                                </p:cTn>
                              </p:par>
                            </p:childTnLst>
                          </p:cTn>
                        </p:par>
                        <p:par>
                          <p:cTn id="131" fill="hold" nodeType="afterGroup">
                            <p:stCondLst>
                              <p:cond delay="1000"/>
                            </p:stCondLst>
                            <p:childTnLst>
                              <p:par>
                                <p:cTn id="132" presetID="47" presetClass="entr" presetSubtype="0" fill="hold" grpId="0" nodeType="afterEffect">
                                  <p:stCondLst>
                                    <p:cond delay="0"/>
                                  </p:stCondLst>
                                  <p:childTnLst>
                                    <p:set>
                                      <p:cBhvr>
                                        <p:cTn id="133" dur="1" fill="hold">
                                          <p:stCondLst>
                                            <p:cond delay="0"/>
                                          </p:stCondLst>
                                        </p:cTn>
                                        <p:tgtEl>
                                          <p:spTgt spid="75"/>
                                        </p:tgtEl>
                                        <p:attrNameLst>
                                          <p:attrName>style.visibility</p:attrName>
                                        </p:attrNameLst>
                                      </p:cBhvr>
                                      <p:to>
                                        <p:strVal val="visible"/>
                                      </p:to>
                                    </p:set>
                                    <p:animEffect transition="in" filter="fade">
                                      <p:cBhvr>
                                        <p:cTn id="134" dur="1000"/>
                                        <p:tgtEl>
                                          <p:spTgt spid="75"/>
                                        </p:tgtEl>
                                      </p:cBhvr>
                                    </p:animEffect>
                                    <p:anim calcmode="lin" valueType="num">
                                      <p:cBhvr>
                                        <p:cTn id="135" dur="1000" fill="hold"/>
                                        <p:tgtEl>
                                          <p:spTgt spid="75"/>
                                        </p:tgtEl>
                                        <p:attrNameLst>
                                          <p:attrName>ppt_x</p:attrName>
                                        </p:attrNameLst>
                                      </p:cBhvr>
                                      <p:tavLst>
                                        <p:tav tm="0">
                                          <p:val>
                                            <p:strVal val="#ppt_x"/>
                                          </p:val>
                                        </p:tav>
                                        <p:tav tm="100000">
                                          <p:val>
                                            <p:strVal val="#ppt_x"/>
                                          </p:val>
                                        </p:tav>
                                      </p:tavLst>
                                    </p:anim>
                                    <p:anim calcmode="lin" valueType="num">
                                      <p:cBhvr>
                                        <p:cTn id="136" dur="1000" fill="hold"/>
                                        <p:tgtEl>
                                          <p:spTgt spid="75"/>
                                        </p:tgtEl>
                                        <p:attrNameLst>
                                          <p:attrName>ppt_y</p:attrName>
                                        </p:attrNameLst>
                                      </p:cBhvr>
                                      <p:tavLst>
                                        <p:tav tm="0">
                                          <p:val>
                                            <p:strVal val="#ppt_y-.1"/>
                                          </p:val>
                                        </p:tav>
                                        <p:tav tm="100000">
                                          <p:val>
                                            <p:strVal val="#ppt_y"/>
                                          </p:val>
                                        </p:tav>
                                      </p:tavLst>
                                    </p:anim>
                                  </p:childTnLst>
                                </p:cTn>
                              </p:par>
                            </p:childTnLst>
                          </p:cTn>
                        </p:par>
                        <p:par>
                          <p:cTn id="137" fill="hold" nodeType="afterGroup">
                            <p:stCondLst>
                              <p:cond delay="2000"/>
                            </p:stCondLst>
                            <p:childTnLst>
                              <p:par>
                                <p:cTn id="138" presetID="22" presetClass="entr" presetSubtype="1" fill="hold" nodeType="afterEffect">
                                  <p:stCondLst>
                                    <p:cond delay="0"/>
                                  </p:stCondLst>
                                  <p:childTnLst>
                                    <p:set>
                                      <p:cBhvr>
                                        <p:cTn id="139" dur="1" fill="hold">
                                          <p:stCondLst>
                                            <p:cond delay="0"/>
                                          </p:stCondLst>
                                        </p:cTn>
                                        <p:tgtEl>
                                          <p:spTgt spid="82"/>
                                        </p:tgtEl>
                                        <p:attrNameLst>
                                          <p:attrName>style.visibility</p:attrName>
                                        </p:attrNameLst>
                                      </p:cBhvr>
                                      <p:to>
                                        <p:strVal val="visible"/>
                                      </p:to>
                                    </p:set>
                                    <p:animEffect transition="in" filter="wipe(up)">
                                      <p:cBhvr>
                                        <p:cTn id="140" dur="1000"/>
                                        <p:tgtEl>
                                          <p:spTgt spid="82"/>
                                        </p:tgtEl>
                                      </p:cBhvr>
                                    </p:animEffect>
                                  </p:childTnLst>
                                </p:cTn>
                              </p:par>
                            </p:childTnLst>
                          </p:cTn>
                        </p:par>
                        <p:par>
                          <p:cTn id="141" fill="hold" nodeType="afterGroup">
                            <p:stCondLst>
                              <p:cond delay="3000"/>
                            </p:stCondLst>
                            <p:childTnLst>
                              <p:par>
                                <p:cTn id="142" presetID="47" presetClass="entr" presetSubtype="0" fill="hold" grpId="0" nodeType="afterEffect">
                                  <p:stCondLst>
                                    <p:cond delay="0"/>
                                  </p:stCondLst>
                                  <p:childTnLst>
                                    <p:set>
                                      <p:cBhvr>
                                        <p:cTn id="143" dur="1" fill="hold">
                                          <p:stCondLst>
                                            <p:cond delay="0"/>
                                          </p:stCondLst>
                                        </p:cTn>
                                        <p:tgtEl>
                                          <p:spTgt spid="67"/>
                                        </p:tgtEl>
                                        <p:attrNameLst>
                                          <p:attrName>style.visibility</p:attrName>
                                        </p:attrNameLst>
                                      </p:cBhvr>
                                      <p:to>
                                        <p:strVal val="visible"/>
                                      </p:to>
                                    </p:set>
                                    <p:animEffect transition="in" filter="fade">
                                      <p:cBhvr>
                                        <p:cTn id="144" dur="1000"/>
                                        <p:tgtEl>
                                          <p:spTgt spid="67"/>
                                        </p:tgtEl>
                                      </p:cBhvr>
                                    </p:animEffect>
                                    <p:anim calcmode="lin" valueType="num">
                                      <p:cBhvr>
                                        <p:cTn id="145" dur="1000" fill="hold"/>
                                        <p:tgtEl>
                                          <p:spTgt spid="67"/>
                                        </p:tgtEl>
                                        <p:attrNameLst>
                                          <p:attrName>ppt_x</p:attrName>
                                        </p:attrNameLst>
                                      </p:cBhvr>
                                      <p:tavLst>
                                        <p:tav tm="0">
                                          <p:val>
                                            <p:strVal val="#ppt_x"/>
                                          </p:val>
                                        </p:tav>
                                        <p:tav tm="100000">
                                          <p:val>
                                            <p:strVal val="#ppt_x"/>
                                          </p:val>
                                        </p:tav>
                                      </p:tavLst>
                                    </p:anim>
                                    <p:anim calcmode="lin" valueType="num">
                                      <p:cBhvr>
                                        <p:cTn id="146" dur="1000" fill="hold"/>
                                        <p:tgtEl>
                                          <p:spTgt spid="67"/>
                                        </p:tgtEl>
                                        <p:attrNameLst>
                                          <p:attrName>ppt_y</p:attrName>
                                        </p:attrNameLst>
                                      </p:cBhvr>
                                      <p:tavLst>
                                        <p:tav tm="0">
                                          <p:val>
                                            <p:strVal val="#ppt_y-.1"/>
                                          </p:val>
                                        </p:tav>
                                        <p:tav tm="100000">
                                          <p:val>
                                            <p:strVal val="#ppt_y"/>
                                          </p:val>
                                        </p:tav>
                                      </p:tavLst>
                                    </p:anim>
                                  </p:childTnLst>
                                </p:cTn>
                              </p:par>
                            </p:childTnLst>
                          </p:cTn>
                        </p:par>
                        <p:par>
                          <p:cTn id="147" fill="hold" nodeType="afterGroup">
                            <p:stCondLst>
                              <p:cond delay="4000"/>
                            </p:stCondLst>
                            <p:childTnLst>
                              <p:par>
                                <p:cTn id="148" presetID="53" presetClass="entr" presetSubtype="0" fill="hold" grpId="0" nodeType="afterEffect">
                                  <p:stCondLst>
                                    <p:cond delay="0"/>
                                  </p:stCondLst>
                                  <p:childTnLst>
                                    <p:set>
                                      <p:cBhvr>
                                        <p:cTn id="149" dur="1" fill="hold">
                                          <p:stCondLst>
                                            <p:cond delay="0"/>
                                          </p:stCondLst>
                                        </p:cTn>
                                        <p:tgtEl>
                                          <p:spTgt spid="105"/>
                                        </p:tgtEl>
                                        <p:attrNameLst>
                                          <p:attrName>style.visibility</p:attrName>
                                        </p:attrNameLst>
                                      </p:cBhvr>
                                      <p:to>
                                        <p:strVal val="visible"/>
                                      </p:to>
                                    </p:set>
                                    <p:anim calcmode="lin" valueType="num">
                                      <p:cBhvr>
                                        <p:cTn id="150" dur="500" fill="hold"/>
                                        <p:tgtEl>
                                          <p:spTgt spid="105"/>
                                        </p:tgtEl>
                                        <p:attrNameLst>
                                          <p:attrName>ppt_w</p:attrName>
                                        </p:attrNameLst>
                                      </p:cBhvr>
                                      <p:tavLst>
                                        <p:tav tm="0">
                                          <p:val>
                                            <p:fltVal val="0"/>
                                          </p:val>
                                        </p:tav>
                                        <p:tav tm="100000">
                                          <p:val>
                                            <p:strVal val="#ppt_w"/>
                                          </p:val>
                                        </p:tav>
                                      </p:tavLst>
                                    </p:anim>
                                    <p:anim calcmode="lin" valueType="num">
                                      <p:cBhvr>
                                        <p:cTn id="151" dur="500" fill="hold"/>
                                        <p:tgtEl>
                                          <p:spTgt spid="105"/>
                                        </p:tgtEl>
                                        <p:attrNameLst>
                                          <p:attrName>ppt_h</p:attrName>
                                        </p:attrNameLst>
                                      </p:cBhvr>
                                      <p:tavLst>
                                        <p:tav tm="0">
                                          <p:val>
                                            <p:fltVal val="0"/>
                                          </p:val>
                                        </p:tav>
                                        <p:tav tm="100000">
                                          <p:val>
                                            <p:strVal val="#ppt_h"/>
                                          </p:val>
                                        </p:tav>
                                      </p:tavLst>
                                    </p:anim>
                                    <p:animEffect transition="in" filter="fade">
                                      <p:cBhvr>
                                        <p:cTn id="152" dur="500"/>
                                        <p:tgtEl>
                                          <p:spTgt spid="105"/>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2" presetClass="entr" presetSubtype="1" fill="hold" nodeType="click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wipe(up)">
                                      <p:cBhvr>
                                        <p:cTn id="157" dur="500"/>
                                        <p:tgtEl>
                                          <p:spTgt spid="86"/>
                                        </p:tgtEl>
                                      </p:cBhvr>
                                    </p:animEffect>
                                  </p:childTnLst>
                                </p:cTn>
                              </p:par>
                              <p:par>
                                <p:cTn id="158" presetID="22" presetClass="entr" presetSubtype="1" fill="hold" nodeType="withEffect">
                                  <p:stCondLst>
                                    <p:cond delay="0"/>
                                  </p:stCondLst>
                                  <p:childTnLst>
                                    <p:set>
                                      <p:cBhvr>
                                        <p:cTn id="159" dur="1" fill="hold">
                                          <p:stCondLst>
                                            <p:cond delay="0"/>
                                          </p:stCondLst>
                                        </p:cTn>
                                        <p:tgtEl>
                                          <p:spTgt spid="87"/>
                                        </p:tgtEl>
                                        <p:attrNameLst>
                                          <p:attrName>style.visibility</p:attrName>
                                        </p:attrNameLst>
                                      </p:cBhvr>
                                      <p:to>
                                        <p:strVal val="visible"/>
                                      </p:to>
                                    </p:set>
                                    <p:animEffect transition="in" filter="wipe(up)">
                                      <p:cBhvr>
                                        <p:cTn id="160" dur="500"/>
                                        <p:tgtEl>
                                          <p:spTgt spid="87"/>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8" presetClass="entr" presetSubtype="12" fill="hold" grpId="1" nodeType="clickEffect">
                                  <p:stCondLst>
                                    <p:cond delay="0"/>
                                  </p:stCondLst>
                                  <p:iterate type="lt">
                                    <p:tmPct val="0"/>
                                  </p:iterate>
                                  <p:childTnLst>
                                    <p:set>
                                      <p:cBhvr>
                                        <p:cTn id="164" dur="1" fill="hold">
                                          <p:stCondLst>
                                            <p:cond delay="0"/>
                                          </p:stCondLst>
                                        </p:cTn>
                                        <p:tgtEl>
                                          <p:spTgt spid="85"/>
                                        </p:tgtEl>
                                        <p:attrNameLst>
                                          <p:attrName>style.visibility</p:attrName>
                                        </p:attrNameLst>
                                      </p:cBhvr>
                                      <p:to>
                                        <p:strVal val="visible"/>
                                      </p:to>
                                    </p:set>
                                    <p:animEffect transition="in" filter="strips(downLeft)">
                                      <p:cBhvr>
                                        <p:cTn id="165" dur="500"/>
                                        <p:tgtEl>
                                          <p:spTgt spid="85"/>
                                        </p:tgtEl>
                                      </p:cBhvr>
                                    </p:animEffect>
                                  </p:childTnLst>
                                </p:cTn>
                              </p:par>
                              <p:par>
                                <p:cTn id="166" presetID="34" presetClass="emph" presetSubtype="0" fill="hold" grpId="0" nodeType="withEffect">
                                  <p:stCondLst>
                                    <p:cond delay="0"/>
                                  </p:stCondLst>
                                  <p:iterate type="lt">
                                    <p:tmPct val="10000"/>
                                  </p:iterate>
                                  <p:childTnLst>
                                    <p:animMotion origin="layout" path="M 0.0 0.0 L 0.0 -0.07213" pathEditMode="relative" ptsTypes="">
                                      <p:cBhvr>
                                        <p:cTn id="167" dur="250" accel="50000" decel="50000" autoRev="1" fill="hold">
                                          <p:stCondLst>
                                            <p:cond delay="0"/>
                                          </p:stCondLst>
                                        </p:cTn>
                                        <p:tgtEl>
                                          <p:spTgt spid="85"/>
                                        </p:tgtEl>
                                        <p:attrNameLst>
                                          <p:attrName>ppt_x</p:attrName>
                                          <p:attrName>ppt_y</p:attrName>
                                        </p:attrNameLst>
                                      </p:cBhvr>
                                    </p:animMotion>
                                    <p:animRot by="1500000">
                                      <p:cBhvr>
                                        <p:cTn id="168" dur="125" fill="hold">
                                          <p:stCondLst>
                                            <p:cond delay="0"/>
                                          </p:stCondLst>
                                        </p:cTn>
                                        <p:tgtEl>
                                          <p:spTgt spid="85"/>
                                        </p:tgtEl>
                                        <p:attrNameLst>
                                          <p:attrName>r</p:attrName>
                                        </p:attrNameLst>
                                      </p:cBhvr>
                                    </p:animRot>
                                    <p:animRot by="-1500000">
                                      <p:cBhvr>
                                        <p:cTn id="169" dur="125" fill="hold">
                                          <p:stCondLst>
                                            <p:cond delay="125"/>
                                          </p:stCondLst>
                                        </p:cTn>
                                        <p:tgtEl>
                                          <p:spTgt spid="85"/>
                                        </p:tgtEl>
                                        <p:attrNameLst>
                                          <p:attrName>r</p:attrName>
                                        </p:attrNameLst>
                                      </p:cBhvr>
                                    </p:animRot>
                                    <p:animRot by="-1500000">
                                      <p:cBhvr>
                                        <p:cTn id="170" dur="125" fill="hold">
                                          <p:stCondLst>
                                            <p:cond delay="250"/>
                                          </p:stCondLst>
                                        </p:cTn>
                                        <p:tgtEl>
                                          <p:spTgt spid="85"/>
                                        </p:tgtEl>
                                        <p:attrNameLst>
                                          <p:attrName>r</p:attrName>
                                        </p:attrNameLst>
                                      </p:cBhvr>
                                    </p:animRot>
                                    <p:animRot by="1500000">
                                      <p:cBhvr>
                                        <p:cTn id="171" dur="125" fill="hold">
                                          <p:stCondLst>
                                            <p:cond delay="375"/>
                                          </p:stCondLst>
                                        </p:cTn>
                                        <p:tgtEl>
                                          <p:spTgt spid="85"/>
                                        </p:tgtEl>
                                        <p:attrNameLst>
                                          <p:attrName>r</p:attrName>
                                        </p:attrNameLst>
                                      </p:cBhvr>
                                    </p:animRo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22" presetClass="entr" presetSubtype="1" fill="hold" nodeType="clickEffect">
                                  <p:stCondLst>
                                    <p:cond delay="0"/>
                                  </p:stCondLst>
                                  <p:childTnLst>
                                    <p:set>
                                      <p:cBhvr>
                                        <p:cTn id="175" dur="1" fill="hold">
                                          <p:stCondLst>
                                            <p:cond delay="0"/>
                                          </p:stCondLst>
                                        </p:cTn>
                                        <p:tgtEl>
                                          <p:spTgt spid="103"/>
                                        </p:tgtEl>
                                        <p:attrNameLst>
                                          <p:attrName>style.visibility</p:attrName>
                                        </p:attrNameLst>
                                      </p:cBhvr>
                                      <p:to>
                                        <p:strVal val="visible"/>
                                      </p:to>
                                    </p:set>
                                    <p:animEffect transition="in" filter="wipe(up)">
                                      <p:cBhvr>
                                        <p:cTn id="176" dur="500"/>
                                        <p:tgtEl>
                                          <p:spTgt spid="103"/>
                                        </p:tgtEl>
                                      </p:cBhvr>
                                    </p:animEffect>
                                  </p:childTnLst>
                                </p:cTn>
                              </p:par>
                              <p:par>
                                <p:cTn id="177" presetID="22" presetClass="entr" presetSubtype="1" fill="hold" nodeType="withEffect">
                                  <p:stCondLst>
                                    <p:cond delay="0"/>
                                  </p:stCondLst>
                                  <p:childTnLst>
                                    <p:set>
                                      <p:cBhvr>
                                        <p:cTn id="178" dur="1" fill="hold">
                                          <p:stCondLst>
                                            <p:cond delay="0"/>
                                          </p:stCondLst>
                                        </p:cTn>
                                        <p:tgtEl>
                                          <p:spTgt spid="102"/>
                                        </p:tgtEl>
                                        <p:attrNameLst>
                                          <p:attrName>style.visibility</p:attrName>
                                        </p:attrNameLst>
                                      </p:cBhvr>
                                      <p:to>
                                        <p:strVal val="visible"/>
                                      </p:to>
                                    </p:set>
                                    <p:animEffect transition="in" filter="wipe(up)">
                                      <p:cBhvr>
                                        <p:cTn id="179" dur="500"/>
                                        <p:tgtEl>
                                          <p:spTgt spid="102"/>
                                        </p:tgtEl>
                                      </p:cBhvr>
                                    </p:animEffect>
                                  </p:childTnLst>
                                </p:cTn>
                              </p:par>
                              <p:par>
                                <p:cTn id="180" presetID="22" presetClass="entr" presetSubtype="1" fill="hold" nodeType="withEffect">
                                  <p:stCondLst>
                                    <p:cond delay="0"/>
                                  </p:stCondLst>
                                  <p:childTnLst>
                                    <p:set>
                                      <p:cBhvr>
                                        <p:cTn id="181" dur="1" fill="hold">
                                          <p:stCondLst>
                                            <p:cond delay="0"/>
                                          </p:stCondLst>
                                        </p:cTn>
                                        <p:tgtEl>
                                          <p:spTgt spid="101"/>
                                        </p:tgtEl>
                                        <p:attrNameLst>
                                          <p:attrName>style.visibility</p:attrName>
                                        </p:attrNameLst>
                                      </p:cBhvr>
                                      <p:to>
                                        <p:strVal val="visible"/>
                                      </p:to>
                                    </p:set>
                                    <p:animEffect transition="in" filter="wipe(up)">
                                      <p:cBhvr>
                                        <p:cTn id="182" dur="500"/>
                                        <p:tgtEl>
                                          <p:spTgt spid="101"/>
                                        </p:tgtEl>
                                      </p:cBhvr>
                                    </p:animEffect>
                                  </p:childTnLst>
                                </p:cTn>
                              </p:par>
                              <p:par>
                                <p:cTn id="183" presetID="22" presetClass="entr" presetSubtype="1" fill="hold" nodeType="withEffect">
                                  <p:stCondLst>
                                    <p:cond delay="0"/>
                                  </p:stCondLst>
                                  <p:childTnLst>
                                    <p:set>
                                      <p:cBhvr>
                                        <p:cTn id="184" dur="1" fill="hold">
                                          <p:stCondLst>
                                            <p:cond delay="0"/>
                                          </p:stCondLst>
                                        </p:cTn>
                                        <p:tgtEl>
                                          <p:spTgt spid="100"/>
                                        </p:tgtEl>
                                        <p:attrNameLst>
                                          <p:attrName>style.visibility</p:attrName>
                                        </p:attrNameLst>
                                      </p:cBhvr>
                                      <p:to>
                                        <p:strVal val="visible"/>
                                      </p:to>
                                    </p:set>
                                    <p:animEffect transition="in" filter="wipe(up)">
                                      <p:cBhvr>
                                        <p:cTn id="185" dur="500"/>
                                        <p:tgtEl>
                                          <p:spTgt spid="100"/>
                                        </p:tgtEl>
                                      </p:cBhvr>
                                    </p:animEffect>
                                  </p:childTnLst>
                                </p:cTn>
                              </p:par>
                              <p:par>
                                <p:cTn id="186" presetID="22" presetClass="entr" presetSubtype="1" fill="hold" nodeType="withEffect">
                                  <p:stCondLst>
                                    <p:cond delay="0"/>
                                  </p:stCondLst>
                                  <p:childTnLst>
                                    <p:set>
                                      <p:cBhvr>
                                        <p:cTn id="187" dur="1" fill="hold">
                                          <p:stCondLst>
                                            <p:cond delay="0"/>
                                          </p:stCondLst>
                                        </p:cTn>
                                        <p:tgtEl>
                                          <p:spTgt spid="99"/>
                                        </p:tgtEl>
                                        <p:attrNameLst>
                                          <p:attrName>style.visibility</p:attrName>
                                        </p:attrNameLst>
                                      </p:cBhvr>
                                      <p:to>
                                        <p:strVal val="visible"/>
                                      </p:to>
                                    </p:set>
                                    <p:animEffect transition="in" filter="wipe(up)">
                                      <p:cBhvr>
                                        <p:cTn id="188" dur="500"/>
                                        <p:tgtEl>
                                          <p:spTgt spid="99"/>
                                        </p:tgtEl>
                                      </p:cBhvr>
                                    </p:animEffect>
                                  </p:childTnLst>
                                </p:cTn>
                              </p:par>
                              <p:par>
                                <p:cTn id="189" presetID="22" presetClass="entr" presetSubtype="1" fill="hold" nodeType="withEffect">
                                  <p:stCondLst>
                                    <p:cond delay="0"/>
                                  </p:stCondLst>
                                  <p:childTnLst>
                                    <p:set>
                                      <p:cBhvr>
                                        <p:cTn id="190" dur="1" fill="hold">
                                          <p:stCondLst>
                                            <p:cond delay="0"/>
                                          </p:stCondLst>
                                        </p:cTn>
                                        <p:tgtEl>
                                          <p:spTgt spid="98"/>
                                        </p:tgtEl>
                                        <p:attrNameLst>
                                          <p:attrName>style.visibility</p:attrName>
                                        </p:attrNameLst>
                                      </p:cBhvr>
                                      <p:to>
                                        <p:strVal val="visible"/>
                                      </p:to>
                                    </p:set>
                                    <p:animEffect transition="in" filter="wipe(up)">
                                      <p:cBhvr>
                                        <p:cTn id="191" dur="500"/>
                                        <p:tgtEl>
                                          <p:spTgt spid="98"/>
                                        </p:tgtEl>
                                      </p:cBhvr>
                                    </p:animEffect>
                                  </p:childTnLst>
                                </p:cTn>
                              </p:par>
                              <p:par>
                                <p:cTn id="192" presetID="22" presetClass="entr" presetSubtype="1" fill="hold" nodeType="withEffect">
                                  <p:stCondLst>
                                    <p:cond delay="0"/>
                                  </p:stCondLst>
                                  <p:childTnLst>
                                    <p:set>
                                      <p:cBhvr>
                                        <p:cTn id="193" dur="1" fill="hold">
                                          <p:stCondLst>
                                            <p:cond delay="0"/>
                                          </p:stCondLst>
                                        </p:cTn>
                                        <p:tgtEl>
                                          <p:spTgt spid="97"/>
                                        </p:tgtEl>
                                        <p:attrNameLst>
                                          <p:attrName>style.visibility</p:attrName>
                                        </p:attrNameLst>
                                      </p:cBhvr>
                                      <p:to>
                                        <p:strVal val="visible"/>
                                      </p:to>
                                    </p:set>
                                    <p:animEffect transition="in" filter="wipe(up)">
                                      <p:cBhvr>
                                        <p:cTn id="194" dur="500"/>
                                        <p:tgtEl>
                                          <p:spTgt spid="97"/>
                                        </p:tgtEl>
                                      </p:cBhvr>
                                    </p:animEffect>
                                  </p:childTnLst>
                                </p:cTn>
                              </p:par>
                              <p:par>
                                <p:cTn id="195" presetID="22" presetClass="entr" presetSubtype="1" fill="hold" nodeType="withEffect">
                                  <p:stCondLst>
                                    <p:cond delay="0"/>
                                  </p:stCondLst>
                                  <p:childTnLst>
                                    <p:set>
                                      <p:cBhvr>
                                        <p:cTn id="196" dur="1" fill="hold">
                                          <p:stCondLst>
                                            <p:cond delay="0"/>
                                          </p:stCondLst>
                                        </p:cTn>
                                        <p:tgtEl>
                                          <p:spTgt spid="96"/>
                                        </p:tgtEl>
                                        <p:attrNameLst>
                                          <p:attrName>style.visibility</p:attrName>
                                        </p:attrNameLst>
                                      </p:cBhvr>
                                      <p:to>
                                        <p:strVal val="visible"/>
                                      </p:to>
                                    </p:set>
                                    <p:animEffect transition="in" filter="wipe(up)">
                                      <p:cBhvr>
                                        <p:cTn id="197" dur="500"/>
                                        <p:tgtEl>
                                          <p:spTgt spid="96"/>
                                        </p:tgtEl>
                                      </p:cBhvr>
                                    </p:animEffect>
                                  </p:childTnLst>
                                </p:cTn>
                              </p:par>
                            </p:childTnLst>
                          </p:cTn>
                        </p:par>
                        <p:par>
                          <p:cTn id="198" fill="hold" nodeType="afterGroup">
                            <p:stCondLst>
                              <p:cond delay="500"/>
                            </p:stCondLst>
                            <p:childTnLst>
                              <p:par>
                                <p:cTn id="199" presetID="47" presetClass="entr" presetSubtype="0" fill="hold" grpId="0" nodeType="afterEffect">
                                  <p:stCondLst>
                                    <p:cond delay="0"/>
                                  </p:stCondLst>
                                  <p:childTnLst>
                                    <p:set>
                                      <p:cBhvr>
                                        <p:cTn id="200" dur="1" fill="hold">
                                          <p:stCondLst>
                                            <p:cond delay="0"/>
                                          </p:stCondLst>
                                        </p:cTn>
                                        <p:tgtEl>
                                          <p:spTgt spid="93"/>
                                        </p:tgtEl>
                                        <p:attrNameLst>
                                          <p:attrName>style.visibility</p:attrName>
                                        </p:attrNameLst>
                                      </p:cBhvr>
                                      <p:to>
                                        <p:strVal val="visible"/>
                                      </p:to>
                                    </p:set>
                                    <p:animEffect transition="in" filter="fade">
                                      <p:cBhvr>
                                        <p:cTn id="201" dur="1000"/>
                                        <p:tgtEl>
                                          <p:spTgt spid="93"/>
                                        </p:tgtEl>
                                      </p:cBhvr>
                                    </p:animEffect>
                                    <p:anim calcmode="lin" valueType="num">
                                      <p:cBhvr>
                                        <p:cTn id="202" dur="1000" fill="hold"/>
                                        <p:tgtEl>
                                          <p:spTgt spid="93"/>
                                        </p:tgtEl>
                                        <p:attrNameLst>
                                          <p:attrName>ppt_x</p:attrName>
                                        </p:attrNameLst>
                                      </p:cBhvr>
                                      <p:tavLst>
                                        <p:tav tm="0">
                                          <p:val>
                                            <p:strVal val="#ppt_x"/>
                                          </p:val>
                                        </p:tav>
                                        <p:tav tm="100000">
                                          <p:val>
                                            <p:strVal val="#ppt_x"/>
                                          </p:val>
                                        </p:tav>
                                      </p:tavLst>
                                    </p:anim>
                                    <p:anim calcmode="lin" valueType="num">
                                      <p:cBhvr>
                                        <p:cTn id="203" dur="1000" fill="hold"/>
                                        <p:tgtEl>
                                          <p:spTgt spid="93"/>
                                        </p:tgtEl>
                                        <p:attrNameLst>
                                          <p:attrName>ppt_y</p:attrName>
                                        </p:attrNameLst>
                                      </p:cBhvr>
                                      <p:tavLst>
                                        <p:tav tm="0">
                                          <p:val>
                                            <p:strVal val="#ppt_y-.1"/>
                                          </p:val>
                                        </p:tav>
                                        <p:tav tm="100000">
                                          <p:val>
                                            <p:strVal val="#ppt_y"/>
                                          </p:val>
                                        </p:tav>
                                      </p:tavLst>
                                    </p:anim>
                                  </p:childTnLst>
                                </p:cTn>
                              </p:par>
                            </p:childTnLst>
                          </p:cTn>
                        </p:par>
                        <p:par>
                          <p:cTn id="204" fill="hold" nodeType="afterGroup">
                            <p:stCondLst>
                              <p:cond delay="1500"/>
                            </p:stCondLst>
                            <p:childTnLst>
                              <p:par>
                                <p:cTn id="205" presetID="47" presetClass="entr" presetSubtype="0" fill="hold" grpId="0" nodeType="afterEffect">
                                  <p:stCondLst>
                                    <p:cond delay="0"/>
                                  </p:stCondLst>
                                  <p:childTnLst>
                                    <p:set>
                                      <p:cBhvr>
                                        <p:cTn id="206" dur="1" fill="hold">
                                          <p:stCondLst>
                                            <p:cond delay="0"/>
                                          </p:stCondLst>
                                        </p:cTn>
                                        <p:tgtEl>
                                          <p:spTgt spid="92"/>
                                        </p:tgtEl>
                                        <p:attrNameLst>
                                          <p:attrName>style.visibility</p:attrName>
                                        </p:attrNameLst>
                                      </p:cBhvr>
                                      <p:to>
                                        <p:strVal val="visible"/>
                                      </p:to>
                                    </p:set>
                                    <p:animEffect transition="in" filter="fade">
                                      <p:cBhvr>
                                        <p:cTn id="207" dur="1000"/>
                                        <p:tgtEl>
                                          <p:spTgt spid="92"/>
                                        </p:tgtEl>
                                      </p:cBhvr>
                                    </p:animEffect>
                                    <p:anim calcmode="lin" valueType="num">
                                      <p:cBhvr>
                                        <p:cTn id="208" dur="1000" fill="hold"/>
                                        <p:tgtEl>
                                          <p:spTgt spid="92"/>
                                        </p:tgtEl>
                                        <p:attrNameLst>
                                          <p:attrName>ppt_x</p:attrName>
                                        </p:attrNameLst>
                                      </p:cBhvr>
                                      <p:tavLst>
                                        <p:tav tm="0">
                                          <p:val>
                                            <p:strVal val="#ppt_x"/>
                                          </p:val>
                                        </p:tav>
                                        <p:tav tm="100000">
                                          <p:val>
                                            <p:strVal val="#ppt_x"/>
                                          </p:val>
                                        </p:tav>
                                      </p:tavLst>
                                    </p:anim>
                                    <p:anim calcmode="lin" valueType="num">
                                      <p:cBhvr>
                                        <p:cTn id="209" dur="1000" fill="hold"/>
                                        <p:tgtEl>
                                          <p:spTgt spid="92"/>
                                        </p:tgtEl>
                                        <p:attrNameLst>
                                          <p:attrName>ppt_y</p:attrName>
                                        </p:attrNameLst>
                                      </p:cBhvr>
                                      <p:tavLst>
                                        <p:tav tm="0">
                                          <p:val>
                                            <p:strVal val="#ppt_y-.1"/>
                                          </p:val>
                                        </p:tav>
                                        <p:tav tm="100000">
                                          <p:val>
                                            <p:strVal val="#ppt_y"/>
                                          </p:val>
                                        </p:tav>
                                      </p:tavLst>
                                    </p:anim>
                                  </p:childTnLst>
                                </p:cTn>
                              </p:par>
                            </p:childTnLst>
                          </p:cTn>
                        </p:par>
                        <p:par>
                          <p:cTn id="210" fill="hold" nodeType="afterGroup">
                            <p:stCondLst>
                              <p:cond delay="2500"/>
                            </p:stCondLst>
                            <p:childTnLst>
                              <p:par>
                                <p:cTn id="211" presetID="47" presetClass="entr" presetSubtype="0" fill="hold" grpId="0" nodeType="afterEffect">
                                  <p:stCondLst>
                                    <p:cond delay="0"/>
                                  </p:stCondLst>
                                  <p:childTnLst>
                                    <p:set>
                                      <p:cBhvr>
                                        <p:cTn id="212" dur="1" fill="hold">
                                          <p:stCondLst>
                                            <p:cond delay="0"/>
                                          </p:stCondLst>
                                        </p:cTn>
                                        <p:tgtEl>
                                          <p:spTgt spid="91"/>
                                        </p:tgtEl>
                                        <p:attrNameLst>
                                          <p:attrName>style.visibility</p:attrName>
                                        </p:attrNameLst>
                                      </p:cBhvr>
                                      <p:to>
                                        <p:strVal val="visible"/>
                                      </p:to>
                                    </p:set>
                                    <p:animEffect transition="in" filter="fade">
                                      <p:cBhvr>
                                        <p:cTn id="213" dur="1000"/>
                                        <p:tgtEl>
                                          <p:spTgt spid="91"/>
                                        </p:tgtEl>
                                      </p:cBhvr>
                                    </p:animEffect>
                                    <p:anim calcmode="lin" valueType="num">
                                      <p:cBhvr>
                                        <p:cTn id="214" dur="1000" fill="hold"/>
                                        <p:tgtEl>
                                          <p:spTgt spid="91"/>
                                        </p:tgtEl>
                                        <p:attrNameLst>
                                          <p:attrName>ppt_x</p:attrName>
                                        </p:attrNameLst>
                                      </p:cBhvr>
                                      <p:tavLst>
                                        <p:tav tm="0">
                                          <p:val>
                                            <p:strVal val="#ppt_x"/>
                                          </p:val>
                                        </p:tav>
                                        <p:tav tm="100000">
                                          <p:val>
                                            <p:strVal val="#ppt_x"/>
                                          </p:val>
                                        </p:tav>
                                      </p:tavLst>
                                    </p:anim>
                                    <p:anim calcmode="lin" valueType="num">
                                      <p:cBhvr>
                                        <p:cTn id="215" dur="1000" fill="hold"/>
                                        <p:tgtEl>
                                          <p:spTgt spid="91"/>
                                        </p:tgtEl>
                                        <p:attrNameLst>
                                          <p:attrName>ppt_y</p:attrName>
                                        </p:attrNameLst>
                                      </p:cBhvr>
                                      <p:tavLst>
                                        <p:tav tm="0">
                                          <p:val>
                                            <p:strVal val="#ppt_y-.1"/>
                                          </p:val>
                                        </p:tav>
                                        <p:tav tm="100000">
                                          <p:val>
                                            <p:strVal val="#ppt_y"/>
                                          </p:val>
                                        </p:tav>
                                      </p:tavLst>
                                    </p:anim>
                                  </p:childTnLst>
                                </p:cTn>
                              </p:par>
                            </p:childTnLst>
                          </p:cTn>
                        </p:par>
                        <p:par>
                          <p:cTn id="216" fill="hold" nodeType="afterGroup">
                            <p:stCondLst>
                              <p:cond delay="3500"/>
                            </p:stCondLst>
                            <p:childTnLst>
                              <p:par>
                                <p:cTn id="217" presetID="47" presetClass="entr" presetSubtype="0" fill="hold" grpId="0" nodeType="afterEffect">
                                  <p:stCondLst>
                                    <p:cond delay="0"/>
                                  </p:stCondLst>
                                  <p:childTnLst>
                                    <p:set>
                                      <p:cBhvr>
                                        <p:cTn id="218" dur="1" fill="hold">
                                          <p:stCondLst>
                                            <p:cond delay="0"/>
                                          </p:stCondLst>
                                        </p:cTn>
                                        <p:tgtEl>
                                          <p:spTgt spid="90"/>
                                        </p:tgtEl>
                                        <p:attrNameLst>
                                          <p:attrName>style.visibility</p:attrName>
                                        </p:attrNameLst>
                                      </p:cBhvr>
                                      <p:to>
                                        <p:strVal val="visible"/>
                                      </p:to>
                                    </p:set>
                                    <p:animEffect transition="in" filter="fade">
                                      <p:cBhvr>
                                        <p:cTn id="219" dur="1000"/>
                                        <p:tgtEl>
                                          <p:spTgt spid="90"/>
                                        </p:tgtEl>
                                      </p:cBhvr>
                                    </p:animEffect>
                                    <p:anim calcmode="lin" valueType="num">
                                      <p:cBhvr>
                                        <p:cTn id="220" dur="1000" fill="hold"/>
                                        <p:tgtEl>
                                          <p:spTgt spid="90"/>
                                        </p:tgtEl>
                                        <p:attrNameLst>
                                          <p:attrName>ppt_x</p:attrName>
                                        </p:attrNameLst>
                                      </p:cBhvr>
                                      <p:tavLst>
                                        <p:tav tm="0">
                                          <p:val>
                                            <p:strVal val="#ppt_x"/>
                                          </p:val>
                                        </p:tav>
                                        <p:tav tm="100000">
                                          <p:val>
                                            <p:strVal val="#ppt_x"/>
                                          </p:val>
                                        </p:tav>
                                      </p:tavLst>
                                    </p:anim>
                                    <p:anim calcmode="lin" valueType="num">
                                      <p:cBhvr>
                                        <p:cTn id="221" dur="1000" fill="hold"/>
                                        <p:tgtEl>
                                          <p:spTgt spid="90"/>
                                        </p:tgtEl>
                                        <p:attrNameLst>
                                          <p:attrName>ppt_y</p:attrName>
                                        </p:attrNameLst>
                                      </p:cBhvr>
                                      <p:tavLst>
                                        <p:tav tm="0">
                                          <p:val>
                                            <p:strVal val="#ppt_y-.1"/>
                                          </p:val>
                                        </p:tav>
                                        <p:tav tm="100000">
                                          <p:val>
                                            <p:strVal val="#ppt_y"/>
                                          </p:val>
                                        </p:tav>
                                      </p:tavLst>
                                    </p:anim>
                                  </p:childTnLst>
                                </p:cTn>
                              </p:par>
                            </p:childTnLst>
                          </p:cTn>
                        </p:par>
                        <p:par>
                          <p:cTn id="222" fill="hold" nodeType="afterGroup">
                            <p:stCondLst>
                              <p:cond delay="4500"/>
                            </p:stCondLst>
                            <p:childTnLst>
                              <p:par>
                                <p:cTn id="223" presetID="47" presetClass="entr" presetSubtype="0" fill="hold" grpId="0" nodeType="afterEffect">
                                  <p:stCondLst>
                                    <p:cond delay="0"/>
                                  </p:stCondLst>
                                  <p:childTnLst>
                                    <p:set>
                                      <p:cBhvr>
                                        <p:cTn id="224" dur="1" fill="hold">
                                          <p:stCondLst>
                                            <p:cond delay="0"/>
                                          </p:stCondLst>
                                        </p:cTn>
                                        <p:tgtEl>
                                          <p:spTgt spid="89"/>
                                        </p:tgtEl>
                                        <p:attrNameLst>
                                          <p:attrName>style.visibility</p:attrName>
                                        </p:attrNameLst>
                                      </p:cBhvr>
                                      <p:to>
                                        <p:strVal val="visible"/>
                                      </p:to>
                                    </p:set>
                                    <p:animEffect transition="in" filter="fade">
                                      <p:cBhvr>
                                        <p:cTn id="225" dur="1000"/>
                                        <p:tgtEl>
                                          <p:spTgt spid="89"/>
                                        </p:tgtEl>
                                      </p:cBhvr>
                                    </p:animEffect>
                                    <p:anim calcmode="lin" valueType="num">
                                      <p:cBhvr>
                                        <p:cTn id="226" dur="1000" fill="hold"/>
                                        <p:tgtEl>
                                          <p:spTgt spid="89"/>
                                        </p:tgtEl>
                                        <p:attrNameLst>
                                          <p:attrName>ppt_x</p:attrName>
                                        </p:attrNameLst>
                                      </p:cBhvr>
                                      <p:tavLst>
                                        <p:tav tm="0">
                                          <p:val>
                                            <p:strVal val="#ppt_x"/>
                                          </p:val>
                                        </p:tav>
                                        <p:tav tm="100000">
                                          <p:val>
                                            <p:strVal val="#ppt_x"/>
                                          </p:val>
                                        </p:tav>
                                      </p:tavLst>
                                    </p:anim>
                                    <p:anim calcmode="lin" valueType="num">
                                      <p:cBhvr>
                                        <p:cTn id="227" dur="1000" fill="hold"/>
                                        <p:tgtEl>
                                          <p:spTgt spid="89"/>
                                        </p:tgtEl>
                                        <p:attrNameLst>
                                          <p:attrName>ppt_y</p:attrName>
                                        </p:attrNameLst>
                                      </p:cBhvr>
                                      <p:tavLst>
                                        <p:tav tm="0">
                                          <p:val>
                                            <p:strVal val="#ppt_y-.1"/>
                                          </p:val>
                                        </p:tav>
                                        <p:tav tm="100000">
                                          <p:val>
                                            <p:strVal val="#ppt_y"/>
                                          </p:val>
                                        </p:tav>
                                      </p:tavLst>
                                    </p:anim>
                                  </p:childTnLst>
                                </p:cTn>
                              </p:par>
                            </p:childTnLst>
                          </p:cTn>
                        </p:par>
                        <p:par>
                          <p:cTn id="228" fill="hold" nodeType="afterGroup">
                            <p:stCondLst>
                              <p:cond delay="5500"/>
                            </p:stCondLst>
                            <p:childTnLst>
                              <p:par>
                                <p:cTn id="229" presetID="47" presetClass="entr" presetSubtype="0" fill="hold" grpId="0" nodeType="afterEffect">
                                  <p:stCondLst>
                                    <p:cond delay="0"/>
                                  </p:stCondLst>
                                  <p:childTnLst>
                                    <p:set>
                                      <p:cBhvr>
                                        <p:cTn id="230" dur="1" fill="hold">
                                          <p:stCondLst>
                                            <p:cond delay="0"/>
                                          </p:stCondLst>
                                        </p:cTn>
                                        <p:tgtEl>
                                          <p:spTgt spid="88"/>
                                        </p:tgtEl>
                                        <p:attrNameLst>
                                          <p:attrName>style.visibility</p:attrName>
                                        </p:attrNameLst>
                                      </p:cBhvr>
                                      <p:to>
                                        <p:strVal val="visible"/>
                                      </p:to>
                                    </p:set>
                                    <p:animEffect transition="in" filter="fade">
                                      <p:cBhvr>
                                        <p:cTn id="231" dur="1000"/>
                                        <p:tgtEl>
                                          <p:spTgt spid="88"/>
                                        </p:tgtEl>
                                      </p:cBhvr>
                                    </p:animEffect>
                                    <p:anim calcmode="lin" valueType="num">
                                      <p:cBhvr>
                                        <p:cTn id="232" dur="1000" fill="hold"/>
                                        <p:tgtEl>
                                          <p:spTgt spid="88"/>
                                        </p:tgtEl>
                                        <p:attrNameLst>
                                          <p:attrName>ppt_x</p:attrName>
                                        </p:attrNameLst>
                                      </p:cBhvr>
                                      <p:tavLst>
                                        <p:tav tm="0">
                                          <p:val>
                                            <p:strVal val="#ppt_x"/>
                                          </p:val>
                                        </p:tav>
                                        <p:tav tm="100000">
                                          <p:val>
                                            <p:strVal val="#ppt_x"/>
                                          </p:val>
                                        </p:tav>
                                      </p:tavLst>
                                    </p:anim>
                                    <p:anim calcmode="lin" valueType="num">
                                      <p:cBhvr>
                                        <p:cTn id="233" dur="1000" fill="hold"/>
                                        <p:tgtEl>
                                          <p:spTgt spid="88"/>
                                        </p:tgtEl>
                                        <p:attrNameLst>
                                          <p:attrName>ppt_y</p:attrName>
                                        </p:attrNameLst>
                                      </p:cBhvr>
                                      <p:tavLst>
                                        <p:tav tm="0">
                                          <p:val>
                                            <p:strVal val="#ppt_y-.1"/>
                                          </p:val>
                                        </p:tav>
                                        <p:tav tm="100000">
                                          <p:val>
                                            <p:strVal val="#ppt_y"/>
                                          </p:val>
                                        </p:tav>
                                      </p:tavLst>
                                    </p:anim>
                                  </p:childTnLst>
                                </p:cTn>
                              </p:par>
                            </p:childTnLst>
                          </p:cTn>
                        </p:par>
                        <p:par>
                          <p:cTn id="234" fill="hold" nodeType="afterGroup">
                            <p:stCondLst>
                              <p:cond delay="6500"/>
                            </p:stCondLst>
                            <p:childTnLst>
                              <p:par>
                                <p:cTn id="235" presetID="47" presetClass="entr" presetSubtype="0" fill="hold" grpId="0" nodeType="afterEffect">
                                  <p:stCondLst>
                                    <p:cond delay="0"/>
                                  </p:stCondLst>
                                  <p:childTnLst>
                                    <p:set>
                                      <p:cBhvr>
                                        <p:cTn id="236" dur="1" fill="hold">
                                          <p:stCondLst>
                                            <p:cond delay="0"/>
                                          </p:stCondLst>
                                        </p:cTn>
                                        <p:tgtEl>
                                          <p:spTgt spid="94"/>
                                        </p:tgtEl>
                                        <p:attrNameLst>
                                          <p:attrName>style.visibility</p:attrName>
                                        </p:attrNameLst>
                                      </p:cBhvr>
                                      <p:to>
                                        <p:strVal val="visible"/>
                                      </p:to>
                                    </p:set>
                                    <p:animEffect transition="in" filter="fade">
                                      <p:cBhvr>
                                        <p:cTn id="237" dur="1000"/>
                                        <p:tgtEl>
                                          <p:spTgt spid="94"/>
                                        </p:tgtEl>
                                      </p:cBhvr>
                                    </p:animEffect>
                                    <p:anim calcmode="lin" valueType="num">
                                      <p:cBhvr>
                                        <p:cTn id="238" dur="1000" fill="hold"/>
                                        <p:tgtEl>
                                          <p:spTgt spid="94"/>
                                        </p:tgtEl>
                                        <p:attrNameLst>
                                          <p:attrName>ppt_x</p:attrName>
                                        </p:attrNameLst>
                                      </p:cBhvr>
                                      <p:tavLst>
                                        <p:tav tm="0">
                                          <p:val>
                                            <p:strVal val="#ppt_x"/>
                                          </p:val>
                                        </p:tav>
                                        <p:tav tm="100000">
                                          <p:val>
                                            <p:strVal val="#ppt_x"/>
                                          </p:val>
                                        </p:tav>
                                      </p:tavLst>
                                    </p:anim>
                                    <p:anim calcmode="lin" valueType="num">
                                      <p:cBhvr>
                                        <p:cTn id="239" dur="1000" fill="hold"/>
                                        <p:tgtEl>
                                          <p:spTgt spid="94"/>
                                        </p:tgtEl>
                                        <p:attrNameLst>
                                          <p:attrName>ppt_y</p:attrName>
                                        </p:attrNameLst>
                                      </p:cBhvr>
                                      <p:tavLst>
                                        <p:tav tm="0">
                                          <p:val>
                                            <p:strVal val="#ppt_y-.1"/>
                                          </p:val>
                                        </p:tav>
                                        <p:tav tm="100000">
                                          <p:val>
                                            <p:strVal val="#ppt_y"/>
                                          </p:val>
                                        </p:tav>
                                      </p:tavLst>
                                    </p:anim>
                                  </p:childTnLst>
                                </p:cTn>
                              </p:par>
                            </p:childTnLst>
                          </p:cTn>
                        </p:par>
                        <p:par>
                          <p:cTn id="240" fill="hold" nodeType="afterGroup">
                            <p:stCondLst>
                              <p:cond delay="7500"/>
                            </p:stCondLst>
                            <p:childTnLst>
                              <p:par>
                                <p:cTn id="241" presetID="47" presetClass="entr" presetSubtype="0" fill="hold" grpId="0" nodeType="afterEffect">
                                  <p:stCondLst>
                                    <p:cond delay="0"/>
                                  </p:stCondLst>
                                  <p:childTnLst>
                                    <p:set>
                                      <p:cBhvr>
                                        <p:cTn id="242" dur="1" fill="hold">
                                          <p:stCondLst>
                                            <p:cond delay="0"/>
                                          </p:stCondLst>
                                        </p:cTn>
                                        <p:tgtEl>
                                          <p:spTgt spid="95"/>
                                        </p:tgtEl>
                                        <p:attrNameLst>
                                          <p:attrName>style.visibility</p:attrName>
                                        </p:attrNameLst>
                                      </p:cBhvr>
                                      <p:to>
                                        <p:strVal val="visible"/>
                                      </p:to>
                                    </p:set>
                                    <p:animEffect transition="in" filter="fade">
                                      <p:cBhvr>
                                        <p:cTn id="243" dur="1000"/>
                                        <p:tgtEl>
                                          <p:spTgt spid="95"/>
                                        </p:tgtEl>
                                      </p:cBhvr>
                                    </p:animEffect>
                                    <p:anim calcmode="lin" valueType="num">
                                      <p:cBhvr>
                                        <p:cTn id="244" dur="1000" fill="hold"/>
                                        <p:tgtEl>
                                          <p:spTgt spid="95"/>
                                        </p:tgtEl>
                                        <p:attrNameLst>
                                          <p:attrName>ppt_x</p:attrName>
                                        </p:attrNameLst>
                                      </p:cBhvr>
                                      <p:tavLst>
                                        <p:tav tm="0">
                                          <p:val>
                                            <p:strVal val="#ppt_x"/>
                                          </p:val>
                                        </p:tav>
                                        <p:tav tm="100000">
                                          <p:val>
                                            <p:strVal val="#ppt_x"/>
                                          </p:val>
                                        </p:tav>
                                      </p:tavLst>
                                    </p:anim>
                                    <p:anim calcmode="lin" valueType="num">
                                      <p:cBhvr>
                                        <p:cTn id="245" dur="1000" fill="hold"/>
                                        <p:tgtEl>
                                          <p:spTgt spid="95"/>
                                        </p:tgtEl>
                                        <p:attrNameLst>
                                          <p:attrName>ppt_y</p:attrName>
                                        </p:attrNameLst>
                                      </p:cBhvr>
                                      <p:tavLst>
                                        <p:tav tm="0">
                                          <p:val>
                                            <p:strVal val="#ppt_y-.1"/>
                                          </p:val>
                                        </p:tav>
                                        <p:tav tm="100000">
                                          <p:val>
                                            <p:strVal val="#ppt_y"/>
                                          </p:val>
                                        </p:tav>
                                      </p:tavLst>
                                    </p:anim>
                                  </p:childTnLst>
                                </p:cTn>
                              </p:par>
                            </p:childTnLst>
                          </p:cTn>
                        </p:par>
                        <p:par>
                          <p:cTn id="246" fill="hold" nodeType="afterGroup">
                            <p:stCondLst>
                              <p:cond delay="8500"/>
                            </p:stCondLst>
                            <p:childTnLst>
                              <p:par>
                                <p:cTn id="247" presetID="53" presetClass="entr" presetSubtype="0" fill="hold" grpId="0" nodeType="afterEffect">
                                  <p:stCondLst>
                                    <p:cond delay="0"/>
                                  </p:stCondLst>
                                  <p:childTnLst>
                                    <p:set>
                                      <p:cBhvr>
                                        <p:cTn id="248" dur="1" fill="hold">
                                          <p:stCondLst>
                                            <p:cond delay="0"/>
                                          </p:stCondLst>
                                        </p:cTn>
                                        <p:tgtEl>
                                          <p:spTgt spid="104"/>
                                        </p:tgtEl>
                                        <p:attrNameLst>
                                          <p:attrName>style.visibility</p:attrName>
                                        </p:attrNameLst>
                                      </p:cBhvr>
                                      <p:to>
                                        <p:strVal val="visible"/>
                                      </p:to>
                                    </p:set>
                                    <p:anim calcmode="lin" valueType="num">
                                      <p:cBhvr>
                                        <p:cTn id="249" dur="500" fill="hold"/>
                                        <p:tgtEl>
                                          <p:spTgt spid="104"/>
                                        </p:tgtEl>
                                        <p:attrNameLst>
                                          <p:attrName>ppt_w</p:attrName>
                                        </p:attrNameLst>
                                      </p:cBhvr>
                                      <p:tavLst>
                                        <p:tav tm="0">
                                          <p:val>
                                            <p:fltVal val="0"/>
                                          </p:val>
                                        </p:tav>
                                        <p:tav tm="100000">
                                          <p:val>
                                            <p:strVal val="#ppt_w"/>
                                          </p:val>
                                        </p:tav>
                                      </p:tavLst>
                                    </p:anim>
                                    <p:anim calcmode="lin" valueType="num">
                                      <p:cBhvr>
                                        <p:cTn id="250" dur="500" fill="hold"/>
                                        <p:tgtEl>
                                          <p:spTgt spid="104"/>
                                        </p:tgtEl>
                                        <p:attrNameLst>
                                          <p:attrName>ppt_h</p:attrName>
                                        </p:attrNameLst>
                                      </p:cBhvr>
                                      <p:tavLst>
                                        <p:tav tm="0">
                                          <p:val>
                                            <p:fltVal val="0"/>
                                          </p:val>
                                        </p:tav>
                                        <p:tav tm="100000">
                                          <p:val>
                                            <p:strVal val="#ppt_h"/>
                                          </p:val>
                                        </p:tav>
                                      </p:tavLst>
                                    </p:anim>
                                    <p:animEffect transition="in" filter="fade">
                                      <p:cBhvr>
                                        <p:cTn id="251"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p:bldP spid="80" grpId="0" animBg="1"/>
      <p:bldP spid="81" grpId="0" animBg="1"/>
      <p:bldP spid="85" grpId="0" animBg="1"/>
      <p:bldP spid="85" grpId="1" animBg="1"/>
      <p:bldP spid="88" grpId="0" animBg="1"/>
      <p:bldP spid="89" grpId="0" animBg="1"/>
      <p:bldP spid="90" grpId="0" animBg="1"/>
      <p:bldP spid="91" grpId="0" animBg="1"/>
      <p:bldP spid="92" grpId="0" animBg="1"/>
      <p:bldP spid="93" grpId="0" animBg="1"/>
      <p:bldP spid="94" grpId="0" animBg="1"/>
      <p:bldP spid="95" grpId="0" animBg="1"/>
      <p:bldP spid="104" grpId="0" animBg="1"/>
      <p:bldP spid="10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id-ID" dirty="0" smtClean="0"/>
              <a:t>Logika tingkatan  organ negara beralas pada “Teori Berjenjang” Hans Kelsen</a:t>
            </a:r>
            <a:endParaRPr lang="id-ID"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286000" y="2895600"/>
            <a:ext cx="6172200" cy="2054225"/>
          </a:xfrm>
        </p:spPr>
        <p:txBody>
          <a:bodyPr/>
          <a:lstStyle/>
          <a:p>
            <a:pPr algn="ctr" eaLnBrk="1" hangingPunct="1">
              <a:defRPr/>
            </a:pPr>
            <a:r>
              <a:rPr lang="en-US" altLang="en-US" smtClean="0"/>
              <a:t>LEMBAGA NEGARA DI INDONESIA</a:t>
            </a:r>
          </a:p>
        </p:txBody>
      </p:sp>
      <p:sp>
        <p:nvSpPr>
          <p:cNvPr id="24579" name="Text Placeholder 2"/>
          <p:cNvSpPr>
            <a:spLocks noGrp="1"/>
          </p:cNvSpPr>
          <p:nvPr>
            <p:ph type="body" idx="1"/>
          </p:nvPr>
        </p:nvSpPr>
        <p:spPr/>
        <p:txBody>
          <a:bodyPr/>
          <a:lstStyle/>
          <a:p>
            <a:pPr eaLnBrk="1" hangingPunct="1"/>
            <a:endParaRPr lang="en-US" altLang="en-US" smtClean="0"/>
          </a:p>
        </p:txBody>
      </p:sp>
    </p:spTree>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3482975" y="1871663"/>
            <a:ext cx="0" cy="14811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3" name="Freeform 69"/>
          <p:cNvSpPr>
            <a:spLocks/>
          </p:cNvSpPr>
          <p:nvPr/>
        </p:nvSpPr>
        <p:spPr bwMode="auto">
          <a:xfrm>
            <a:off x="469900" y="1879600"/>
            <a:ext cx="8153400" cy="1066800"/>
          </a:xfrm>
          <a:custGeom>
            <a:avLst/>
            <a:gdLst>
              <a:gd name="T0" fmla="*/ 0 w 5184"/>
              <a:gd name="T1" fmla="*/ 2147483647 h 624"/>
              <a:gd name="T2" fmla="*/ 0 w 5184"/>
              <a:gd name="T3" fmla="*/ 0 h 624"/>
              <a:gd name="T4" fmla="*/ 2147483647 w 5184"/>
              <a:gd name="T5" fmla="*/ 0 h 624"/>
              <a:gd name="T6" fmla="*/ 2147483647 w 5184"/>
              <a:gd name="T7" fmla="*/ 2147483647 h 6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84" h="624">
                <a:moveTo>
                  <a:pt x="0" y="624"/>
                </a:moveTo>
                <a:lnTo>
                  <a:pt x="0" y="0"/>
                </a:lnTo>
                <a:lnTo>
                  <a:pt x="5184" y="0"/>
                </a:lnTo>
                <a:lnTo>
                  <a:pt x="5184" y="528"/>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en-US"/>
          </a:p>
        </p:txBody>
      </p:sp>
      <p:sp>
        <p:nvSpPr>
          <p:cNvPr id="953364" name="AutoShape 20"/>
          <p:cNvSpPr>
            <a:spLocks noChangeArrowheads="1"/>
          </p:cNvSpPr>
          <p:nvPr/>
        </p:nvSpPr>
        <p:spPr bwMode="auto">
          <a:xfrm>
            <a:off x="3398838" y="1785938"/>
            <a:ext cx="182562" cy="182562"/>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427" name="Text Box 83"/>
          <p:cNvSpPr txBox="1">
            <a:spLocks noChangeArrowheads="1"/>
          </p:cNvSpPr>
          <p:nvPr/>
        </p:nvSpPr>
        <p:spPr bwMode="auto">
          <a:xfrm>
            <a:off x="2725738" y="3233738"/>
            <a:ext cx="838200" cy="407987"/>
          </a:xfrm>
          <a:prstGeom prst="rect">
            <a:avLst/>
          </a:prstGeom>
          <a:solidFill>
            <a:schemeClr val="accent1"/>
          </a:solidFill>
          <a:ln w="19050">
            <a:solidFill>
              <a:srgbClr val="000000"/>
            </a:solidFill>
            <a:miter lim="800000"/>
            <a:headEnd/>
            <a:tailEnd/>
          </a:ln>
        </p:spPr>
        <p:txBody>
          <a:bodyPr lIns="0" tIns="0" rIns="45720" anchor="b"/>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r" eaLnBrk="1" hangingPunct="1">
              <a:lnSpc>
                <a:spcPct val="64000"/>
              </a:lnSpc>
              <a:spcBef>
                <a:spcPct val="0"/>
              </a:spcBef>
              <a:buClrTx/>
              <a:buSzTx/>
              <a:buFontTx/>
              <a:buNone/>
            </a:pPr>
            <a:endParaRPr lang="id-ID" altLang="en-US" sz="900" b="1">
              <a:latin typeface="Arial" pitchFamily="34" charset="0"/>
            </a:endParaRPr>
          </a:p>
          <a:p>
            <a:pPr algn="r" eaLnBrk="1" hangingPunct="1">
              <a:lnSpc>
                <a:spcPct val="64000"/>
              </a:lnSpc>
              <a:spcBef>
                <a:spcPct val="0"/>
              </a:spcBef>
              <a:buClrTx/>
              <a:buSzTx/>
              <a:buFontTx/>
              <a:buNone/>
            </a:pPr>
            <a:r>
              <a:rPr lang="id-ID" altLang="en-US" sz="900" b="1">
                <a:latin typeface="Arial" pitchFamily="34" charset="0"/>
              </a:rPr>
              <a:t>TNI/POLRI</a:t>
            </a:r>
          </a:p>
        </p:txBody>
      </p:sp>
      <p:sp>
        <p:nvSpPr>
          <p:cNvPr id="953428" name="Text Box 84"/>
          <p:cNvSpPr txBox="1">
            <a:spLocks noChangeArrowheads="1"/>
          </p:cNvSpPr>
          <p:nvPr/>
        </p:nvSpPr>
        <p:spPr bwMode="auto">
          <a:xfrm>
            <a:off x="2540000" y="3021013"/>
            <a:ext cx="882650" cy="407987"/>
          </a:xfrm>
          <a:prstGeom prst="rect">
            <a:avLst/>
          </a:prstGeom>
          <a:solidFill>
            <a:schemeClr val="accent1"/>
          </a:solidFill>
          <a:ln w="19050">
            <a:solidFill>
              <a:srgbClr val="000000"/>
            </a:solidFill>
            <a:miter lim="800000"/>
            <a:headEnd/>
            <a:tailEnd/>
          </a:ln>
        </p:spPr>
        <p:txBody>
          <a:bodyPr lIns="0" tIns="0" rIns="0" anchor="b"/>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r" eaLnBrk="1" hangingPunct="1">
              <a:lnSpc>
                <a:spcPct val="64000"/>
              </a:lnSpc>
              <a:spcBef>
                <a:spcPct val="0"/>
              </a:spcBef>
              <a:buClrTx/>
              <a:buSzTx/>
              <a:buFontTx/>
              <a:buNone/>
            </a:pPr>
            <a:endParaRPr lang="id-ID" altLang="en-US" sz="900" b="1">
              <a:latin typeface="Arial" pitchFamily="34" charset="0"/>
            </a:endParaRPr>
          </a:p>
          <a:p>
            <a:pPr algn="r" eaLnBrk="1" hangingPunct="1">
              <a:lnSpc>
                <a:spcPct val="64000"/>
              </a:lnSpc>
              <a:spcBef>
                <a:spcPct val="0"/>
              </a:spcBef>
              <a:buClrTx/>
              <a:buSzTx/>
              <a:buFontTx/>
              <a:buNone/>
            </a:pPr>
            <a:r>
              <a:rPr lang="id-ID" altLang="en-US" sz="900" b="1">
                <a:latin typeface="Arial" pitchFamily="34" charset="0"/>
              </a:rPr>
              <a:t>dewan pertimbangan</a:t>
            </a:r>
          </a:p>
        </p:txBody>
      </p:sp>
      <p:sp>
        <p:nvSpPr>
          <p:cNvPr id="953429" name="Text Box 85"/>
          <p:cNvSpPr txBox="1">
            <a:spLocks noChangeArrowheads="1"/>
          </p:cNvSpPr>
          <p:nvPr/>
        </p:nvSpPr>
        <p:spPr bwMode="auto">
          <a:xfrm>
            <a:off x="2425700" y="2770188"/>
            <a:ext cx="919163" cy="409575"/>
          </a:xfrm>
          <a:prstGeom prst="rect">
            <a:avLst/>
          </a:prstGeom>
          <a:solidFill>
            <a:schemeClr val="accent1"/>
          </a:solidFill>
          <a:ln w="19050">
            <a:solidFill>
              <a:srgbClr val="000000"/>
            </a:solidFill>
            <a:miter lim="800000"/>
            <a:headEnd/>
            <a:tailEnd/>
          </a:ln>
        </p:spPr>
        <p:txBody>
          <a:bodyPr lIns="0" tIns="0" rIns="45720" anchor="b"/>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r" eaLnBrk="1" hangingPunct="1">
              <a:lnSpc>
                <a:spcPct val="64000"/>
              </a:lnSpc>
              <a:spcBef>
                <a:spcPct val="0"/>
              </a:spcBef>
              <a:buClrTx/>
              <a:buSzTx/>
              <a:buFontTx/>
              <a:buNone/>
            </a:pPr>
            <a:endParaRPr lang="id-ID" altLang="en-US" sz="1000" b="1">
              <a:latin typeface="Arial" pitchFamily="34" charset="0"/>
            </a:endParaRPr>
          </a:p>
          <a:p>
            <a:pPr algn="r" eaLnBrk="1" hangingPunct="1">
              <a:lnSpc>
                <a:spcPct val="64000"/>
              </a:lnSpc>
              <a:spcBef>
                <a:spcPct val="0"/>
              </a:spcBef>
              <a:buClrTx/>
              <a:buSzTx/>
              <a:buFontTx/>
              <a:buNone/>
            </a:pPr>
            <a:r>
              <a:rPr lang="id-ID" altLang="en-US" sz="1000" b="1">
                <a:latin typeface="Arial" pitchFamily="34" charset="0"/>
              </a:rPr>
              <a:t>kementerian negara</a:t>
            </a:r>
          </a:p>
        </p:txBody>
      </p:sp>
      <p:sp>
        <p:nvSpPr>
          <p:cNvPr id="25608" name="Line 8"/>
          <p:cNvSpPr>
            <a:spLocks noChangeShapeType="1"/>
          </p:cNvSpPr>
          <p:nvPr/>
        </p:nvSpPr>
        <p:spPr bwMode="auto">
          <a:xfrm>
            <a:off x="2324100" y="1879600"/>
            <a:ext cx="0" cy="3378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3414" name="AutoShape 70"/>
          <p:cNvSpPr>
            <a:spLocks noChangeArrowheads="1"/>
          </p:cNvSpPr>
          <p:nvPr/>
        </p:nvSpPr>
        <p:spPr bwMode="auto">
          <a:xfrm>
            <a:off x="2243138" y="1778000"/>
            <a:ext cx="182562" cy="182563"/>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25610" name="Line 71"/>
          <p:cNvSpPr>
            <a:spLocks noChangeShapeType="1"/>
          </p:cNvSpPr>
          <p:nvPr/>
        </p:nvSpPr>
        <p:spPr bwMode="auto">
          <a:xfrm flipH="1">
            <a:off x="7835900" y="1866900"/>
            <a:ext cx="0" cy="5492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1" name="Line 4"/>
          <p:cNvSpPr>
            <a:spLocks noChangeShapeType="1"/>
          </p:cNvSpPr>
          <p:nvPr/>
        </p:nvSpPr>
        <p:spPr bwMode="auto">
          <a:xfrm flipH="1">
            <a:off x="4160838" y="2628900"/>
            <a:ext cx="12350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2" name="Line 5"/>
          <p:cNvSpPr>
            <a:spLocks noChangeShapeType="1"/>
          </p:cNvSpPr>
          <p:nvPr/>
        </p:nvSpPr>
        <p:spPr bwMode="auto">
          <a:xfrm>
            <a:off x="2628900" y="1873250"/>
            <a:ext cx="0" cy="5937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3" name="Line 6"/>
          <p:cNvSpPr>
            <a:spLocks noChangeShapeType="1"/>
          </p:cNvSpPr>
          <p:nvPr/>
        </p:nvSpPr>
        <p:spPr bwMode="auto">
          <a:xfrm>
            <a:off x="3898900" y="1873250"/>
            <a:ext cx="0" cy="5476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4" name="Line 7"/>
          <p:cNvSpPr>
            <a:spLocks noChangeShapeType="1"/>
          </p:cNvSpPr>
          <p:nvPr/>
        </p:nvSpPr>
        <p:spPr bwMode="auto">
          <a:xfrm flipH="1">
            <a:off x="5676900" y="1873250"/>
            <a:ext cx="0" cy="5476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5" name="Line 9"/>
          <p:cNvSpPr>
            <a:spLocks noChangeShapeType="1"/>
          </p:cNvSpPr>
          <p:nvPr/>
        </p:nvSpPr>
        <p:spPr bwMode="auto">
          <a:xfrm>
            <a:off x="7404100" y="2743200"/>
            <a:ext cx="0" cy="11890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6" name="Line 11"/>
          <p:cNvSpPr>
            <a:spLocks noChangeShapeType="1"/>
          </p:cNvSpPr>
          <p:nvPr/>
        </p:nvSpPr>
        <p:spPr bwMode="auto">
          <a:xfrm>
            <a:off x="1887538" y="1876425"/>
            <a:ext cx="0" cy="9588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7" name="Line 12"/>
          <p:cNvSpPr>
            <a:spLocks noChangeShapeType="1"/>
          </p:cNvSpPr>
          <p:nvPr/>
        </p:nvSpPr>
        <p:spPr bwMode="auto">
          <a:xfrm>
            <a:off x="4783138" y="1473200"/>
            <a:ext cx="0" cy="9604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8" name="Line 14"/>
          <p:cNvSpPr>
            <a:spLocks noChangeShapeType="1"/>
          </p:cNvSpPr>
          <p:nvPr/>
        </p:nvSpPr>
        <p:spPr bwMode="auto">
          <a:xfrm>
            <a:off x="1122363" y="1866900"/>
            <a:ext cx="0" cy="5937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9" name="Line 15"/>
          <p:cNvSpPr>
            <a:spLocks noChangeShapeType="1"/>
          </p:cNvSpPr>
          <p:nvPr/>
        </p:nvSpPr>
        <p:spPr bwMode="auto">
          <a:xfrm flipH="1">
            <a:off x="7023100" y="1876425"/>
            <a:ext cx="0" cy="5492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0" name="Line 16"/>
          <p:cNvSpPr>
            <a:spLocks noChangeShapeType="1"/>
          </p:cNvSpPr>
          <p:nvPr/>
        </p:nvSpPr>
        <p:spPr bwMode="auto">
          <a:xfrm flipH="1">
            <a:off x="1104900" y="2813050"/>
            <a:ext cx="0" cy="12795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3361" name="AutoShape 17"/>
          <p:cNvSpPr>
            <a:spLocks noChangeArrowheads="1"/>
          </p:cNvSpPr>
          <p:nvPr/>
        </p:nvSpPr>
        <p:spPr bwMode="auto">
          <a:xfrm>
            <a:off x="5588000" y="1785938"/>
            <a:ext cx="182563" cy="182562"/>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62" name="AutoShape 18"/>
          <p:cNvSpPr>
            <a:spLocks noChangeArrowheads="1"/>
          </p:cNvSpPr>
          <p:nvPr/>
        </p:nvSpPr>
        <p:spPr bwMode="auto">
          <a:xfrm>
            <a:off x="4694238" y="1785938"/>
            <a:ext cx="182562" cy="182562"/>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63" name="AutoShape 19"/>
          <p:cNvSpPr>
            <a:spLocks noChangeArrowheads="1"/>
          </p:cNvSpPr>
          <p:nvPr/>
        </p:nvSpPr>
        <p:spPr bwMode="auto">
          <a:xfrm>
            <a:off x="3817938" y="1785938"/>
            <a:ext cx="182562" cy="182562"/>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1800">
              <a:latin typeface="Arial" pitchFamily="34" charset="0"/>
            </a:endParaRPr>
          </a:p>
        </p:txBody>
      </p:sp>
      <p:sp>
        <p:nvSpPr>
          <p:cNvPr id="953365" name="AutoShape 21"/>
          <p:cNvSpPr>
            <a:spLocks noChangeArrowheads="1"/>
          </p:cNvSpPr>
          <p:nvPr/>
        </p:nvSpPr>
        <p:spPr bwMode="auto">
          <a:xfrm>
            <a:off x="2557463" y="1785938"/>
            <a:ext cx="182562" cy="182562"/>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66" name="AutoShape 22"/>
          <p:cNvSpPr>
            <a:spLocks noChangeArrowheads="1"/>
          </p:cNvSpPr>
          <p:nvPr/>
        </p:nvSpPr>
        <p:spPr bwMode="auto">
          <a:xfrm>
            <a:off x="1795463" y="1790700"/>
            <a:ext cx="182562" cy="182563"/>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67" name="AutoShape 23"/>
          <p:cNvSpPr>
            <a:spLocks noChangeArrowheads="1"/>
          </p:cNvSpPr>
          <p:nvPr/>
        </p:nvSpPr>
        <p:spPr bwMode="auto">
          <a:xfrm>
            <a:off x="8529638" y="1781175"/>
            <a:ext cx="182562" cy="182563"/>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68" name="AutoShape 24"/>
          <p:cNvSpPr>
            <a:spLocks noChangeArrowheads="1"/>
          </p:cNvSpPr>
          <p:nvPr/>
        </p:nvSpPr>
        <p:spPr bwMode="auto">
          <a:xfrm>
            <a:off x="7742238" y="1785938"/>
            <a:ext cx="182562" cy="182562"/>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69" name="AutoShape 25"/>
          <p:cNvSpPr>
            <a:spLocks noChangeArrowheads="1"/>
          </p:cNvSpPr>
          <p:nvPr/>
        </p:nvSpPr>
        <p:spPr bwMode="auto">
          <a:xfrm>
            <a:off x="6937375" y="1785938"/>
            <a:ext cx="182563" cy="182562"/>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70" name="AutoShape 26"/>
          <p:cNvSpPr>
            <a:spLocks noChangeArrowheads="1"/>
          </p:cNvSpPr>
          <p:nvPr/>
        </p:nvSpPr>
        <p:spPr bwMode="auto">
          <a:xfrm>
            <a:off x="1023938" y="1781175"/>
            <a:ext cx="182562" cy="182563"/>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71" name="AutoShape 27"/>
          <p:cNvSpPr>
            <a:spLocks noChangeArrowheads="1"/>
          </p:cNvSpPr>
          <p:nvPr/>
        </p:nvSpPr>
        <p:spPr bwMode="auto">
          <a:xfrm>
            <a:off x="381000" y="1776413"/>
            <a:ext cx="182563" cy="182562"/>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72" name="AutoShape 28"/>
          <p:cNvSpPr>
            <a:spLocks noChangeArrowheads="1"/>
          </p:cNvSpPr>
          <p:nvPr/>
        </p:nvSpPr>
        <p:spPr bwMode="auto">
          <a:xfrm>
            <a:off x="1027113" y="2843213"/>
            <a:ext cx="182562" cy="182562"/>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73" name="AutoShape 29"/>
          <p:cNvSpPr>
            <a:spLocks noChangeArrowheads="1"/>
          </p:cNvSpPr>
          <p:nvPr/>
        </p:nvSpPr>
        <p:spPr bwMode="auto">
          <a:xfrm>
            <a:off x="7318375" y="2838450"/>
            <a:ext cx="182563" cy="182563"/>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374" name="Text Box 30"/>
          <p:cNvSpPr txBox="1">
            <a:spLocks noChangeArrowheads="1"/>
          </p:cNvSpPr>
          <p:nvPr/>
        </p:nvSpPr>
        <p:spPr bwMode="auto">
          <a:xfrm>
            <a:off x="6184900" y="2743200"/>
            <a:ext cx="1084263" cy="917575"/>
          </a:xfrm>
          <a:prstGeom prst="rect">
            <a:avLst/>
          </a:prstGeom>
          <a:solidFill>
            <a:schemeClr val="accent1"/>
          </a:solidFill>
          <a:ln w="19050">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900">
              <a:latin typeface="Arial" pitchFamily="34" charset="0"/>
            </a:endParaRPr>
          </a:p>
          <a:p>
            <a:pPr algn="ctr" eaLnBrk="1" hangingPunct="1">
              <a:spcBef>
                <a:spcPct val="0"/>
              </a:spcBef>
              <a:buClrTx/>
              <a:buSzTx/>
              <a:buFontTx/>
              <a:buNone/>
            </a:pPr>
            <a:r>
              <a:rPr lang="id-ID" altLang="en-US" sz="900">
                <a:latin typeface="Arial" pitchFamily="34" charset="0"/>
              </a:rPr>
              <a:t>badan-badan lain yang fungsinya berkaitan dengan kekuasaan kehakiman</a:t>
            </a:r>
            <a:endParaRPr lang="id-ID" altLang="en-US" sz="1800">
              <a:latin typeface="Arial" pitchFamily="34" charset="0"/>
            </a:endParaRPr>
          </a:p>
        </p:txBody>
      </p:sp>
      <p:sp>
        <p:nvSpPr>
          <p:cNvPr id="953375" name="Text Box 31"/>
          <p:cNvSpPr txBox="1">
            <a:spLocks noChangeArrowheads="1"/>
          </p:cNvSpPr>
          <p:nvPr/>
        </p:nvSpPr>
        <p:spPr bwMode="auto">
          <a:xfrm>
            <a:off x="8272463" y="2676525"/>
            <a:ext cx="731837" cy="457200"/>
          </a:xfrm>
          <a:prstGeom prst="rect">
            <a:avLst/>
          </a:prstGeom>
          <a:solidFill>
            <a:schemeClr val="accent1"/>
          </a:solidFill>
          <a:ln w="19050">
            <a:solidFill>
              <a:srgbClr val="000000"/>
            </a:solidFill>
            <a:miter lim="800000"/>
            <a:headEnd/>
            <a:tailEnd/>
          </a:ln>
        </p:spPr>
        <p:txBody>
          <a:bodyPr lIns="0" tIns="36000" rIns="0" bIns="3600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800" b="1">
                <a:latin typeface="Arial" pitchFamily="34" charset="0"/>
              </a:rPr>
              <a:t>KY</a:t>
            </a:r>
          </a:p>
        </p:txBody>
      </p:sp>
      <p:sp>
        <p:nvSpPr>
          <p:cNvPr id="25635" name="AutoShape 32"/>
          <p:cNvSpPr>
            <a:spLocks noChangeArrowheads="1"/>
          </p:cNvSpPr>
          <p:nvPr/>
        </p:nvSpPr>
        <p:spPr bwMode="auto">
          <a:xfrm>
            <a:off x="3822700" y="990600"/>
            <a:ext cx="1905000" cy="533400"/>
          </a:xfrm>
          <a:prstGeom prst="bevel">
            <a:avLst>
              <a:gd name="adj" fmla="val 12500"/>
            </a:avLst>
          </a:prstGeom>
          <a:solidFill>
            <a:srgbClr val="FF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2000" b="1">
                <a:latin typeface="Arial" pitchFamily="34" charset="0"/>
              </a:rPr>
              <a:t>UUD 1945</a:t>
            </a:r>
          </a:p>
        </p:txBody>
      </p:sp>
      <p:sp>
        <p:nvSpPr>
          <p:cNvPr id="25636" name="Line 33"/>
          <p:cNvSpPr>
            <a:spLocks noChangeShapeType="1"/>
          </p:cNvSpPr>
          <p:nvPr/>
        </p:nvSpPr>
        <p:spPr bwMode="auto">
          <a:xfrm flipV="1">
            <a:off x="-12700" y="3810000"/>
            <a:ext cx="9144000" cy="0"/>
          </a:xfrm>
          <a:prstGeom prst="line">
            <a:avLst/>
          </a:prstGeom>
          <a:noFill/>
          <a:ln w="19050">
            <a:solidFill>
              <a:srgbClr val="33CC3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53385" name="Text Box 41"/>
          <p:cNvSpPr txBox="1">
            <a:spLocks noChangeArrowheads="1"/>
          </p:cNvSpPr>
          <p:nvPr/>
        </p:nvSpPr>
        <p:spPr bwMode="auto">
          <a:xfrm>
            <a:off x="114300" y="2841625"/>
            <a:ext cx="579438" cy="328613"/>
          </a:xfrm>
          <a:prstGeom prst="rect">
            <a:avLst/>
          </a:prstGeom>
          <a:solidFill>
            <a:schemeClr val="accent1"/>
          </a:solidFill>
          <a:ln w="19050">
            <a:solidFill>
              <a:srgbClr val="000000"/>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600">
                <a:latin typeface="Arial" pitchFamily="34" charset="0"/>
              </a:rPr>
              <a:t>kpu</a:t>
            </a:r>
          </a:p>
        </p:txBody>
      </p:sp>
      <p:sp>
        <p:nvSpPr>
          <p:cNvPr id="953386" name="Text Box 42"/>
          <p:cNvSpPr txBox="1">
            <a:spLocks noChangeArrowheads="1"/>
          </p:cNvSpPr>
          <p:nvPr/>
        </p:nvSpPr>
        <p:spPr bwMode="auto">
          <a:xfrm>
            <a:off x="1543050" y="2844800"/>
            <a:ext cx="609600" cy="354013"/>
          </a:xfrm>
          <a:prstGeom prst="rect">
            <a:avLst/>
          </a:prstGeom>
          <a:solidFill>
            <a:schemeClr val="accent1"/>
          </a:solidFill>
          <a:ln w="19050">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80000"/>
              </a:lnSpc>
              <a:spcBef>
                <a:spcPct val="0"/>
              </a:spcBef>
              <a:buClrTx/>
              <a:buSzTx/>
              <a:buFontTx/>
              <a:buNone/>
            </a:pPr>
            <a:r>
              <a:rPr lang="id-ID" altLang="en-US" sz="1000">
                <a:latin typeface="Arial" pitchFamily="34" charset="0"/>
              </a:rPr>
              <a:t>bank sentral</a:t>
            </a:r>
          </a:p>
        </p:txBody>
      </p:sp>
      <p:sp>
        <p:nvSpPr>
          <p:cNvPr id="953387" name="Rectangle 43"/>
          <p:cNvSpPr>
            <a:spLocks noChangeArrowheads="1"/>
          </p:cNvSpPr>
          <p:nvPr/>
        </p:nvSpPr>
        <p:spPr bwMode="auto">
          <a:xfrm>
            <a:off x="3543300"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800" b="1">
                <a:latin typeface="Arial" pitchFamily="34" charset="0"/>
              </a:rPr>
              <a:t>DPR</a:t>
            </a:r>
          </a:p>
        </p:txBody>
      </p:sp>
      <p:sp>
        <p:nvSpPr>
          <p:cNvPr id="953388" name="Rectangle 44"/>
          <p:cNvSpPr>
            <a:spLocks noChangeArrowheads="1"/>
          </p:cNvSpPr>
          <p:nvPr/>
        </p:nvSpPr>
        <p:spPr bwMode="auto">
          <a:xfrm>
            <a:off x="5305425"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800" b="1">
                <a:latin typeface="Arial" pitchFamily="34" charset="0"/>
              </a:rPr>
              <a:t>DPD</a:t>
            </a:r>
          </a:p>
        </p:txBody>
      </p:sp>
      <p:sp>
        <p:nvSpPr>
          <p:cNvPr id="953389" name="Rectangle 45"/>
          <p:cNvSpPr>
            <a:spLocks noChangeArrowheads="1"/>
          </p:cNvSpPr>
          <p:nvPr/>
        </p:nvSpPr>
        <p:spPr bwMode="auto">
          <a:xfrm>
            <a:off x="4432300"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800" b="1">
                <a:latin typeface="Arial" pitchFamily="34" charset="0"/>
              </a:rPr>
              <a:t>MPR</a:t>
            </a:r>
          </a:p>
        </p:txBody>
      </p:sp>
      <p:sp>
        <p:nvSpPr>
          <p:cNvPr id="25642" name="Text Box 47"/>
          <p:cNvSpPr txBox="1">
            <a:spLocks noChangeArrowheads="1"/>
          </p:cNvSpPr>
          <p:nvPr/>
        </p:nvSpPr>
        <p:spPr bwMode="auto">
          <a:xfrm>
            <a:off x="76200" y="-25400"/>
            <a:ext cx="8001000" cy="506413"/>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Tx/>
              <a:buSzTx/>
              <a:buFontTx/>
              <a:buNone/>
            </a:pPr>
            <a:r>
              <a:rPr lang="id-ID" altLang="en-US" sz="1800" b="1">
                <a:latin typeface="Arial" pitchFamily="34" charset="0"/>
              </a:rPr>
              <a:t>LEMBAGA-LEMBAGA DALAM SISTEM  KETATANEGARAAN</a:t>
            </a:r>
          </a:p>
          <a:p>
            <a:pPr eaLnBrk="1" hangingPunct="1">
              <a:spcBef>
                <a:spcPct val="0"/>
              </a:spcBef>
              <a:buClrTx/>
              <a:buSzTx/>
              <a:buFontTx/>
              <a:buNone/>
            </a:pPr>
            <a:r>
              <a:rPr lang="id-ID" altLang="en-US" sz="1600" b="1">
                <a:latin typeface="Arial" pitchFamily="34" charset="0"/>
              </a:rPr>
              <a:t>menurut UUD Negara Republik Indonesia Tahun 1945</a:t>
            </a:r>
            <a:endParaRPr lang="id-ID" altLang="en-US" sz="1600">
              <a:latin typeface="Arial" pitchFamily="34" charset="0"/>
            </a:endParaRPr>
          </a:p>
        </p:txBody>
      </p:sp>
      <p:sp>
        <p:nvSpPr>
          <p:cNvPr id="953392" name="Text Box 48"/>
          <p:cNvSpPr txBox="1">
            <a:spLocks noChangeArrowheads="1"/>
          </p:cNvSpPr>
          <p:nvPr/>
        </p:nvSpPr>
        <p:spPr bwMode="auto">
          <a:xfrm>
            <a:off x="754063" y="2405063"/>
            <a:ext cx="731837" cy="457200"/>
          </a:xfrm>
          <a:prstGeom prst="rect">
            <a:avLst/>
          </a:prstGeom>
          <a:solidFill>
            <a:schemeClr val="accent1"/>
          </a:solidFill>
          <a:ln w="19050">
            <a:solidFill>
              <a:srgbClr val="000000"/>
            </a:solidFill>
            <a:miter lim="800000"/>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800" b="1">
                <a:latin typeface="Arial" pitchFamily="34" charset="0"/>
              </a:rPr>
              <a:t>BPK</a:t>
            </a:r>
          </a:p>
        </p:txBody>
      </p:sp>
      <p:sp>
        <p:nvSpPr>
          <p:cNvPr id="953393" name="Text Box 49"/>
          <p:cNvSpPr txBox="1">
            <a:spLocks noChangeArrowheads="1"/>
          </p:cNvSpPr>
          <p:nvPr/>
        </p:nvSpPr>
        <p:spPr bwMode="auto">
          <a:xfrm>
            <a:off x="6718300"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800" b="1">
                <a:latin typeface="Arial" pitchFamily="34" charset="0"/>
              </a:rPr>
              <a:t>MA</a:t>
            </a:r>
          </a:p>
        </p:txBody>
      </p:sp>
      <p:sp>
        <p:nvSpPr>
          <p:cNvPr id="953394" name="Text Box 50"/>
          <p:cNvSpPr txBox="1">
            <a:spLocks noChangeArrowheads="1"/>
          </p:cNvSpPr>
          <p:nvPr/>
        </p:nvSpPr>
        <p:spPr bwMode="auto">
          <a:xfrm>
            <a:off x="7459663" y="2405063"/>
            <a:ext cx="731837" cy="457200"/>
          </a:xfrm>
          <a:prstGeom prst="rect">
            <a:avLst/>
          </a:prstGeom>
          <a:solidFill>
            <a:schemeClr val="accent1"/>
          </a:solidFill>
          <a:ln w="19050">
            <a:solidFill>
              <a:srgbClr val="000000"/>
            </a:solidFill>
            <a:miter lim="800000"/>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800" b="1">
                <a:latin typeface="Arial" pitchFamily="34" charset="0"/>
              </a:rPr>
              <a:t>MK</a:t>
            </a:r>
          </a:p>
        </p:txBody>
      </p:sp>
      <p:sp>
        <p:nvSpPr>
          <p:cNvPr id="953398" name="AutoShape 54"/>
          <p:cNvSpPr>
            <a:spLocks noChangeArrowheads="1"/>
          </p:cNvSpPr>
          <p:nvPr/>
        </p:nvSpPr>
        <p:spPr bwMode="auto">
          <a:xfrm>
            <a:off x="2243138" y="2941638"/>
            <a:ext cx="182562" cy="182562"/>
          </a:xfrm>
          <a:prstGeom prst="star8">
            <a:avLst>
              <a:gd name="adj" fmla="val 3825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53402" name="Rectangle 58"/>
          <p:cNvSpPr>
            <a:spLocks noChangeArrowheads="1"/>
          </p:cNvSpPr>
          <p:nvPr/>
        </p:nvSpPr>
        <p:spPr bwMode="auto">
          <a:xfrm>
            <a:off x="2219325" y="2419350"/>
            <a:ext cx="866775" cy="457200"/>
          </a:xfrm>
          <a:prstGeom prst="rect">
            <a:avLst/>
          </a:prstGeom>
          <a:solidFill>
            <a:schemeClr val="accent1"/>
          </a:solidFill>
          <a:ln w="19050">
            <a:solidFill>
              <a:srgbClr val="000000"/>
            </a:solidFill>
            <a:miter lim="800000"/>
            <a:headEnd/>
            <a:tailEnd/>
          </a:ln>
        </p:spPr>
        <p:txBody>
          <a:bodyPr l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65000"/>
              </a:lnSpc>
              <a:spcBef>
                <a:spcPct val="0"/>
              </a:spcBef>
              <a:buClrTx/>
              <a:buSzTx/>
              <a:buFontTx/>
              <a:buNone/>
            </a:pPr>
            <a:r>
              <a:rPr lang="id-ID" altLang="en-US" sz="1400" b="1">
                <a:latin typeface="Arial" pitchFamily="34" charset="0"/>
              </a:rPr>
              <a:t>Presiden</a:t>
            </a:r>
          </a:p>
        </p:txBody>
      </p:sp>
      <p:sp>
        <p:nvSpPr>
          <p:cNvPr id="25648" name="Text Box 67"/>
          <p:cNvSpPr txBox="1">
            <a:spLocks noChangeArrowheads="1"/>
          </p:cNvSpPr>
          <p:nvPr/>
        </p:nvSpPr>
        <p:spPr bwMode="auto">
          <a:xfrm>
            <a:off x="7780338" y="762000"/>
            <a:ext cx="12192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r" eaLnBrk="1" hangingPunct="1">
              <a:spcBef>
                <a:spcPct val="0"/>
              </a:spcBef>
              <a:buClrTx/>
              <a:buSzTx/>
              <a:buFontTx/>
              <a:buNone/>
            </a:pPr>
            <a:r>
              <a:rPr lang="id-ID" altLang="en-US" sz="2000">
                <a:latin typeface="Arial" pitchFamily="34" charset="0"/>
              </a:rPr>
              <a:t>PUSAT</a:t>
            </a:r>
          </a:p>
        </p:txBody>
      </p:sp>
      <p:sp>
        <p:nvSpPr>
          <p:cNvPr id="25649" name="Text Box 68"/>
          <p:cNvSpPr txBox="1">
            <a:spLocks noChangeArrowheads="1"/>
          </p:cNvSpPr>
          <p:nvPr/>
        </p:nvSpPr>
        <p:spPr bwMode="auto">
          <a:xfrm>
            <a:off x="7269163" y="6324600"/>
            <a:ext cx="17303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r" eaLnBrk="1" hangingPunct="1">
              <a:spcBef>
                <a:spcPct val="0"/>
              </a:spcBef>
              <a:buClrTx/>
              <a:buSzTx/>
              <a:buFontTx/>
              <a:buNone/>
            </a:pPr>
            <a:r>
              <a:rPr lang="id-ID" altLang="en-US" sz="2000">
                <a:latin typeface="Arial" pitchFamily="34" charset="0"/>
              </a:rPr>
              <a:t>DAERAH</a:t>
            </a:r>
          </a:p>
        </p:txBody>
      </p:sp>
      <p:sp>
        <p:nvSpPr>
          <p:cNvPr id="953416" name="Text Box 72"/>
          <p:cNvSpPr txBox="1">
            <a:spLocks noChangeArrowheads="1"/>
          </p:cNvSpPr>
          <p:nvPr/>
        </p:nvSpPr>
        <p:spPr bwMode="auto">
          <a:xfrm>
            <a:off x="7150100" y="5245100"/>
            <a:ext cx="1447800" cy="520700"/>
          </a:xfrm>
          <a:prstGeom prst="rect">
            <a:avLst/>
          </a:prstGeom>
          <a:solidFill>
            <a:schemeClr val="accent1"/>
          </a:solidFill>
          <a:ln w="19050">
            <a:solidFill>
              <a:srgbClr val="000000"/>
            </a:solidFill>
            <a:miter lim="800000"/>
            <a:headEnd/>
            <a:tailEnd/>
          </a:ln>
        </p:spPr>
        <p:txBody>
          <a:bodyPr anchor="b"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200">
                <a:latin typeface="Arial" pitchFamily="34" charset="0"/>
              </a:rPr>
              <a:t>Lingkungan Peradilan </a:t>
            </a:r>
            <a:r>
              <a:rPr lang="id-ID" altLang="en-US" sz="1200" b="1">
                <a:latin typeface="Arial" pitchFamily="34" charset="0"/>
              </a:rPr>
              <a:t>TUN</a:t>
            </a:r>
          </a:p>
        </p:txBody>
      </p:sp>
      <p:sp>
        <p:nvSpPr>
          <p:cNvPr id="953417" name="Text Box 73"/>
          <p:cNvSpPr txBox="1">
            <a:spLocks noChangeArrowheads="1"/>
          </p:cNvSpPr>
          <p:nvPr/>
        </p:nvSpPr>
        <p:spPr bwMode="auto">
          <a:xfrm>
            <a:off x="6972300" y="4800600"/>
            <a:ext cx="1447800" cy="520700"/>
          </a:xfrm>
          <a:prstGeom prst="rect">
            <a:avLst/>
          </a:prstGeom>
          <a:solidFill>
            <a:schemeClr val="accent1"/>
          </a:solidFill>
          <a:ln w="19050">
            <a:solidFill>
              <a:srgbClr val="000000"/>
            </a:solidFill>
            <a:miter lim="800000"/>
            <a:headEnd/>
            <a:tailEnd/>
          </a:ln>
        </p:spPr>
        <p:txBody>
          <a:bodyPr anchor="b"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200">
                <a:latin typeface="Arial" pitchFamily="34" charset="0"/>
              </a:rPr>
              <a:t>Lingkungan Peradilan </a:t>
            </a:r>
            <a:r>
              <a:rPr lang="id-ID" altLang="en-US" sz="1200" b="1">
                <a:latin typeface="Arial" pitchFamily="34" charset="0"/>
              </a:rPr>
              <a:t>Militer</a:t>
            </a:r>
          </a:p>
        </p:txBody>
      </p:sp>
      <p:sp>
        <p:nvSpPr>
          <p:cNvPr id="953418" name="Text Box 74"/>
          <p:cNvSpPr txBox="1">
            <a:spLocks noChangeArrowheads="1"/>
          </p:cNvSpPr>
          <p:nvPr/>
        </p:nvSpPr>
        <p:spPr bwMode="auto">
          <a:xfrm>
            <a:off x="6807200" y="4368800"/>
            <a:ext cx="1447800" cy="520700"/>
          </a:xfrm>
          <a:prstGeom prst="rect">
            <a:avLst/>
          </a:prstGeom>
          <a:solidFill>
            <a:schemeClr val="accent1"/>
          </a:solidFill>
          <a:ln w="19050">
            <a:solidFill>
              <a:srgbClr val="000000"/>
            </a:solidFill>
            <a:miter lim="800000"/>
            <a:headEnd/>
            <a:tailEnd/>
          </a:ln>
        </p:spPr>
        <p:txBody>
          <a:bodyPr anchor="b"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200">
                <a:latin typeface="Arial" pitchFamily="34" charset="0"/>
              </a:rPr>
              <a:t>Lingkungan Peradilan </a:t>
            </a:r>
            <a:r>
              <a:rPr lang="id-ID" altLang="en-US" sz="1200" b="1">
                <a:latin typeface="Arial" pitchFamily="34" charset="0"/>
              </a:rPr>
              <a:t>Agama</a:t>
            </a:r>
          </a:p>
        </p:txBody>
      </p:sp>
      <p:sp>
        <p:nvSpPr>
          <p:cNvPr id="953419" name="Text Box 75"/>
          <p:cNvSpPr txBox="1">
            <a:spLocks noChangeArrowheads="1"/>
          </p:cNvSpPr>
          <p:nvPr/>
        </p:nvSpPr>
        <p:spPr bwMode="auto">
          <a:xfrm>
            <a:off x="6642100" y="3937000"/>
            <a:ext cx="1447800" cy="520700"/>
          </a:xfrm>
          <a:prstGeom prst="rect">
            <a:avLst/>
          </a:prstGeom>
          <a:solidFill>
            <a:schemeClr val="accent1"/>
          </a:solidFill>
          <a:ln w="19050">
            <a:solidFill>
              <a:srgbClr val="000000"/>
            </a:solidFill>
            <a:miter lim="800000"/>
            <a:headEnd/>
            <a:tailEnd/>
          </a:ln>
        </p:spPr>
        <p:txBody>
          <a:bodyPr anchor="b"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200">
                <a:latin typeface="Arial" pitchFamily="34" charset="0"/>
              </a:rPr>
              <a:t>Lingkungan Peradilan </a:t>
            </a:r>
            <a:r>
              <a:rPr lang="id-ID" altLang="en-US" sz="1200" b="1">
                <a:latin typeface="Arial" pitchFamily="34" charset="0"/>
              </a:rPr>
              <a:t>Umum</a:t>
            </a:r>
          </a:p>
        </p:txBody>
      </p:sp>
      <p:sp>
        <p:nvSpPr>
          <p:cNvPr id="953420" name="Text Box 76"/>
          <p:cNvSpPr txBox="1">
            <a:spLocks noChangeArrowheads="1"/>
          </p:cNvSpPr>
          <p:nvPr/>
        </p:nvSpPr>
        <p:spPr bwMode="auto">
          <a:xfrm>
            <a:off x="642938" y="3956050"/>
            <a:ext cx="914400" cy="444500"/>
          </a:xfrm>
          <a:prstGeom prst="rect">
            <a:avLst/>
          </a:prstGeom>
          <a:solidFill>
            <a:schemeClr val="accent1"/>
          </a:solidFill>
          <a:ln w="19050">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900">
                <a:latin typeface="Arial" pitchFamily="34" charset="0"/>
              </a:rPr>
              <a:t>Perwakilan BPK Provinsi</a:t>
            </a:r>
          </a:p>
        </p:txBody>
      </p:sp>
      <p:sp>
        <p:nvSpPr>
          <p:cNvPr id="953421" name="Text Box 77"/>
          <p:cNvSpPr txBox="1">
            <a:spLocks noChangeArrowheads="1"/>
          </p:cNvSpPr>
          <p:nvPr/>
        </p:nvSpPr>
        <p:spPr bwMode="auto">
          <a:xfrm>
            <a:off x="1614488" y="3962400"/>
            <a:ext cx="1447800" cy="381000"/>
          </a:xfrm>
          <a:prstGeom prst="rect">
            <a:avLst/>
          </a:prstGeom>
          <a:solidFill>
            <a:schemeClr val="accent1"/>
          </a:solidFill>
          <a:ln w="19050">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000">
                <a:latin typeface="Arial" pitchFamily="34" charset="0"/>
              </a:rPr>
              <a:t>Pemerintahan Daerah  Provinsi</a:t>
            </a:r>
          </a:p>
        </p:txBody>
      </p:sp>
      <p:sp>
        <p:nvSpPr>
          <p:cNvPr id="953422" name="Text Box 78"/>
          <p:cNvSpPr txBox="1">
            <a:spLocks noChangeArrowheads="1"/>
          </p:cNvSpPr>
          <p:nvPr/>
        </p:nvSpPr>
        <p:spPr bwMode="auto">
          <a:xfrm>
            <a:off x="2324100" y="4343400"/>
            <a:ext cx="738188" cy="307975"/>
          </a:xfrm>
          <a:prstGeom prst="rect">
            <a:avLst/>
          </a:prstGeom>
          <a:solidFill>
            <a:schemeClr val="accent1"/>
          </a:solidFill>
          <a:ln w="19050">
            <a:solidFill>
              <a:srgbClr val="000000"/>
            </a:solidFill>
            <a:miter lim="800000"/>
            <a:headEnd/>
            <a:tailEnd/>
          </a:ln>
        </p:spPr>
        <p:txBody>
          <a:bodyPr lIns="36000" tIns="36000" rIns="36000" bIns="36000"/>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000">
                <a:latin typeface="Arial" pitchFamily="34" charset="0"/>
              </a:rPr>
              <a:t>DPRD</a:t>
            </a:r>
          </a:p>
        </p:txBody>
      </p:sp>
      <p:sp>
        <p:nvSpPr>
          <p:cNvPr id="953423" name="Text Box 79"/>
          <p:cNvSpPr txBox="1">
            <a:spLocks noChangeArrowheads="1"/>
          </p:cNvSpPr>
          <p:nvPr/>
        </p:nvSpPr>
        <p:spPr bwMode="auto">
          <a:xfrm>
            <a:off x="1614488" y="4343400"/>
            <a:ext cx="709612" cy="307975"/>
          </a:xfrm>
          <a:prstGeom prst="rect">
            <a:avLst/>
          </a:prstGeom>
          <a:solidFill>
            <a:schemeClr val="accent1"/>
          </a:solidFill>
          <a:ln w="19050">
            <a:solidFill>
              <a:srgbClr val="000000"/>
            </a:solidFill>
            <a:miter lim="800000"/>
            <a:headEnd/>
            <a:tailEnd/>
          </a:ln>
        </p:spPr>
        <p:txBody>
          <a:bodyPr lIns="36000" tIns="36000" rIns="36000" bIns="36000"/>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000">
                <a:latin typeface="Arial" pitchFamily="34" charset="0"/>
              </a:rPr>
              <a:t>Gubernur</a:t>
            </a:r>
          </a:p>
        </p:txBody>
      </p:sp>
      <p:sp>
        <p:nvSpPr>
          <p:cNvPr id="953424" name="Text Box 80"/>
          <p:cNvSpPr txBox="1">
            <a:spLocks noChangeArrowheads="1"/>
          </p:cNvSpPr>
          <p:nvPr/>
        </p:nvSpPr>
        <p:spPr bwMode="auto">
          <a:xfrm>
            <a:off x="1638300" y="5184775"/>
            <a:ext cx="1447800" cy="381000"/>
          </a:xfrm>
          <a:prstGeom prst="rect">
            <a:avLst/>
          </a:prstGeom>
          <a:solidFill>
            <a:schemeClr val="accent1"/>
          </a:solidFill>
          <a:ln w="19050">
            <a:solidFill>
              <a:srgbClr val="000000"/>
            </a:solidFill>
            <a:miter lim="800000"/>
            <a:headEnd/>
            <a:tailEnd/>
          </a:ln>
        </p:spPr>
        <p:txBody>
          <a:bodyPr lIns="36000" tIns="36000" rIns="36000" bIns="3600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000">
                <a:latin typeface="Arial" pitchFamily="34" charset="0"/>
              </a:rPr>
              <a:t>Pemerintahan Daerah Kabupaten/Kota</a:t>
            </a:r>
          </a:p>
        </p:txBody>
      </p:sp>
      <p:sp>
        <p:nvSpPr>
          <p:cNvPr id="953425" name="Text Box 81"/>
          <p:cNvSpPr txBox="1">
            <a:spLocks noChangeArrowheads="1"/>
          </p:cNvSpPr>
          <p:nvPr/>
        </p:nvSpPr>
        <p:spPr bwMode="auto">
          <a:xfrm>
            <a:off x="2324100" y="5565775"/>
            <a:ext cx="762000" cy="377825"/>
          </a:xfrm>
          <a:prstGeom prst="rect">
            <a:avLst/>
          </a:prstGeom>
          <a:solidFill>
            <a:schemeClr val="accent1"/>
          </a:solidFill>
          <a:ln w="19050">
            <a:solidFill>
              <a:srgbClr val="000000"/>
            </a:solidFill>
            <a:miter lim="800000"/>
            <a:headEnd/>
            <a:tailEnd/>
          </a:ln>
        </p:spPr>
        <p:txBody>
          <a:bodyPr lIns="36000" tIns="36000" rIns="36000" bIns="3600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000">
                <a:latin typeface="Arial" pitchFamily="34" charset="0"/>
              </a:rPr>
              <a:t>DPRD</a:t>
            </a:r>
          </a:p>
        </p:txBody>
      </p:sp>
      <p:sp>
        <p:nvSpPr>
          <p:cNvPr id="953426" name="Text Box 82"/>
          <p:cNvSpPr txBox="1">
            <a:spLocks noChangeArrowheads="1"/>
          </p:cNvSpPr>
          <p:nvPr/>
        </p:nvSpPr>
        <p:spPr bwMode="auto">
          <a:xfrm>
            <a:off x="1638300" y="5565775"/>
            <a:ext cx="685800" cy="377825"/>
          </a:xfrm>
          <a:prstGeom prst="rect">
            <a:avLst/>
          </a:prstGeom>
          <a:solidFill>
            <a:schemeClr val="accent1"/>
          </a:solidFill>
          <a:ln w="19050">
            <a:solidFill>
              <a:srgbClr val="000000"/>
            </a:solidFill>
            <a:miter lim="800000"/>
            <a:headEnd/>
            <a:tailEnd/>
          </a:ln>
        </p:spPr>
        <p:txBody>
          <a:bodyPr lIns="36000" tIns="36000" rIns="36000" bIns="3600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000">
                <a:latin typeface="Arial" pitchFamily="34" charset="0"/>
              </a:rPr>
              <a:t>Bupati/</a:t>
            </a:r>
          </a:p>
          <a:p>
            <a:pPr algn="ctr" eaLnBrk="1" hangingPunct="1">
              <a:spcBef>
                <a:spcPct val="0"/>
              </a:spcBef>
              <a:buClrTx/>
              <a:buSzTx/>
              <a:buFontTx/>
              <a:buNone/>
            </a:pPr>
            <a:r>
              <a:rPr lang="id-ID" altLang="en-US" sz="1000">
                <a:latin typeface="Arial" pitchFamily="34" charset="0"/>
              </a:rPr>
              <a:t>Walikota</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accel="50000" decel="50000" fill="hold" grpId="0" nodeType="withEffect">
                                  <p:stCondLst>
                                    <p:cond delay="0"/>
                                  </p:stCondLst>
                                  <p:childTnLst>
                                    <p:animMotion origin="layout" path="M 3.33333E-6 -0.06104 L 3.33333E-6 0.10543 " pathEditMode="relative" rAng="0" ptsTypes="AA">
                                      <p:cBhvr>
                                        <p:cTn id="6" dur="5000" fill="hold"/>
                                        <p:tgtEl>
                                          <p:spTgt spid="953362"/>
                                        </p:tgtEl>
                                        <p:attrNameLst>
                                          <p:attrName>ppt_x</p:attrName>
                                          <p:attrName>ppt_y</p:attrName>
                                        </p:attrNameLst>
                                      </p:cBhvr>
                                      <p:rCtr x="0" y="8324"/>
                                    </p:animMotion>
                                  </p:childTnLst>
                                  <p:subTnLst>
                                    <p:set>
                                      <p:cBhvr override="childStyle">
                                        <p:cTn dur="1" fill="hold" display="0" masterRel="sameClick" afterEffect="1">
                                          <p:stCondLst>
                                            <p:cond evt="end" delay="0">
                                              <p:tn val="5"/>
                                            </p:cond>
                                          </p:stCondLst>
                                        </p:cTn>
                                        <p:tgtEl>
                                          <p:spTgt spid="953362"/>
                                        </p:tgtEl>
                                        <p:attrNameLst>
                                          <p:attrName>style.visibility</p:attrName>
                                        </p:attrNameLst>
                                      </p:cBhvr>
                                      <p:to>
                                        <p:strVal val="hidden"/>
                                      </p:to>
                                    </p:set>
                                    <p:audio>
                                      <p:cMediaNode vol="100000">
                                        <p:cTn display="0" masterRel="sameClick">
                                          <p:stCondLst>
                                            <p:cond evt="begin" delay="0">
                                              <p:tn val="5"/>
                                            </p:cond>
                                          </p:stCondLst>
                                          <p:endCondLst>
                                            <p:cond evt="onStopAudio" delay="0">
                                              <p:tgtEl>
                                                <p:sldTgt/>
                                              </p:tgtEl>
                                            </p:cond>
                                          </p:endCondLst>
                                        </p:cTn>
                                        <p:tgtEl>
                                          <p:sndTgt r:embed="rId2" name="chimes.wav"/>
                                        </p:tgtEl>
                                      </p:cMediaNode>
                                    </p:audio>
                                  </p:subTnLst>
                                </p:cTn>
                              </p:par>
                              <p:par>
                                <p:cTn id="7" presetID="0" presetClass="path" presetSubtype="0" accel="50000" decel="50000" fill="hold" grpId="0" nodeType="withEffect">
                                  <p:stCondLst>
                                    <p:cond delay="0"/>
                                  </p:stCondLst>
                                  <p:childTnLst>
                                    <p:animMotion origin="layout" path="M -0.09462 -0.06106 L -0.09462 -0.00093 L 0.00052 -0.00093 L 0.00052 0.10407 L -0.0934 0.10407 " pathEditMode="relative" rAng="0" ptsTypes="AAAAA">
                                      <p:cBhvr>
                                        <p:cTn id="8" dur="5000" fill="hold"/>
                                        <p:tgtEl>
                                          <p:spTgt spid="953361"/>
                                        </p:tgtEl>
                                        <p:attrNameLst>
                                          <p:attrName>ppt_x</p:attrName>
                                          <p:attrName>ppt_y</p:attrName>
                                        </p:attrNameLst>
                                      </p:cBhvr>
                                      <p:rCtr x="4757" y="8256"/>
                                    </p:animMotion>
                                  </p:childTnLst>
                                  <p:subTnLst>
                                    <p:set>
                                      <p:cBhvr override="childStyle">
                                        <p:cTn dur="1" fill="hold" display="0" masterRel="sameClick" afterEffect="1">
                                          <p:stCondLst>
                                            <p:cond evt="end" delay="0">
                                              <p:tn val="7"/>
                                            </p:cond>
                                          </p:stCondLst>
                                        </p:cTn>
                                        <p:tgtEl>
                                          <p:spTgt spid="953361"/>
                                        </p:tgtEl>
                                        <p:attrNameLst>
                                          <p:attrName>style.visibility</p:attrName>
                                        </p:attrNameLst>
                                      </p:cBhvr>
                                      <p:to>
                                        <p:strVal val="hidden"/>
                                      </p:to>
                                    </p:set>
                                    <p:audio>
                                      <p:cMediaNode vol="100000">
                                        <p:cTn display="0" masterRel="sameClick">
                                          <p:stCondLst>
                                            <p:cond evt="begin" delay="0">
                                              <p:tn val="7"/>
                                            </p:cond>
                                          </p:stCondLst>
                                          <p:endCondLst>
                                            <p:cond evt="onStopAudio" delay="0">
                                              <p:tgtEl>
                                                <p:sldTgt/>
                                              </p:tgtEl>
                                            </p:cond>
                                          </p:endCondLst>
                                        </p:cTn>
                                        <p:tgtEl>
                                          <p:sndTgt r:embed="rId2" name="chimes.wav"/>
                                        </p:tgtEl>
                                      </p:cMediaNode>
                                    </p:audio>
                                  </p:subTnLst>
                                </p:cTn>
                              </p:par>
                              <p:par>
                                <p:cTn id="9" presetID="0" presetClass="path" presetSubtype="0" accel="50000" decel="50000" fill="hold" grpId="0" nodeType="withEffect">
                                  <p:stCondLst>
                                    <p:cond delay="0"/>
                                  </p:stCondLst>
                                  <p:childTnLst>
                                    <p:animMotion origin="layout" path="M 0.09895 -0.05851 L 0.09895 -0.00139 L -0.00138 -0.00139 L -0.00138 0.10199 L 0.09895 0.10199 " pathEditMode="relative" rAng="0" ptsTypes="AAAAA">
                                      <p:cBhvr>
                                        <p:cTn id="10" dur="5000" fill="hold"/>
                                        <p:tgtEl>
                                          <p:spTgt spid="953363"/>
                                        </p:tgtEl>
                                        <p:attrNameLst>
                                          <p:attrName>ppt_x</p:attrName>
                                          <p:attrName>ppt_y</p:attrName>
                                        </p:attrNameLst>
                                      </p:cBhvr>
                                      <p:rCtr x="-5017" y="8025"/>
                                    </p:animMotion>
                                  </p:childTnLst>
                                  <p:subTnLst>
                                    <p:set>
                                      <p:cBhvr override="childStyle">
                                        <p:cTn dur="1" fill="hold" display="0" masterRel="sameClick" afterEffect="1">
                                          <p:stCondLst>
                                            <p:cond evt="end" delay="0">
                                              <p:tn val="9"/>
                                            </p:cond>
                                          </p:stCondLst>
                                        </p:cTn>
                                        <p:tgtEl>
                                          <p:spTgt spid="953363"/>
                                        </p:tgtEl>
                                        <p:attrNameLst>
                                          <p:attrName>style.visibility</p:attrName>
                                        </p:attrNameLst>
                                      </p:cBhvr>
                                      <p:to>
                                        <p:strVal val="hidden"/>
                                      </p:to>
                                    </p:set>
                                    <p:audio>
                                      <p:cMediaNode vol="100000">
                                        <p:cTn display="0" masterRel="sameClick">
                                          <p:stCondLst>
                                            <p:cond evt="begin" delay="0">
                                              <p:tn val="9"/>
                                            </p:cond>
                                          </p:stCondLst>
                                          <p:endCondLst>
                                            <p:cond evt="onStopAudio" delay="0">
                                              <p:tgtEl>
                                                <p:sldTgt/>
                                              </p:tgtEl>
                                            </p:cond>
                                          </p:endCondLst>
                                        </p:cTn>
                                        <p:tgtEl>
                                          <p:sndTgt r:embed="rId2" name="chimes.wav"/>
                                        </p:tgtEl>
                                      </p:cMediaNode>
                                    </p:audio>
                                  </p:subTnLst>
                                </p:cTn>
                              </p:par>
                              <p:par>
                                <p:cTn id="11" presetID="0" presetClass="path" presetSubtype="0" accel="50000" decel="50000" fill="hold" grpId="0" nodeType="withEffect">
                                  <p:stCondLst>
                                    <p:cond delay="0"/>
                                  </p:stCondLst>
                                  <p:childTnLst>
                                    <p:animMotion origin="layout" path="M 0.13698 -0.05412 L 0.13698 -0.00092 L -0.00139 -0.00092 L -0.00139 0.2123 " pathEditMode="relative" rAng="0" ptsTypes="AAAA">
                                      <p:cBhvr>
                                        <p:cTn id="12" dur="5000" fill="hold"/>
                                        <p:tgtEl>
                                          <p:spTgt spid="953364"/>
                                        </p:tgtEl>
                                        <p:attrNameLst>
                                          <p:attrName>ppt_x</p:attrName>
                                          <p:attrName>ppt_y</p:attrName>
                                        </p:attrNameLst>
                                      </p:cBhvr>
                                      <p:rCtr x="-6927" y="13321"/>
                                    </p:animMotion>
                                  </p:childTnLst>
                                  <p:subTnLst>
                                    <p:set>
                                      <p:cBhvr override="childStyle">
                                        <p:cTn dur="1" fill="hold" display="0" masterRel="sameClick" afterEffect="1">
                                          <p:stCondLst>
                                            <p:cond evt="end" delay="0">
                                              <p:tn val="11"/>
                                            </p:cond>
                                          </p:stCondLst>
                                        </p:cTn>
                                        <p:tgtEl>
                                          <p:spTgt spid="953364"/>
                                        </p:tgtEl>
                                        <p:attrNameLst>
                                          <p:attrName>style.visibility</p:attrName>
                                        </p:attrNameLst>
                                      </p:cBhvr>
                                      <p:to>
                                        <p:strVal val="hidden"/>
                                      </p:to>
                                    </p:set>
                                    <p:audio>
                                      <p:cMediaNode vol="100000">
                                        <p:cTn display="0" masterRel="sameClick">
                                          <p:stCondLst>
                                            <p:cond evt="begin" delay="0">
                                              <p:tn val="11"/>
                                            </p:cond>
                                          </p:stCondLst>
                                          <p:endCondLst>
                                            <p:cond evt="onStopAudio" delay="0">
                                              <p:tgtEl>
                                                <p:sldTgt/>
                                              </p:tgtEl>
                                            </p:cond>
                                          </p:endCondLst>
                                        </p:cTn>
                                        <p:tgtEl>
                                          <p:sndTgt r:embed="rId2" name="chimes.wav"/>
                                        </p:tgtEl>
                                      </p:cMediaNode>
                                    </p:audio>
                                  </p:subTnLst>
                                </p:cTn>
                              </p:par>
                              <p:par>
                                <p:cTn id="13" presetID="0" presetClass="path" presetSubtype="0" accel="50000" decel="50000" fill="hold" grpId="0" nodeType="withEffect">
                                  <p:stCondLst>
                                    <p:cond delay="0"/>
                                  </p:stCondLst>
                                  <p:childTnLst>
                                    <p:animMotion origin="layout" path="M 0.22761 -0.06058 L 0.22761 -0.00139 L -0.00104 -0.00139 L -0.00104 0.09595 " pathEditMode="relative" ptsTypes="AAAA">
                                      <p:cBhvr>
                                        <p:cTn id="14" dur="5000" fill="hold"/>
                                        <p:tgtEl>
                                          <p:spTgt spid="953365"/>
                                        </p:tgtEl>
                                        <p:attrNameLst>
                                          <p:attrName>ppt_x</p:attrName>
                                          <p:attrName>ppt_y</p:attrName>
                                        </p:attrNameLst>
                                      </p:cBhvr>
                                    </p:animMotion>
                                  </p:childTnLst>
                                  <p:subTnLst>
                                    <p:set>
                                      <p:cBhvr override="childStyle">
                                        <p:cTn dur="1" fill="hold" display="0" masterRel="sameClick" afterEffect="1">
                                          <p:stCondLst>
                                            <p:cond evt="end" delay="0">
                                              <p:tn val="13"/>
                                            </p:cond>
                                          </p:stCondLst>
                                        </p:cTn>
                                        <p:tgtEl>
                                          <p:spTgt spid="953365"/>
                                        </p:tgtEl>
                                        <p:attrNameLst>
                                          <p:attrName>style.visibility</p:attrName>
                                        </p:attrNameLst>
                                      </p:cBhvr>
                                      <p:to>
                                        <p:strVal val="hidden"/>
                                      </p:to>
                                    </p:set>
                                    <p:audio>
                                      <p:cMediaNode vol="100000">
                                        <p:cTn display="0" masterRel="sameClick">
                                          <p:stCondLst>
                                            <p:cond evt="begin" delay="0">
                                              <p:tn val="13"/>
                                            </p:cond>
                                          </p:stCondLst>
                                          <p:endCondLst>
                                            <p:cond evt="onStopAudio" delay="0">
                                              <p:tgtEl>
                                                <p:sldTgt/>
                                              </p:tgtEl>
                                            </p:cond>
                                          </p:endCondLst>
                                        </p:cTn>
                                        <p:tgtEl>
                                          <p:sndTgt r:embed="rId2" name="chimes.wav"/>
                                        </p:tgtEl>
                                      </p:cMediaNode>
                                    </p:audio>
                                  </p:subTnLst>
                                </p:cTn>
                              </p:par>
                              <p:par>
                                <p:cTn id="15" presetID="0" presetClass="path" presetSubtype="0" accel="50000" decel="50000" fill="hold" grpId="0" nodeType="withEffect">
                                  <p:stCondLst>
                                    <p:cond delay="0"/>
                                  </p:stCondLst>
                                  <p:childTnLst>
                                    <p:animMotion origin="layout" path="M 0.31094 -0.05919 L 0.31094 -0.00208 L -0.00018 -0.00208 L -0.00018 0.16717 " pathEditMode="relative" ptsTypes="AAAA">
                                      <p:cBhvr>
                                        <p:cTn id="16" dur="5000" fill="hold"/>
                                        <p:tgtEl>
                                          <p:spTgt spid="953366"/>
                                        </p:tgtEl>
                                        <p:attrNameLst>
                                          <p:attrName>ppt_x</p:attrName>
                                          <p:attrName>ppt_y</p:attrName>
                                        </p:attrNameLst>
                                      </p:cBhvr>
                                    </p:animMotion>
                                  </p:childTnLst>
                                  <p:subTnLst>
                                    <p:set>
                                      <p:cBhvr override="childStyle">
                                        <p:cTn dur="1" fill="hold" display="0" masterRel="sameClick" afterEffect="1">
                                          <p:stCondLst>
                                            <p:cond evt="end" delay="0">
                                              <p:tn val="15"/>
                                            </p:cond>
                                          </p:stCondLst>
                                        </p:cTn>
                                        <p:tgtEl>
                                          <p:spTgt spid="953366"/>
                                        </p:tgtEl>
                                        <p:attrNameLst>
                                          <p:attrName>style.visibility</p:attrName>
                                        </p:attrNameLst>
                                      </p:cBhvr>
                                      <p:to>
                                        <p:strVal val="hidden"/>
                                      </p:to>
                                    </p:set>
                                    <p:audio>
                                      <p:cMediaNode vol="100000">
                                        <p:cTn display="0" masterRel="sameClick">
                                          <p:stCondLst>
                                            <p:cond evt="begin" delay="0">
                                              <p:tn val="15"/>
                                            </p:cond>
                                          </p:stCondLst>
                                          <p:endCondLst>
                                            <p:cond evt="onStopAudio" delay="0">
                                              <p:tgtEl>
                                                <p:sldTgt/>
                                              </p:tgtEl>
                                            </p:cond>
                                          </p:endCondLst>
                                        </p:cTn>
                                        <p:tgtEl>
                                          <p:sndTgt r:embed="rId2" name="chimes.wav"/>
                                        </p:tgtEl>
                                      </p:cMediaNode>
                                    </p:audio>
                                  </p:subTnLst>
                                </p:cTn>
                              </p:par>
                              <p:par>
                                <p:cTn id="17" presetID="0" presetClass="path" presetSubtype="0" accel="50000" decel="50000" fill="hold" grpId="0" nodeType="withEffect">
                                  <p:stCondLst>
                                    <p:cond delay="0"/>
                                  </p:stCondLst>
                                  <p:childTnLst>
                                    <p:animMotion origin="layout" path="M 0.39688 -0.05781 L 0.39688 -0.00069 L 0.00053 -0.00277 L 0.00053 0.0902 " pathEditMode="relative" rAng="0" ptsTypes="AAAA">
                                      <p:cBhvr>
                                        <p:cTn id="18" dur="5000" fill="hold"/>
                                        <p:tgtEl>
                                          <p:spTgt spid="953370"/>
                                        </p:tgtEl>
                                        <p:attrNameLst>
                                          <p:attrName>ppt_x</p:attrName>
                                          <p:attrName>ppt_y</p:attrName>
                                        </p:attrNameLst>
                                      </p:cBhvr>
                                      <p:rCtr x="-19826" y="7401"/>
                                    </p:animMotion>
                                  </p:childTnLst>
                                  <p:subTnLst>
                                    <p:set>
                                      <p:cBhvr override="childStyle">
                                        <p:cTn dur="1" fill="hold" display="0" masterRel="sameClick" afterEffect="1">
                                          <p:stCondLst>
                                            <p:cond evt="end" delay="0">
                                              <p:tn val="17"/>
                                            </p:cond>
                                          </p:stCondLst>
                                        </p:cTn>
                                        <p:tgtEl>
                                          <p:spTgt spid="953370"/>
                                        </p:tgtEl>
                                        <p:attrNameLst>
                                          <p:attrName>style.visibility</p:attrName>
                                        </p:attrNameLst>
                                      </p:cBhvr>
                                      <p:to>
                                        <p:strVal val="hidden"/>
                                      </p:to>
                                    </p:set>
                                    <p:audio>
                                      <p:cMediaNode vol="100000">
                                        <p:cTn display="0" masterRel="sameClick">
                                          <p:stCondLst>
                                            <p:cond evt="begin" delay="0">
                                              <p:tn val="17"/>
                                            </p:cond>
                                          </p:stCondLst>
                                          <p:endCondLst>
                                            <p:cond evt="onStopAudio" delay="0">
                                              <p:tgtEl>
                                                <p:sldTgt/>
                                              </p:tgtEl>
                                            </p:cond>
                                          </p:endCondLst>
                                        </p:cTn>
                                        <p:tgtEl>
                                          <p:sndTgt r:embed="rId2" name="chimes.wav"/>
                                        </p:tgtEl>
                                      </p:cMediaNode>
                                    </p:audio>
                                  </p:subTnLst>
                                </p:cTn>
                              </p:par>
                              <p:par>
                                <p:cTn id="19" presetID="0" presetClass="path" presetSubtype="0" accel="50000" decel="50000" fill="hold" grpId="0" nodeType="withEffect">
                                  <p:stCondLst>
                                    <p:cond delay="0"/>
                                  </p:stCondLst>
                                  <p:childTnLst>
                                    <p:animMotion origin="layout" path="M 0.47032 -0.0592 L 0.47032 -3.9778E-7 L -0.00104 -0.00208 L -0.00104 0.16281 " pathEditMode="relative" rAng="0" ptsTypes="AAAA">
                                      <p:cBhvr>
                                        <p:cTn id="20" dur="5000" fill="hold"/>
                                        <p:tgtEl>
                                          <p:spTgt spid="953371"/>
                                        </p:tgtEl>
                                        <p:attrNameLst>
                                          <p:attrName>ppt_x</p:attrName>
                                          <p:attrName>ppt_y</p:attrName>
                                        </p:attrNameLst>
                                      </p:cBhvr>
                                      <p:rCtr x="-23576" y="11101"/>
                                    </p:animMotion>
                                  </p:childTnLst>
                                  <p:subTnLst>
                                    <p:set>
                                      <p:cBhvr override="childStyle">
                                        <p:cTn dur="1" fill="hold" display="0" masterRel="sameClick" afterEffect="1">
                                          <p:stCondLst>
                                            <p:cond evt="end" delay="0">
                                              <p:tn val="19"/>
                                            </p:cond>
                                          </p:stCondLst>
                                        </p:cTn>
                                        <p:tgtEl>
                                          <p:spTgt spid="953371"/>
                                        </p:tgtEl>
                                        <p:attrNameLst>
                                          <p:attrName>style.visibility</p:attrName>
                                        </p:attrNameLst>
                                      </p:cBhvr>
                                      <p:to>
                                        <p:strVal val="hidden"/>
                                      </p:to>
                                    </p:set>
                                    <p:audio>
                                      <p:cMediaNode vol="100000">
                                        <p:cTn display="0" masterRel="sameClick">
                                          <p:stCondLst>
                                            <p:cond evt="begin" delay="0">
                                              <p:tn val="19"/>
                                            </p:cond>
                                          </p:stCondLst>
                                          <p:endCondLst>
                                            <p:cond evt="onStopAudio" delay="0">
                                              <p:tgtEl>
                                                <p:sldTgt/>
                                              </p:tgtEl>
                                            </p:cond>
                                          </p:endCondLst>
                                        </p:cTn>
                                        <p:tgtEl>
                                          <p:sndTgt r:embed="rId2" name="chimes.wav"/>
                                        </p:tgtEl>
                                      </p:cMediaNode>
                                    </p:audio>
                                  </p:subTnLst>
                                </p:cTn>
                              </p:par>
                              <p:par>
                                <p:cTn id="21" presetID="0" presetClass="path" presetSubtype="0" accel="50000" decel="50000" fill="hold" grpId="0" nodeType="withEffect">
                                  <p:stCondLst>
                                    <p:cond delay="0"/>
                                  </p:stCondLst>
                                  <p:childTnLst>
                                    <p:animMotion origin="layout" path="M 0.26632 -0.06041 L 0.26632 -0.00208 L 0.00139 -0.00208 L 0.00139 0.09422 " pathEditMode="relative" rAng="0" ptsTypes="AAAA">
                                      <p:cBhvr>
                                        <p:cTn id="22" dur="5000" fill="hold"/>
                                        <p:tgtEl>
                                          <p:spTgt spid="953414"/>
                                        </p:tgtEl>
                                        <p:attrNameLst>
                                          <p:attrName>ppt_x</p:attrName>
                                          <p:attrName>ppt_y</p:attrName>
                                        </p:attrNameLst>
                                      </p:cBhvr>
                                      <p:rCtr x="-13247" y="7731"/>
                                    </p:animMotion>
                                  </p:childTnLst>
                                  <p:subTnLst>
                                    <p:set>
                                      <p:cBhvr override="childStyle">
                                        <p:cTn dur="1" fill="hold" display="0" masterRel="sameClick" afterEffect="1">
                                          <p:stCondLst>
                                            <p:cond evt="end" delay="0">
                                              <p:tn val="21"/>
                                            </p:cond>
                                          </p:stCondLst>
                                        </p:cTn>
                                        <p:tgtEl>
                                          <p:spTgt spid="953414"/>
                                        </p:tgtEl>
                                        <p:attrNameLst>
                                          <p:attrName>style.visibility</p:attrName>
                                        </p:attrNameLst>
                                      </p:cBhvr>
                                      <p:to>
                                        <p:strVal val="hidden"/>
                                      </p:to>
                                    </p:set>
                                    <p:audio>
                                      <p:cMediaNode vol="100000">
                                        <p:cTn display="0" masterRel="sameClick">
                                          <p:stCondLst>
                                            <p:cond evt="begin" delay="0">
                                              <p:tn val="21"/>
                                            </p:cond>
                                          </p:stCondLst>
                                          <p:endCondLst>
                                            <p:cond evt="onStopAudio" delay="0">
                                              <p:tgtEl>
                                                <p:sldTgt/>
                                              </p:tgtEl>
                                            </p:cond>
                                          </p:endCondLst>
                                        </p:cTn>
                                        <p:tgtEl>
                                          <p:sndTgt r:embed="rId2" name="chimes.wav"/>
                                        </p:tgtEl>
                                      </p:cMediaNode>
                                    </p:audio>
                                  </p:subTnLst>
                                </p:cTn>
                              </p:par>
                              <p:par>
                                <p:cTn id="23" presetID="0" presetClass="path" presetSubtype="0" accel="50000" decel="50000" fill="hold" grpId="0" nodeType="withEffect">
                                  <p:stCondLst>
                                    <p:cond delay="0"/>
                                  </p:stCondLst>
                                  <p:childTnLst>
                                    <p:animMotion origin="layout" path="M -0.24583 -0.06058 L -0.24583 -0.00139 L 0.00017 -0.00139 L 0.00017 0.09803 " pathEditMode="relative" ptsTypes="AAAA">
                                      <p:cBhvr>
                                        <p:cTn id="24" dur="5000" fill="hold"/>
                                        <p:tgtEl>
                                          <p:spTgt spid="953369"/>
                                        </p:tgtEl>
                                        <p:attrNameLst>
                                          <p:attrName>ppt_x</p:attrName>
                                          <p:attrName>ppt_y</p:attrName>
                                        </p:attrNameLst>
                                      </p:cBhvr>
                                    </p:animMotion>
                                  </p:childTnLst>
                                  <p:subTnLst>
                                    <p:set>
                                      <p:cBhvr override="childStyle">
                                        <p:cTn dur="1" fill="hold" display="0" masterRel="sameClick" afterEffect="1">
                                          <p:stCondLst>
                                            <p:cond evt="end" delay="0">
                                              <p:tn val="23"/>
                                            </p:cond>
                                          </p:stCondLst>
                                        </p:cTn>
                                        <p:tgtEl>
                                          <p:spTgt spid="953369"/>
                                        </p:tgtEl>
                                        <p:attrNameLst>
                                          <p:attrName>style.visibility</p:attrName>
                                        </p:attrNameLst>
                                      </p:cBhvr>
                                      <p:to>
                                        <p:strVal val="hidden"/>
                                      </p:to>
                                    </p:set>
                                    <p:audio>
                                      <p:cMediaNode vol="100000">
                                        <p:cTn display="0" masterRel="sameClick">
                                          <p:stCondLst>
                                            <p:cond evt="begin" delay="0">
                                              <p:tn val="23"/>
                                            </p:cond>
                                          </p:stCondLst>
                                          <p:endCondLst>
                                            <p:cond evt="onStopAudio" delay="0">
                                              <p:tgtEl>
                                                <p:sldTgt/>
                                              </p:tgtEl>
                                            </p:cond>
                                          </p:endCondLst>
                                        </p:cTn>
                                        <p:tgtEl>
                                          <p:sndTgt r:embed="rId2" name="chimes.wav"/>
                                        </p:tgtEl>
                                      </p:cMediaNode>
                                    </p:audio>
                                  </p:subTnLst>
                                </p:cTn>
                              </p:par>
                              <p:par>
                                <p:cTn id="25" presetID="0" presetClass="path" presetSubtype="0" accel="50000" decel="50000" fill="hold" grpId="0" nodeType="withEffect">
                                  <p:stCondLst>
                                    <p:cond delay="0"/>
                                  </p:stCondLst>
                                  <p:childTnLst>
                                    <p:animMotion origin="layout" path="M -0.33559 -0.0585 L -0.33559 -0.00139 L -0.00052 -0.00139 L -0.00052 0.09179 " pathEditMode="relative" ptsTypes="AAAA">
                                      <p:cBhvr>
                                        <p:cTn id="26" dur="5000" fill="hold"/>
                                        <p:tgtEl>
                                          <p:spTgt spid="953368"/>
                                        </p:tgtEl>
                                        <p:attrNameLst>
                                          <p:attrName>ppt_x</p:attrName>
                                          <p:attrName>ppt_y</p:attrName>
                                        </p:attrNameLst>
                                      </p:cBhvr>
                                    </p:animMotion>
                                  </p:childTnLst>
                                  <p:subTnLst>
                                    <p:set>
                                      <p:cBhvr override="childStyle">
                                        <p:cTn dur="1" fill="hold" display="0" masterRel="sameClick" afterEffect="1">
                                          <p:stCondLst>
                                            <p:cond evt="end" delay="0">
                                              <p:tn val="25"/>
                                            </p:cond>
                                          </p:stCondLst>
                                        </p:cTn>
                                        <p:tgtEl>
                                          <p:spTgt spid="953368"/>
                                        </p:tgtEl>
                                        <p:attrNameLst>
                                          <p:attrName>style.visibility</p:attrName>
                                        </p:attrNameLst>
                                      </p:cBhvr>
                                      <p:to>
                                        <p:strVal val="hidden"/>
                                      </p:to>
                                    </p:set>
                                    <p:audio>
                                      <p:cMediaNode vol="100000">
                                        <p:cTn display="0" masterRel="sameClick">
                                          <p:stCondLst>
                                            <p:cond evt="begin" delay="0">
                                              <p:tn val="25"/>
                                            </p:cond>
                                          </p:stCondLst>
                                          <p:endCondLst>
                                            <p:cond evt="onStopAudio" delay="0">
                                              <p:tgtEl>
                                                <p:sldTgt/>
                                              </p:tgtEl>
                                            </p:cond>
                                          </p:endCondLst>
                                        </p:cTn>
                                        <p:tgtEl>
                                          <p:sndTgt r:embed="rId2" name="chimes.wav"/>
                                        </p:tgtEl>
                                      </p:cMediaNode>
                                    </p:audio>
                                  </p:subTnLst>
                                </p:cTn>
                              </p:par>
                              <p:par>
                                <p:cTn id="27" presetID="0" presetClass="path" presetSubtype="0" accel="50000" decel="50000" fill="hold" grpId="0" nodeType="withEffect">
                                  <p:stCondLst>
                                    <p:cond delay="0"/>
                                  </p:stCondLst>
                                  <p:childTnLst>
                                    <p:animMotion origin="layout" path="M -0.42291 -0.05996 L -0.42465 -0.0007 L -0.00156 -0.0007 L 0.00018 0.14097 " pathEditMode="relative" rAng="0" ptsTypes="AAAA">
                                      <p:cBhvr>
                                        <p:cTn id="28" dur="5000" fill="hold"/>
                                        <p:tgtEl>
                                          <p:spTgt spid="953367"/>
                                        </p:tgtEl>
                                        <p:attrNameLst>
                                          <p:attrName>ppt_x</p:attrName>
                                          <p:attrName>ppt_y</p:attrName>
                                        </p:attrNameLst>
                                      </p:cBhvr>
                                      <p:rCtr x="21059" y="10046"/>
                                    </p:animMotion>
                                  </p:childTnLst>
                                  <p:subTnLst>
                                    <p:set>
                                      <p:cBhvr override="childStyle">
                                        <p:cTn dur="1" fill="hold" display="0" masterRel="sameClick" afterEffect="1">
                                          <p:stCondLst>
                                            <p:cond evt="end" delay="0">
                                              <p:tn val="27"/>
                                            </p:cond>
                                          </p:stCondLst>
                                        </p:cTn>
                                        <p:tgtEl>
                                          <p:spTgt spid="953367"/>
                                        </p:tgtEl>
                                        <p:attrNameLst>
                                          <p:attrName>style.visibility</p:attrName>
                                        </p:attrNameLst>
                                      </p:cBhvr>
                                      <p:to>
                                        <p:strVal val="hidden"/>
                                      </p:to>
                                    </p:set>
                                    <p:audio>
                                      <p:cMediaNode vol="100000">
                                        <p:cTn display="0" masterRel="sameClick">
                                          <p:stCondLst>
                                            <p:cond evt="begin" delay="0">
                                              <p:tn val="27"/>
                                            </p:cond>
                                          </p:stCondLst>
                                          <p:endCondLst>
                                            <p:cond evt="onStopAudio" delay="0">
                                              <p:tgtEl>
                                                <p:sldTgt/>
                                              </p:tgtEl>
                                            </p:cond>
                                          </p:endCondLst>
                                        </p:cTn>
                                        <p:tgtEl>
                                          <p:sndTgt r:embed="rId2" name="chimes.wav"/>
                                        </p:tgtEl>
                                      </p:cMediaNode>
                                    </p:audio>
                                  </p:subTnLst>
                                </p:cTn>
                              </p:par>
                            </p:childTnLst>
                          </p:cTn>
                        </p:par>
                        <p:par>
                          <p:cTn id="29" fill="hold" nodeType="afterGroup">
                            <p:stCondLst>
                              <p:cond delay="5000"/>
                            </p:stCondLst>
                            <p:childTnLst>
                              <p:par>
                                <p:cTn id="30" presetID="1" presetClass="emph" presetSubtype="6" fill="hold" nodeType="afterEffect">
                                  <p:stCondLst>
                                    <p:cond delay="0"/>
                                  </p:stCondLst>
                                  <p:childTnLst>
                                    <p:animClr clrSpc="hsl" dir="cw">
                                      <p:cBhvr>
                                        <p:cTn id="31" dur="2000" fill="hold"/>
                                        <p:tgtEl>
                                          <p:spTgt spid="953392"/>
                                        </p:tgtEl>
                                        <p:attrNameLst>
                                          <p:attrName>fillcolor</p:attrName>
                                        </p:attrNameLst>
                                      </p:cBhvr>
                                      <p:to>
                                        <a:srgbClr val="0066FF"/>
                                      </p:to>
                                    </p:animClr>
                                    <p:set>
                                      <p:cBhvr>
                                        <p:cTn id="32" dur="2000" fill="hold"/>
                                        <p:tgtEl>
                                          <p:spTgt spid="953392"/>
                                        </p:tgtEl>
                                        <p:attrNameLst>
                                          <p:attrName>fill.type</p:attrName>
                                        </p:attrNameLst>
                                      </p:cBhvr>
                                      <p:to>
                                        <p:strVal val="solid"/>
                                      </p:to>
                                    </p:set>
                                    <p:set>
                                      <p:cBhvr>
                                        <p:cTn id="33" dur="2000" fill="hold"/>
                                        <p:tgtEl>
                                          <p:spTgt spid="953392"/>
                                        </p:tgtEl>
                                        <p:attrNameLst>
                                          <p:attrName>fill.on</p:attrName>
                                        </p:attrNameLst>
                                      </p:cBhvr>
                                      <p:to>
                                        <p:strVal val="true"/>
                                      </p:to>
                                    </p:set>
                                  </p:childTnLst>
                                </p:cTn>
                              </p:par>
                              <p:par>
                                <p:cTn id="34" presetID="1" presetClass="emph" presetSubtype="6" fill="hold" nodeType="withEffect">
                                  <p:stCondLst>
                                    <p:cond delay="0"/>
                                  </p:stCondLst>
                                  <p:childTnLst>
                                    <p:animClr clrSpc="hsl" dir="cw">
                                      <p:cBhvr>
                                        <p:cTn id="35" dur="2000" fill="hold"/>
                                        <p:tgtEl>
                                          <p:spTgt spid="953402"/>
                                        </p:tgtEl>
                                        <p:attrNameLst>
                                          <p:attrName>fillcolor</p:attrName>
                                        </p:attrNameLst>
                                      </p:cBhvr>
                                      <p:to>
                                        <a:srgbClr val="0066FF"/>
                                      </p:to>
                                    </p:animClr>
                                    <p:set>
                                      <p:cBhvr>
                                        <p:cTn id="36" dur="2000" fill="hold"/>
                                        <p:tgtEl>
                                          <p:spTgt spid="953402"/>
                                        </p:tgtEl>
                                        <p:attrNameLst>
                                          <p:attrName>fill.type</p:attrName>
                                        </p:attrNameLst>
                                      </p:cBhvr>
                                      <p:to>
                                        <p:strVal val="solid"/>
                                      </p:to>
                                    </p:set>
                                    <p:set>
                                      <p:cBhvr>
                                        <p:cTn id="37" dur="2000" fill="hold"/>
                                        <p:tgtEl>
                                          <p:spTgt spid="953402"/>
                                        </p:tgtEl>
                                        <p:attrNameLst>
                                          <p:attrName>fill.on</p:attrName>
                                        </p:attrNameLst>
                                      </p:cBhvr>
                                      <p:to>
                                        <p:strVal val="true"/>
                                      </p:to>
                                    </p:set>
                                  </p:childTnLst>
                                </p:cTn>
                              </p:par>
                              <p:par>
                                <p:cTn id="38" presetID="1" presetClass="emph" presetSubtype="6" fill="hold" nodeType="withEffect">
                                  <p:stCondLst>
                                    <p:cond delay="0"/>
                                  </p:stCondLst>
                                  <p:childTnLst>
                                    <p:animClr clrSpc="hsl" dir="cw">
                                      <p:cBhvr>
                                        <p:cTn id="39" dur="2000" fill="hold"/>
                                        <p:tgtEl>
                                          <p:spTgt spid="953387"/>
                                        </p:tgtEl>
                                        <p:attrNameLst>
                                          <p:attrName>fillcolor</p:attrName>
                                        </p:attrNameLst>
                                      </p:cBhvr>
                                      <p:to>
                                        <a:srgbClr val="0066FF"/>
                                      </p:to>
                                    </p:animClr>
                                    <p:set>
                                      <p:cBhvr>
                                        <p:cTn id="40" dur="2000" fill="hold"/>
                                        <p:tgtEl>
                                          <p:spTgt spid="953387"/>
                                        </p:tgtEl>
                                        <p:attrNameLst>
                                          <p:attrName>fill.type</p:attrName>
                                        </p:attrNameLst>
                                      </p:cBhvr>
                                      <p:to>
                                        <p:strVal val="solid"/>
                                      </p:to>
                                    </p:set>
                                    <p:set>
                                      <p:cBhvr>
                                        <p:cTn id="41" dur="2000" fill="hold"/>
                                        <p:tgtEl>
                                          <p:spTgt spid="953387"/>
                                        </p:tgtEl>
                                        <p:attrNameLst>
                                          <p:attrName>fill.on</p:attrName>
                                        </p:attrNameLst>
                                      </p:cBhvr>
                                      <p:to>
                                        <p:strVal val="true"/>
                                      </p:to>
                                    </p:set>
                                  </p:childTnLst>
                                </p:cTn>
                              </p:par>
                              <p:par>
                                <p:cTn id="42" presetID="1" presetClass="emph" presetSubtype="6" fill="hold" nodeType="withEffect">
                                  <p:stCondLst>
                                    <p:cond delay="0"/>
                                  </p:stCondLst>
                                  <p:childTnLst>
                                    <p:animClr clrSpc="hsl" dir="cw">
                                      <p:cBhvr>
                                        <p:cTn id="43" dur="2000" fill="hold"/>
                                        <p:tgtEl>
                                          <p:spTgt spid="953389"/>
                                        </p:tgtEl>
                                        <p:attrNameLst>
                                          <p:attrName>fillcolor</p:attrName>
                                        </p:attrNameLst>
                                      </p:cBhvr>
                                      <p:to>
                                        <a:srgbClr val="0066FF"/>
                                      </p:to>
                                    </p:animClr>
                                    <p:set>
                                      <p:cBhvr>
                                        <p:cTn id="44" dur="2000" fill="hold"/>
                                        <p:tgtEl>
                                          <p:spTgt spid="953389"/>
                                        </p:tgtEl>
                                        <p:attrNameLst>
                                          <p:attrName>fill.type</p:attrName>
                                        </p:attrNameLst>
                                      </p:cBhvr>
                                      <p:to>
                                        <p:strVal val="solid"/>
                                      </p:to>
                                    </p:set>
                                    <p:set>
                                      <p:cBhvr>
                                        <p:cTn id="45" dur="2000" fill="hold"/>
                                        <p:tgtEl>
                                          <p:spTgt spid="953389"/>
                                        </p:tgtEl>
                                        <p:attrNameLst>
                                          <p:attrName>fill.on</p:attrName>
                                        </p:attrNameLst>
                                      </p:cBhvr>
                                      <p:to>
                                        <p:strVal val="true"/>
                                      </p:to>
                                    </p:set>
                                  </p:childTnLst>
                                </p:cTn>
                              </p:par>
                              <p:par>
                                <p:cTn id="46" presetID="1" presetClass="emph" presetSubtype="6" fill="hold" nodeType="withEffect">
                                  <p:stCondLst>
                                    <p:cond delay="0"/>
                                  </p:stCondLst>
                                  <p:childTnLst>
                                    <p:animClr clrSpc="hsl" dir="cw">
                                      <p:cBhvr>
                                        <p:cTn id="47" dur="2000" fill="hold"/>
                                        <p:tgtEl>
                                          <p:spTgt spid="953388"/>
                                        </p:tgtEl>
                                        <p:attrNameLst>
                                          <p:attrName>fillcolor</p:attrName>
                                        </p:attrNameLst>
                                      </p:cBhvr>
                                      <p:to>
                                        <a:srgbClr val="0066FF"/>
                                      </p:to>
                                    </p:animClr>
                                    <p:set>
                                      <p:cBhvr>
                                        <p:cTn id="48" dur="2000" fill="hold"/>
                                        <p:tgtEl>
                                          <p:spTgt spid="953388"/>
                                        </p:tgtEl>
                                        <p:attrNameLst>
                                          <p:attrName>fill.type</p:attrName>
                                        </p:attrNameLst>
                                      </p:cBhvr>
                                      <p:to>
                                        <p:strVal val="solid"/>
                                      </p:to>
                                    </p:set>
                                    <p:set>
                                      <p:cBhvr>
                                        <p:cTn id="49" dur="2000" fill="hold"/>
                                        <p:tgtEl>
                                          <p:spTgt spid="953388"/>
                                        </p:tgtEl>
                                        <p:attrNameLst>
                                          <p:attrName>fill.on</p:attrName>
                                        </p:attrNameLst>
                                      </p:cBhvr>
                                      <p:to>
                                        <p:strVal val="true"/>
                                      </p:to>
                                    </p:set>
                                  </p:childTnLst>
                                </p:cTn>
                              </p:par>
                              <p:par>
                                <p:cTn id="50" presetID="1" presetClass="emph" presetSubtype="6" fill="hold" nodeType="withEffect">
                                  <p:stCondLst>
                                    <p:cond delay="0"/>
                                  </p:stCondLst>
                                  <p:childTnLst>
                                    <p:animClr clrSpc="hsl" dir="cw">
                                      <p:cBhvr>
                                        <p:cTn id="51" dur="2000" fill="hold"/>
                                        <p:tgtEl>
                                          <p:spTgt spid="953393"/>
                                        </p:tgtEl>
                                        <p:attrNameLst>
                                          <p:attrName>fillcolor</p:attrName>
                                        </p:attrNameLst>
                                      </p:cBhvr>
                                      <p:to>
                                        <a:srgbClr val="0066FF"/>
                                      </p:to>
                                    </p:animClr>
                                    <p:set>
                                      <p:cBhvr>
                                        <p:cTn id="52" dur="2000" fill="hold"/>
                                        <p:tgtEl>
                                          <p:spTgt spid="953393"/>
                                        </p:tgtEl>
                                        <p:attrNameLst>
                                          <p:attrName>fill.type</p:attrName>
                                        </p:attrNameLst>
                                      </p:cBhvr>
                                      <p:to>
                                        <p:strVal val="solid"/>
                                      </p:to>
                                    </p:set>
                                    <p:set>
                                      <p:cBhvr>
                                        <p:cTn id="53" dur="2000" fill="hold"/>
                                        <p:tgtEl>
                                          <p:spTgt spid="953393"/>
                                        </p:tgtEl>
                                        <p:attrNameLst>
                                          <p:attrName>fill.on</p:attrName>
                                        </p:attrNameLst>
                                      </p:cBhvr>
                                      <p:to>
                                        <p:strVal val="true"/>
                                      </p:to>
                                    </p:set>
                                  </p:childTnLst>
                                </p:cTn>
                              </p:par>
                              <p:par>
                                <p:cTn id="54" presetID="1" presetClass="emph" presetSubtype="6" fill="hold" nodeType="withEffect">
                                  <p:stCondLst>
                                    <p:cond delay="0"/>
                                  </p:stCondLst>
                                  <p:childTnLst>
                                    <p:animClr clrSpc="hsl" dir="cw">
                                      <p:cBhvr>
                                        <p:cTn id="55" dur="2000" fill="hold"/>
                                        <p:tgtEl>
                                          <p:spTgt spid="953394"/>
                                        </p:tgtEl>
                                        <p:attrNameLst>
                                          <p:attrName>fillcolor</p:attrName>
                                        </p:attrNameLst>
                                      </p:cBhvr>
                                      <p:to>
                                        <a:srgbClr val="0066FF"/>
                                      </p:to>
                                    </p:animClr>
                                    <p:set>
                                      <p:cBhvr>
                                        <p:cTn id="56" dur="2000" fill="hold"/>
                                        <p:tgtEl>
                                          <p:spTgt spid="953394"/>
                                        </p:tgtEl>
                                        <p:attrNameLst>
                                          <p:attrName>fill.type</p:attrName>
                                        </p:attrNameLst>
                                      </p:cBhvr>
                                      <p:to>
                                        <p:strVal val="solid"/>
                                      </p:to>
                                    </p:set>
                                    <p:set>
                                      <p:cBhvr>
                                        <p:cTn id="57" dur="2000" fill="hold"/>
                                        <p:tgtEl>
                                          <p:spTgt spid="953394"/>
                                        </p:tgtEl>
                                        <p:attrNameLst>
                                          <p:attrName>fill.on</p:attrName>
                                        </p:attrNameLst>
                                      </p:cBhvr>
                                      <p:to>
                                        <p:strVal val="true"/>
                                      </p:to>
                                    </p:set>
                                  </p:childTnLst>
                                </p:cTn>
                              </p:par>
                              <p:par>
                                <p:cTn id="58" presetID="1" presetClass="emph" presetSubtype="10" fill="hold" nodeType="withEffect">
                                  <p:stCondLst>
                                    <p:cond delay="0"/>
                                  </p:stCondLst>
                                  <p:childTnLst>
                                    <p:animClr clrSpc="hsl" dir="ccw">
                                      <p:cBhvr>
                                        <p:cTn id="59" dur="2000" fill="hold"/>
                                        <p:tgtEl>
                                          <p:spTgt spid="953385"/>
                                        </p:tgtEl>
                                        <p:attrNameLst>
                                          <p:attrName>fillcolor</p:attrName>
                                        </p:attrNameLst>
                                      </p:cBhvr>
                                      <p:to>
                                        <a:srgbClr val="008000"/>
                                      </p:to>
                                    </p:animClr>
                                    <p:set>
                                      <p:cBhvr>
                                        <p:cTn id="60" dur="2000" fill="hold"/>
                                        <p:tgtEl>
                                          <p:spTgt spid="953385"/>
                                        </p:tgtEl>
                                        <p:attrNameLst>
                                          <p:attrName>fill.type</p:attrName>
                                        </p:attrNameLst>
                                      </p:cBhvr>
                                      <p:to>
                                        <p:strVal val="solid"/>
                                      </p:to>
                                    </p:set>
                                    <p:set>
                                      <p:cBhvr>
                                        <p:cTn id="61" dur="2000" fill="hold"/>
                                        <p:tgtEl>
                                          <p:spTgt spid="953385"/>
                                        </p:tgtEl>
                                        <p:attrNameLst>
                                          <p:attrName>fill.on</p:attrName>
                                        </p:attrNameLst>
                                      </p:cBhvr>
                                      <p:to>
                                        <p:strVal val="true"/>
                                      </p:to>
                                    </p:set>
                                  </p:childTnLst>
                                </p:cTn>
                              </p:par>
                              <p:par>
                                <p:cTn id="62" presetID="1" presetClass="emph" presetSubtype="10" fill="hold" nodeType="withEffect">
                                  <p:stCondLst>
                                    <p:cond delay="0"/>
                                  </p:stCondLst>
                                  <p:childTnLst>
                                    <p:animClr clrSpc="hsl" dir="ccw">
                                      <p:cBhvr>
                                        <p:cTn id="63" dur="2000" fill="hold"/>
                                        <p:tgtEl>
                                          <p:spTgt spid="953386"/>
                                        </p:tgtEl>
                                        <p:attrNameLst>
                                          <p:attrName>fillcolor</p:attrName>
                                        </p:attrNameLst>
                                      </p:cBhvr>
                                      <p:to>
                                        <a:srgbClr val="008000"/>
                                      </p:to>
                                    </p:animClr>
                                    <p:set>
                                      <p:cBhvr>
                                        <p:cTn id="64" dur="2000" fill="hold"/>
                                        <p:tgtEl>
                                          <p:spTgt spid="953386"/>
                                        </p:tgtEl>
                                        <p:attrNameLst>
                                          <p:attrName>fill.type</p:attrName>
                                        </p:attrNameLst>
                                      </p:cBhvr>
                                      <p:to>
                                        <p:strVal val="solid"/>
                                      </p:to>
                                    </p:set>
                                    <p:set>
                                      <p:cBhvr>
                                        <p:cTn id="65" dur="2000" fill="hold"/>
                                        <p:tgtEl>
                                          <p:spTgt spid="953386"/>
                                        </p:tgtEl>
                                        <p:attrNameLst>
                                          <p:attrName>fill.on</p:attrName>
                                        </p:attrNameLst>
                                      </p:cBhvr>
                                      <p:to>
                                        <p:strVal val="true"/>
                                      </p:to>
                                    </p:set>
                                  </p:childTnLst>
                                </p:cTn>
                              </p:par>
                              <p:par>
                                <p:cTn id="66" presetID="1" presetClass="emph" presetSubtype="10" fill="hold" nodeType="withEffect">
                                  <p:stCondLst>
                                    <p:cond delay="0"/>
                                  </p:stCondLst>
                                  <p:childTnLst>
                                    <p:animClr clrSpc="hsl" dir="ccw">
                                      <p:cBhvr>
                                        <p:cTn id="67" dur="2000" fill="hold"/>
                                        <p:tgtEl>
                                          <p:spTgt spid="953375"/>
                                        </p:tgtEl>
                                        <p:attrNameLst>
                                          <p:attrName>fillcolor</p:attrName>
                                        </p:attrNameLst>
                                      </p:cBhvr>
                                      <p:to>
                                        <a:srgbClr val="008000"/>
                                      </p:to>
                                    </p:animClr>
                                    <p:set>
                                      <p:cBhvr>
                                        <p:cTn id="68" dur="2000" fill="hold"/>
                                        <p:tgtEl>
                                          <p:spTgt spid="953375"/>
                                        </p:tgtEl>
                                        <p:attrNameLst>
                                          <p:attrName>fill.type</p:attrName>
                                        </p:attrNameLst>
                                      </p:cBhvr>
                                      <p:to>
                                        <p:strVal val="solid"/>
                                      </p:to>
                                    </p:set>
                                    <p:set>
                                      <p:cBhvr>
                                        <p:cTn id="69" dur="2000" fill="hold"/>
                                        <p:tgtEl>
                                          <p:spTgt spid="953375"/>
                                        </p:tgtEl>
                                        <p:attrNameLst>
                                          <p:attrName>fill.on</p:attrName>
                                        </p:attrNameLst>
                                      </p:cBhvr>
                                      <p:to>
                                        <p:strVal val="true"/>
                                      </p:to>
                                    </p:set>
                                  </p:childTnLst>
                                </p:cTn>
                              </p:par>
                              <p:par>
                                <p:cTn id="70" presetID="1" presetClass="emph" presetSubtype="10" fill="hold" nodeType="withEffect">
                                  <p:stCondLst>
                                    <p:cond delay="0"/>
                                  </p:stCondLst>
                                  <p:childTnLst>
                                    <p:animClr clrSpc="hsl" dir="ccw">
                                      <p:cBhvr>
                                        <p:cTn id="71" dur="2000" fill="hold"/>
                                        <p:tgtEl>
                                          <p:spTgt spid="953374"/>
                                        </p:tgtEl>
                                        <p:attrNameLst>
                                          <p:attrName>fillcolor</p:attrName>
                                        </p:attrNameLst>
                                      </p:cBhvr>
                                      <p:to>
                                        <a:srgbClr val="008000"/>
                                      </p:to>
                                    </p:animClr>
                                    <p:set>
                                      <p:cBhvr>
                                        <p:cTn id="72" dur="2000" fill="hold"/>
                                        <p:tgtEl>
                                          <p:spTgt spid="953374"/>
                                        </p:tgtEl>
                                        <p:attrNameLst>
                                          <p:attrName>fill.type</p:attrName>
                                        </p:attrNameLst>
                                      </p:cBhvr>
                                      <p:to>
                                        <p:strVal val="solid"/>
                                      </p:to>
                                    </p:set>
                                    <p:set>
                                      <p:cBhvr>
                                        <p:cTn id="73" dur="2000" fill="hold"/>
                                        <p:tgtEl>
                                          <p:spTgt spid="953374"/>
                                        </p:tgtEl>
                                        <p:attrNameLst>
                                          <p:attrName>fill.on</p:attrName>
                                        </p:attrNameLst>
                                      </p:cBhvr>
                                      <p:to>
                                        <p:strVal val="true"/>
                                      </p:to>
                                    </p:set>
                                  </p:childTnLst>
                                </p:cTn>
                              </p:par>
                              <p:par>
                                <p:cTn id="74" presetID="1" presetClass="emph" presetSubtype="2" fill="hold" nodeType="withEffect">
                                  <p:stCondLst>
                                    <p:cond delay="0"/>
                                  </p:stCondLst>
                                  <p:childTnLst>
                                    <p:animClr clrSpc="rgb" dir="cw">
                                      <p:cBhvr>
                                        <p:cTn id="75" dur="2000" fill="hold"/>
                                        <p:tgtEl>
                                          <p:spTgt spid="953429"/>
                                        </p:tgtEl>
                                        <p:attrNameLst>
                                          <p:attrName>fillcolor</p:attrName>
                                        </p:attrNameLst>
                                      </p:cBhvr>
                                      <p:to>
                                        <a:srgbClr val="008000"/>
                                      </p:to>
                                    </p:animClr>
                                    <p:set>
                                      <p:cBhvr>
                                        <p:cTn id="76" dur="2000" fill="hold"/>
                                        <p:tgtEl>
                                          <p:spTgt spid="953429"/>
                                        </p:tgtEl>
                                        <p:attrNameLst>
                                          <p:attrName>fill.type</p:attrName>
                                        </p:attrNameLst>
                                      </p:cBhvr>
                                      <p:to>
                                        <p:strVal val="solid"/>
                                      </p:to>
                                    </p:set>
                                    <p:set>
                                      <p:cBhvr>
                                        <p:cTn id="77" dur="2000" fill="hold"/>
                                        <p:tgtEl>
                                          <p:spTgt spid="953429"/>
                                        </p:tgtEl>
                                        <p:attrNameLst>
                                          <p:attrName>fill.on</p:attrName>
                                        </p:attrNameLst>
                                      </p:cBhvr>
                                      <p:to>
                                        <p:strVal val="true"/>
                                      </p:to>
                                    </p:set>
                                  </p:childTnLst>
                                </p:cTn>
                              </p:par>
                              <p:par>
                                <p:cTn id="78" presetID="1" presetClass="emph" presetSubtype="2" fill="hold" nodeType="withEffect">
                                  <p:stCondLst>
                                    <p:cond delay="0"/>
                                  </p:stCondLst>
                                  <p:childTnLst>
                                    <p:animClr clrSpc="rgb" dir="cw">
                                      <p:cBhvr>
                                        <p:cTn id="79" dur="2000" fill="hold"/>
                                        <p:tgtEl>
                                          <p:spTgt spid="953428"/>
                                        </p:tgtEl>
                                        <p:attrNameLst>
                                          <p:attrName>fillcolor</p:attrName>
                                        </p:attrNameLst>
                                      </p:cBhvr>
                                      <p:to>
                                        <a:srgbClr val="008000"/>
                                      </p:to>
                                    </p:animClr>
                                    <p:set>
                                      <p:cBhvr>
                                        <p:cTn id="80" dur="2000" fill="hold"/>
                                        <p:tgtEl>
                                          <p:spTgt spid="953428"/>
                                        </p:tgtEl>
                                        <p:attrNameLst>
                                          <p:attrName>fill.type</p:attrName>
                                        </p:attrNameLst>
                                      </p:cBhvr>
                                      <p:to>
                                        <p:strVal val="solid"/>
                                      </p:to>
                                    </p:set>
                                    <p:set>
                                      <p:cBhvr>
                                        <p:cTn id="81" dur="2000" fill="hold"/>
                                        <p:tgtEl>
                                          <p:spTgt spid="953428"/>
                                        </p:tgtEl>
                                        <p:attrNameLst>
                                          <p:attrName>fill.on</p:attrName>
                                        </p:attrNameLst>
                                      </p:cBhvr>
                                      <p:to>
                                        <p:strVal val="true"/>
                                      </p:to>
                                    </p:set>
                                  </p:childTnLst>
                                </p:cTn>
                              </p:par>
                              <p:par>
                                <p:cTn id="82" presetID="1" presetClass="emph" presetSubtype="2" fill="hold" nodeType="withEffect">
                                  <p:stCondLst>
                                    <p:cond delay="0"/>
                                  </p:stCondLst>
                                  <p:childTnLst>
                                    <p:animClr clrSpc="rgb" dir="cw">
                                      <p:cBhvr>
                                        <p:cTn id="83" dur="2000" fill="hold"/>
                                        <p:tgtEl>
                                          <p:spTgt spid="953427"/>
                                        </p:tgtEl>
                                        <p:attrNameLst>
                                          <p:attrName>fillcolor</p:attrName>
                                        </p:attrNameLst>
                                      </p:cBhvr>
                                      <p:to>
                                        <a:srgbClr val="008000"/>
                                      </p:to>
                                    </p:animClr>
                                    <p:set>
                                      <p:cBhvr>
                                        <p:cTn id="84" dur="2000" fill="hold"/>
                                        <p:tgtEl>
                                          <p:spTgt spid="953427"/>
                                        </p:tgtEl>
                                        <p:attrNameLst>
                                          <p:attrName>fill.type</p:attrName>
                                        </p:attrNameLst>
                                      </p:cBhvr>
                                      <p:to>
                                        <p:strVal val="solid"/>
                                      </p:to>
                                    </p:set>
                                    <p:set>
                                      <p:cBhvr>
                                        <p:cTn id="85" dur="2000" fill="hold"/>
                                        <p:tgtEl>
                                          <p:spTgt spid="953427"/>
                                        </p:tgtEl>
                                        <p:attrNameLst>
                                          <p:attrName>fill.on</p:attrName>
                                        </p:attrNameLst>
                                      </p:cBhvr>
                                      <p:to>
                                        <p:strVal val="true"/>
                                      </p:to>
                                    </p:set>
                                  </p:childTnLst>
                                </p:cTn>
                              </p:par>
                              <p:par>
                                <p:cTn id="86" presetID="3" presetClass="emph" presetSubtype="2" fill="hold" nodeType="withEffect">
                                  <p:stCondLst>
                                    <p:cond delay="0"/>
                                  </p:stCondLst>
                                  <p:childTnLst>
                                    <p:animClr clrSpc="rgb" dir="cw">
                                      <p:cBhvr override="childStyle">
                                        <p:cTn id="87" dur="2000" fill="hold"/>
                                        <p:tgtEl>
                                          <p:spTgt spid="953392">
                                            <p:txEl>
                                              <p:charRg st="0" end="0"/>
                                            </p:txEl>
                                          </p:spTgt>
                                        </p:tgtEl>
                                        <p:attrNameLst>
                                          <p:attrName>style.color</p:attrName>
                                        </p:attrNameLst>
                                      </p:cBhvr>
                                      <p:to>
                                        <a:schemeClr val="accent1"/>
                                      </p:to>
                                    </p:animClr>
                                  </p:childTnLst>
                                </p:cTn>
                              </p:par>
                              <p:par>
                                <p:cTn id="88" presetID="3" presetClass="emph" presetSubtype="2" fill="hold" nodeType="withEffect">
                                  <p:stCondLst>
                                    <p:cond delay="0"/>
                                  </p:stCondLst>
                                  <p:childTnLst>
                                    <p:animClr clrSpc="rgb" dir="cw">
                                      <p:cBhvr override="childStyle">
                                        <p:cTn id="89" dur="2000" fill="hold"/>
                                        <p:tgtEl>
                                          <p:spTgt spid="953402">
                                            <p:txEl>
                                              <p:charRg st="0" end="0"/>
                                            </p:txEl>
                                          </p:spTgt>
                                        </p:tgtEl>
                                        <p:attrNameLst>
                                          <p:attrName>style.color</p:attrName>
                                        </p:attrNameLst>
                                      </p:cBhvr>
                                      <p:to>
                                        <a:schemeClr val="accent1"/>
                                      </p:to>
                                    </p:animClr>
                                  </p:childTnLst>
                                </p:cTn>
                              </p:par>
                              <p:par>
                                <p:cTn id="90" presetID="3" presetClass="emph" presetSubtype="2" fill="hold" nodeType="withEffect">
                                  <p:stCondLst>
                                    <p:cond delay="0"/>
                                  </p:stCondLst>
                                  <p:childTnLst>
                                    <p:animClr clrSpc="rgb" dir="cw">
                                      <p:cBhvr override="childStyle">
                                        <p:cTn id="91" dur="2000" fill="hold"/>
                                        <p:tgtEl>
                                          <p:spTgt spid="953387">
                                            <p:txEl>
                                              <p:charRg st="0" end="0"/>
                                            </p:txEl>
                                          </p:spTgt>
                                        </p:tgtEl>
                                        <p:attrNameLst>
                                          <p:attrName>style.color</p:attrName>
                                        </p:attrNameLst>
                                      </p:cBhvr>
                                      <p:to>
                                        <a:schemeClr val="accent1"/>
                                      </p:to>
                                    </p:animClr>
                                  </p:childTnLst>
                                </p:cTn>
                              </p:par>
                              <p:par>
                                <p:cTn id="92" presetID="3" presetClass="emph" presetSubtype="2" fill="hold" nodeType="withEffect">
                                  <p:stCondLst>
                                    <p:cond delay="0"/>
                                  </p:stCondLst>
                                  <p:childTnLst>
                                    <p:animClr clrSpc="rgb" dir="cw">
                                      <p:cBhvr override="childStyle">
                                        <p:cTn id="93" dur="2000" fill="hold"/>
                                        <p:tgtEl>
                                          <p:spTgt spid="953389">
                                            <p:txEl>
                                              <p:charRg st="0" end="0"/>
                                            </p:txEl>
                                          </p:spTgt>
                                        </p:tgtEl>
                                        <p:attrNameLst>
                                          <p:attrName>style.color</p:attrName>
                                        </p:attrNameLst>
                                      </p:cBhvr>
                                      <p:to>
                                        <a:schemeClr val="accent1"/>
                                      </p:to>
                                    </p:animClr>
                                  </p:childTnLst>
                                </p:cTn>
                              </p:par>
                              <p:par>
                                <p:cTn id="94" presetID="3" presetClass="emph" presetSubtype="2" fill="hold" nodeType="withEffect">
                                  <p:stCondLst>
                                    <p:cond delay="0"/>
                                  </p:stCondLst>
                                  <p:childTnLst>
                                    <p:animClr clrSpc="rgb" dir="cw">
                                      <p:cBhvr override="childStyle">
                                        <p:cTn id="95" dur="2000" fill="hold"/>
                                        <p:tgtEl>
                                          <p:spTgt spid="953388">
                                            <p:txEl>
                                              <p:charRg st="0" end="0"/>
                                            </p:txEl>
                                          </p:spTgt>
                                        </p:tgtEl>
                                        <p:attrNameLst>
                                          <p:attrName>style.color</p:attrName>
                                        </p:attrNameLst>
                                      </p:cBhvr>
                                      <p:to>
                                        <a:schemeClr val="accent1"/>
                                      </p:to>
                                    </p:animClr>
                                  </p:childTnLst>
                                </p:cTn>
                              </p:par>
                              <p:par>
                                <p:cTn id="96" presetID="3" presetClass="emph" presetSubtype="2" fill="hold" nodeType="withEffect">
                                  <p:stCondLst>
                                    <p:cond delay="0"/>
                                  </p:stCondLst>
                                  <p:childTnLst>
                                    <p:animClr clrSpc="rgb" dir="cw">
                                      <p:cBhvr override="childStyle">
                                        <p:cTn id="97" dur="2000" fill="hold"/>
                                        <p:tgtEl>
                                          <p:spTgt spid="953393">
                                            <p:txEl>
                                              <p:charRg st="0" end="0"/>
                                            </p:txEl>
                                          </p:spTgt>
                                        </p:tgtEl>
                                        <p:attrNameLst>
                                          <p:attrName>style.color</p:attrName>
                                        </p:attrNameLst>
                                      </p:cBhvr>
                                      <p:to>
                                        <a:schemeClr val="accent1"/>
                                      </p:to>
                                    </p:animClr>
                                  </p:childTnLst>
                                </p:cTn>
                              </p:par>
                              <p:par>
                                <p:cTn id="98" presetID="3" presetClass="emph" presetSubtype="2" fill="hold" nodeType="withEffect">
                                  <p:stCondLst>
                                    <p:cond delay="0"/>
                                  </p:stCondLst>
                                  <p:childTnLst>
                                    <p:animClr clrSpc="rgb" dir="cw">
                                      <p:cBhvr override="childStyle">
                                        <p:cTn id="99" dur="2000" fill="hold"/>
                                        <p:tgtEl>
                                          <p:spTgt spid="953394">
                                            <p:txEl>
                                              <p:charRg st="0" end="0"/>
                                            </p:txEl>
                                          </p:spTgt>
                                        </p:tgtEl>
                                        <p:attrNameLst>
                                          <p:attrName>style.color</p:attrName>
                                        </p:attrNameLst>
                                      </p:cBhvr>
                                      <p:to>
                                        <a:schemeClr val="accent1"/>
                                      </p:to>
                                    </p:animClr>
                                  </p:childTnLst>
                                </p:cTn>
                              </p:par>
                              <p:par>
                                <p:cTn id="100" presetID="3" presetClass="emph" presetSubtype="2" fill="hold" nodeType="withEffect">
                                  <p:stCondLst>
                                    <p:cond delay="0"/>
                                  </p:stCondLst>
                                  <p:childTnLst>
                                    <p:animClr clrSpc="rgb" dir="cw">
                                      <p:cBhvr override="childStyle">
                                        <p:cTn id="101" dur="2000" fill="hold"/>
                                        <p:tgtEl>
                                          <p:spTgt spid="953375">
                                            <p:txEl>
                                              <p:charRg st="0" end="0"/>
                                            </p:txEl>
                                          </p:spTgt>
                                        </p:tgtEl>
                                        <p:attrNameLst>
                                          <p:attrName>style.color</p:attrName>
                                        </p:attrNameLst>
                                      </p:cBhvr>
                                      <p:to>
                                        <a:schemeClr val="accent1"/>
                                      </p:to>
                                    </p:animClr>
                                  </p:childTnLst>
                                </p:cTn>
                              </p:par>
                              <p:par>
                                <p:cTn id="102" presetID="3" presetClass="emph" presetSubtype="2" fill="hold" grpId="0" nodeType="withEffect">
                                  <p:stCondLst>
                                    <p:cond delay="0"/>
                                  </p:stCondLst>
                                  <p:childTnLst>
                                    <p:animClr clrSpc="rgb" dir="cw">
                                      <p:cBhvr override="childStyle">
                                        <p:cTn id="103" dur="2000" fill="hold"/>
                                        <p:tgtEl>
                                          <p:spTgt spid="953385">
                                            <p:txEl>
                                              <p:charRg st="4294967295" end="4294967295"/>
                                            </p:txEl>
                                          </p:spTgt>
                                        </p:tgtEl>
                                        <p:attrNameLst>
                                          <p:attrName>style.color</p:attrName>
                                        </p:attrNameLst>
                                      </p:cBhvr>
                                      <p:to>
                                        <a:schemeClr val="accent1"/>
                                      </p:to>
                                    </p:animClr>
                                  </p:childTnLst>
                                </p:cTn>
                              </p:par>
                              <p:par>
                                <p:cTn id="104" presetID="3" presetClass="emph" presetSubtype="2" fill="hold" grpId="0" nodeType="withEffect">
                                  <p:stCondLst>
                                    <p:cond delay="0"/>
                                  </p:stCondLst>
                                  <p:childTnLst>
                                    <p:animClr clrSpc="rgb" dir="cw">
                                      <p:cBhvr override="childStyle">
                                        <p:cTn id="105" dur="2000" fill="hold"/>
                                        <p:tgtEl>
                                          <p:spTgt spid="953386">
                                            <p:txEl>
                                              <p:charRg st="4294967295" end="4294967295"/>
                                            </p:txEl>
                                          </p:spTgt>
                                        </p:tgtEl>
                                        <p:attrNameLst>
                                          <p:attrName>style.color</p:attrName>
                                        </p:attrNameLst>
                                      </p:cBhvr>
                                      <p:to>
                                        <a:schemeClr val="accent1"/>
                                      </p:to>
                                    </p:animClr>
                                  </p:childTnLst>
                                </p:cTn>
                              </p:par>
                              <p:par>
                                <p:cTn id="106" presetID="3" presetClass="emph" presetSubtype="2" fill="hold" grpId="0" nodeType="withEffect">
                                  <p:stCondLst>
                                    <p:cond delay="0"/>
                                  </p:stCondLst>
                                  <p:childTnLst>
                                    <p:animClr clrSpc="rgb" dir="cw">
                                      <p:cBhvr override="childStyle">
                                        <p:cTn id="107" dur="2000" fill="hold"/>
                                        <p:tgtEl>
                                          <p:spTgt spid="953429">
                                            <p:txEl>
                                              <p:charRg st="4294967295" end="4294967295"/>
                                            </p:txEl>
                                          </p:spTgt>
                                        </p:tgtEl>
                                        <p:attrNameLst>
                                          <p:attrName>style.color</p:attrName>
                                        </p:attrNameLst>
                                      </p:cBhvr>
                                      <p:to>
                                        <a:schemeClr val="accent1"/>
                                      </p:to>
                                    </p:animClr>
                                  </p:childTnLst>
                                </p:cTn>
                              </p:par>
                              <p:par>
                                <p:cTn id="108" presetID="3" presetClass="emph" presetSubtype="2" fill="hold" grpId="0" nodeType="withEffect">
                                  <p:stCondLst>
                                    <p:cond delay="0"/>
                                  </p:stCondLst>
                                  <p:childTnLst>
                                    <p:animClr clrSpc="rgb" dir="cw">
                                      <p:cBhvr override="childStyle">
                                        <p:cTn id="109" dur="2000" fill="hold"/>
                                        <p:tgtEl>
                                          <p:spTgt spid="953428">
                                            <p:txEl>
                                              <p:charRg st="4294967295" end="4294967295"/>
                                            </p:txEl>
                                          </p:spTgt>
                                        </p:tgtEl>
                                        <p:attrNameLst>
                                          <p:attrName>style.color</p:attrName>
                                        </p:attrNameLst>
                                      </p:cBhvr>
                                      <p:to>
                                        <a:schemeClr val="accent1"/>
                                      </p:to>
                                    </p:animClr>
                                  </p:childTnLst>
                                </p:cTn>
                              </p:par>
                              <p:par>
                                <p:cTn id="110" presetID="3" presetClass="emph" presetSubtype="2" fill="hold" grpId="0" nodeType="withEffect">
                                  <p:stCondLst>
                                    <p:cond delay="0"/>
                                  </p:stCondLst>
                                  <p:childTnLst>
                                    <p:animClr clrSpc="rgb" dir="cw">
                                      <p:cBhvr override="childStyle">
                                        <p:cTn id="111" dur="2000" fill="hold"/>
                                        <p:tgtEl>
                                          <p:spTgt spid="953427">
                                            <p:txEl>
                                              <p:charRg st="4294967295" end="4294967295"/>
                                            </p:txEl>
                                          </p:spTgt>
                                        </p:tgtEl>
                                        <p:attrNameLst>
                                          <p:attrName>style.color</p:attrName>
                                        </p:attrNameLst>
                                      </p:cBhvr>
                                      <p:to>
                                        <a:schemeClr val="accent1"/>
                                      </p:to>
                                    </p:animClr>
                                  </p:childTnLst>
                                </p:cTn>
                              </p:par>
                              <p:par>
                                <p:cTn id="112" presetID="3" presetClass="emph" presetSubtype="2" fill="hold" grpId="0" nodeType="withEffect">
                                  <p:stCondLst>
                                    <p:cond delay="0"/>
                                  </p:stCondLst>
                                  <p:childTnLst>
                                    <p:animClr clrSpc="rgb" dir="cw">
                                      <p:cBhvr override="childStyle">
                                        <p:cTn id="113" dur="2000" fill="hold"/>
                                        <p:tgtEl>
                                          <p:spTgt spid="953374">
                                            <p:txEl>
                                              <p:charRg st="4294967295" end="4294967295"/>
                                            </p:txEl>
                                          </p:spTgt>
                                        </p:tgtEl>
                                        <p:attrNameLst>
                                          <p:attrName>style.color</p:attrName>
                                        </p:attrNameLst>
                                      </p:cBhvr>
                                      <p:to>
                                        <a:schemeClr val="accent1"/>
                                      </p:to>
                                    </p:animClr>
                                  </p:childTnLst>
                                </p:cTn>
                              </p:par>
                              <p:par>
                                <p:cTn id="114" presetID="3" presetClass="emph" presetSubtype="2" fill="hold" grpId="0" nodeType="withEffect">
                                  <p:stCondLst>
                                    <p:cond delay="0"/>
                                  </p:stCondLst>
                                  <p:childTnLst>
                                    <p:animClr clrSpc="rgb" dir="cw">
                                      <p:cBhvr override="childStyle">
                                        <p:cTn id="115" dur="2000" fill="hold"/>
                                        <p:tgtEl>
                                          <p:spTgt spid="953375"/>
                                        </p:tgtEl>
                                        <p:attrNameLst>
                                          <p:attrName>style.color</p:attrName>
                                        </p:attrNameLst>
                                      </p:cBhvr>
                                      <p:to>
                                        <a:schemeClr val="accent1"/>
                                      </p:to>
                                    </p:animClr>
                                  </p:childTnLst>
                                </p:cTn>
                              </p:par>
                              <p:par>
                                <p:cTn id="116" presetID="1" presetClass="entr" presetSubtype="0" fill="hold" grpId="0" nodeType="withEffect">
                                  <p:stCondLst>
                                    <p:cond delay="0"/>
                                  </p:stCondLst>
                                  <p:childTnLst>
                                    <p:set>
                                      <p:cBhvr>
                                        <p:cTn id="117" dur="1" fill="hold">
                                          <p:stCondLst>
                                            <p:cond delay="0"/>
                                          </p:stCondLst>
                                        </p:cTn>
                                        <p:tgtEl>
                                          <p:spTgt spid="953372"/>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953398"/>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953373"/>
                                        </p:tgtEl>
                                        <p:attrNameLst>
                                          <p:attrName>style.visibility</p:attrName>
                                        </p:attrNameLst>
                                      </p:cBhvr>
                                      <p:to>
                                        <p:strVal val="visible"/>
                                      </p:to>
                                    </p:set>
                                  </p:childTnLst>
                                </p:cTn>
                              </p:par>
                              <p:par>
                                <p:cTn id="122" presetID="42" presetClass="path" presetSubtype="0" accel="50000" decel="50000" fill="hold" grpId="1" nodeType="withEffect">
                                  <p:stCondLst>
                                    <p:cond delay="0"/>
                                  </p:stCondLst>
                                  <p:childTnLst>
                                    <p:animMotion origin="layout" path="M 5.E-6 4.9711E-6 L 5.E-6 0.17549 " pathEditMode="relative" rAng="0" ptsTypes="AA">
                                      <p:cBhvr>
                                        <p:cTn id="123" dur="3000" fill="hold"/>
                                        <p:tgtEl>
                                          <p:spTgt spid="953372"/>
                                        </p:tgtEl>
                                        <p:attrNameLst>
                                          <p:attrName>ppt_x</p:attrName>
                                          <p:attrName>ppt_y</p:attrName>
                                        </p:attrNameLst>
                                      </p:cBhvr>
                                      <p:rCtr x="0" y="8763"/>
                                    </p:animMotion>
                                  </p:childTnLst>
                                  <p:subTnLst>
                                    <p:set>
                                      <p:cBhvr override="childStyle">
                                        <p:cTn dur="1" fill="hold" display="0" masterRel="sameClick" afterEffect="1">
                                          <p:stCondLst>
                                            <p:cond evt="end" delay="0">
                                              <p:tn val="122"/>
                                            </p:cond>
                                          </p:stCondLst>
                                        </p:cTn>
                                        <p:tgtEl>
                                          <p:spTgt spid="953372"/>
                                        </p:tgtEl>
                                        <p:attrNameLst>
                                          <p:attrName>style.visibility</p:attrName>
                                        </p:attrNameLst>
                                      </p:cBhvr>
                                      <p:to>
                                        <p:strVal val="hidden"/>
                                      </p:to>
                                    </p:set>
                                    <p:audio>
                                      <p:cMediaNode vol="100000">
                                        <p:cTn display="0" masterRel="sameClick">
                                          <p:stCondLst>
                                            <p:cond evt="begin" delay="0">
                                              <p:tn val="122"/>
                                            </p:cond>
                                          </p:stCondLst>
                                          <p:endCondLst>
                                            <p:cond evt="onStopAudio" delay="0">
                                              <p:tgtEl>
                                                <p:sldTgt/>
                                              </p:tgtEl>
                                            </p:cond>
                                          </p:endCondLst>
                                        </p:cTn>
                                        <p:tgtEl>
                                          <p:sndTgt r:embed="rId2" name="chimes.wav"/>
                                        </p:tgtEl>
                                      </p:cMediaNode>
                                    </p:audio>
                                  </p:subTnLst>
                                </p:cTn>
                              </p:par>
                              <p:par>
                                <p:cTn id="124" presetID="42" presetClass="path" presetSubtype="0" accel="50000" decel="50000" fill="hold" grpId="1" nodeType="withEffect">
                                  <p:stCondLst>
                                    <p:cond delay="0"/>
                                  </p:stCondLst>
                                  <p:childTnLst>
                                    <p:animMotion origin="layout" path="M -0.00104 -0.07239 L -0.00104 0.34621 " pathEditMode="relative" rAng="0" ptsTypes="AA">
                                      <p:cBhvr>
                                        <p:cTn id="125" dur="3000" fill="hold"/>
                                        <p:tgtEl>
                                          <p:spTgt spid="953398"/>
                                        </p:tgtEl>
                                        <p:attrNameLst>
                                          <p:attrName>ppt_x</p:attrName>
                                          <p:attrName>ppt_y</p:attrName>
                                        </p:attrNameLst>
                                      </p:cBhvr>
                                      <p:rCtr x="0" y="20930"/>
                                    </p:animMotion>
                                  </p:childTnLst>
                                  <p:subTnLst>
                                    <p:set>
                                      <p:cBhvr override="childStyle">
                                        <p:cTn dur="1" fill="hold" display="0" masterRel="sameClick" afterEffect="1">
                                          <p:stCondLst>
                                            <p:cond evt="end" delay="0">
                                              <p:tn val="124"/>
                                            </p:cond>
                                          </p:stCondLst>
                                        </p:cTn>
                                        <p:tgtEl>
                                          <p:spTgt spid="953398"/>
                                        </p:tgtEl>
                                        <p:attrNameLst>
                                          <p:attrName>style.visibility</p:attrName>
                                        </p:attrNameLst>
                                      </p:cBhvr>
                                      <p:to>
                                        <p:strVal val="hidden"/>
                                      </p:to>
                                    </p:set>
                                    <p:audio>
                                      <p:cMediaNode vol="100000">
                                        <p:cTn display="0" masterRel="sameClick">
                                          <p:stCondLst>
                                            <p:cond evt="begin" delay="0">
                                              <p:tn val="124"/>
                                            </p:cond>
                                          </p:stCondLst>
                                          <p:endCondLst>
                                            <p:cond evt="onStopAudio" delay="0">
                                              <p:tgtEl>
                                                <p:sldTgt/>
                                              </p:tgtEl>
                                            </p:cond>
                                          </p:endCondLst>
                                        </p:cTn>
                                        <p:tgtEl>
                                          <p:sndTgt r:embed="rId2" name="chimes.wav"/>
                                        </p:tgtEl>
                                      </p:cMediaNode>
                                    </p:audio>
                                  </p:subTnLst>
                                </p:cTn>
                              </p:par>
                              <p:par>
                                <p:cTn id="126" presetID="42" presetClass="path" presetSubtype="0" accel="50000" decel="50000" fill="hold" grpId="1" nodeType="withEffect">
                                  <p:stCondLst>
                                    <p:cond delay="0"/>
                                  </p:stCondLst>
                                  <p:childTnLst>
                                    <p:animMotion origin="layout" path="M -0.00052 -0.03819 L 0.00052 0.20394 " pathEditMode="relative" rAng="0" ptsTypes="AA">
                                      <p:cBhvr>
                                        <p:cTn id="127" dur="3000" fill="hold"/>
                                        <p:tgtEl>
                                          <p:spTgt spid="953373"/>
                                        </p:tgtEl>
                                        <p:attrNameLst>
                                          <p:attrName>ppt_x</p:attrName>
                                          <p:attrName>ppt_y</p:attrName>
                                        </p:attrNameLst>
                                      </p:cBhvr>
                                      <p:rCtr x="52" y="12106"/>
                                    </p:animMotion>
                                  </p:childTnLst>
                                  <p:subTnLst>
                                    <p:set>
                                      <p:cBhvr override="childStyle">
                                        <p:cTn dur="1" fill="hold" display="0" masterRel="sameClick" afterEffect="1">
                                          <p:stCondLst>
                                            <p:cond evt="end" delay="0">
                                              <p:tn val="126"/>
                                            </p:cond>
                                          </p:stCondLst>
                                        </p:cTn>
                                        <p:tgtEl>
                                          <p:spTgt spid="953373"/>
                                        </p:tgtEl>
                                        <p:attrNameLst>
                                          <p:attrName>style.visibility</p:attrName>
                                        </p:attrNameLst>
                                      </p:cBhvr>
                                      <p:to>
                                        <p:strVal val="hidden"/>
                                      </p:to>
                                    </p:set>
                                    <p:audio>
                                      <p:cMediaNode vol="100000">
                                        <p:cTn display="0" masterRel="sameClick">
                                          <p:stCondLst>
                                            <p:cond evt="begin" delay="0">
                                              <p:tn val="126"/>
                                            </p:cond>
                                          </p:stCondLst>
                                          <p:endCondLst>
                                            <p:cond evt="onStopAudio" delay="0">
                                              <p:tgtEl>
                                                <p:sldTgt/>
                                              </p:tgtEl>
                                            </p:cond>
                                          </p:endCondLst>
                                        </p:cTn>
                                        <p:tgtEl>
                                          <p:sndTgt r:embed="rId2" name="chimes.wav"/>
                                        </p:tgtEl>
                                      </p:cMediaNode>
                                    </p:audio>
                                  </p:subTnLst>
                                </p:cTn>
                              </p:par>
                            </p:childTnLst>
                          </p:cTn>
                        </p:par>
                        <p:par>
                          <p:cTn id="128" fill="hold" nodeType="afterGroup">
                            <p:stCondLst>
                              <p:cond delay="8000"/>
                            </p:stCondLst>
                            <p:childTnLst>
                              <p:par>
                                <p:cTn id="129" presetID="1" presetClass="emph" presetSubtype="2" fill="hold" nodeType="afterEffect">
                                  <p:stCondLst>
                                    <p:cond delay="0"/>
                                  </p:stCondLst>
                                  <p:childTnLst>
                                    <p:animClr clrSpc="rgb" dir="cw">
                                      <p:cBhvr>
                                        <p:cTn id="130" dur="1000" fill="hold"/>
                                        <p:tgtEl>
                                          <p:spTgt spid="953416"/>
                                        </p:tgtEl>
                                        <p:attrNameLst>
                                          <p:attrName>fillcolor</p:attrName>
                                        </p:attrNameLst>
                                      </p:cBhvr>
                                      <p:to>
                                        <a:srgbClr val="FFFF99"/>
                                      </p:to>
                                    </p:animClr>
                                    <p:set>
                                      <p:cBhvr>
                                        <p:cTn id="131" dur="1000" fill="hold"/>
                                        <p:tgtEl>
                                          <p:spTgt spid="953416"/>
                                        </p:tgtEl>
                                        <p:attrNameLst>
                                          <p:attrName>fill.type</p:attrName>
                                        </p:attrNameLst>
                                      </p:cBhvr>
                                      <p:to>
                                        <p:strVal val="solid"/>
                                      </p:to>
                                    </p:set>
                                    <p:set>
                                      <p:cBhvr>
                                        <p:cTn id="132" dur="1000" fill="hold"/>
                                        <p:tgtEl>
                                          <p:spTgt spid="953416"/>
                                        </p:tgtEl>
                                        <p:attrNameLst>
                                          <p:attrName>fill.on</p:attrName>
                                        </p:attrNameLst>
                                      </p:cBhvr>
                                      <p:to>
                                        <p:strVal val="true"/>
                                      </p:to>
                                    </p:set>
                                  </p:childTnLst>
                                </p:cTn>
                              </p:par>
                              <p:par>
                                <p:cTn id="133" presetID="1" presetClass="emph" presetSubtype="2" fill="hold" nodeType="withEffect">
                                  <p:stCondLst>
                                    <p:cond delay="0"/>
                                  </p:stCondLst>
                                  <p:childTnLst>
                                    <p:animClr clrSpc="rgb" dir="cw">
                                      <p:cBhvr>
                                        <p:cTn id="134" dur="1000" fill="hold"/>
                                        <p:tgtEl>
                                          <p:spTgt spid="953417"/>
                                        </p:tgtEl>
                                        <p:attrNameLst>
                                          <p:attrName>fillcolor</p:attrName>
                                        </p:attrNameLst>
                                      </p:cBhvr>
                                      <p:to>
                                        <a:srgbClr val="FFFF99"/>
                                      </p:to>
                                    </p:animClr>
                                    <p:set>
                                      <p:cBhvr>
                                        <p:cTn id="135" dur="1000" fill="hold"/>
                                        <p:tgtEl>
                                          <p:spTgt spid="953417"/>
                                        </p:tgtEl>
                                        <p:attrNameLst>
                                          <p:attrName>fill.type</p:attrName>
                                        </p:attrNameLst>
                                      </p:cBhvr>
                                      <p:to>
                                        <p:strVal val="solid"/>
                                      </p:to>
                                    </p:set>
                                    <p:set>
                                      <p:cBhvr>
                                        <p:cTn id="136" dur="1000" fill="hold"/>
                                        <p:tgtEl>
                                          <p:spTgt spid="953417"/>
                                        </p:tgtEl>
                                        <p:attrNameLst>
                                          <p:attrName>fill.on</p:attrName>
                                        </p:attrNameLst>
                                      </p:cBhvr>
                                      <p:to>
                                        <p:strVal val="true"/>
                                      </p:to>
                                    </p:set>
                                  </p:childTnLst>
                                </p:cTn>
                              </p:par>
                              <p:par>
                                <p:cTn id="137" presetID="1" presetClass="emph" presetSubtype="2" fill="hold" nodeType="withEffect">
                                  <p:stCondLst>
                                    <p:cond delay="0"/>
                                  </p:stCondLst>
                                  <p:childTnLst>
                                    <p:animClr clrSpc="rgb" dir="cw">
                                      <p:cBhvr>
                                        <p:cTn id="138" dur="1000" fill="hold"/>
                                        <p:tgtEl>
                                          <p:spTgt spid="953418"/>
                                        </p:tgtEl>
                                        <p:attrNameLst>
                                          <p:attrName>fillcolor</p:attrName>
                                        </p:attrNameLst>
                                      </p:cBhvr>
                                      <p:to>
                                        <a:srgbClr val="FFFF99"/>
                                      </p:to>
                                    </p:animClr>
                                    <p:set>
                                      <p:cBhvr>
                                        <p:cTn id="139" dur="1000" fill="hold"/>
                                        <p:tgtEl>
                                          <p:spTgt spid="953418"/>
                                        </p:tgtEl>
                                        <p:attrNameLst>
                                          <p:attrName>fill.type</p:attrName>
                                        </p:attrNameLst>
                                      </p:cBhvr>
                                      <p:to>
                                        <p:strVal val="solid"/>
                                      </p:to>
                                    </p:set>
                                    <p:set>
                                      <p:cBhvr>
                                        <p:cTn id="140" dur="1000" fill="hold"/>
                                        <p:tgtEl>
                                          <p:spTgt spid="953418"/>
                                        </p:tgtEl>
                                        <p:attrNameLst>
                                          <p:attrName>fill.on</p:attrName>
                                        </p:attrNameLst>
                                      </p:cBhvr>
                                      <p:to>
                                        <p:strVal val="true"/>
                                      </p:to>
                                    </p:set>
                                  </p:childTnLst>
                                </p:cTn>
                              </p:par>
                              <p:par>
                                <p:cTn id="141" presetID="1" presetClass="emph" presetSubtype="2" fill="hold" nodeType="withEffect">
                                  <p:stCondLst>
                                    <p:cond delay="0"/>
                                  </p:stCondLst>
                                  <p:childTnLst>
                                    <p:animClr clrSpc="rgb" dir="cw">
                                      <p:cBhvr>
                                        <p:cTn id="142" dur="1000" fill="hold"/>
                                        <p:tgtEl>
                                          <p:spTgt spid="953419"/>
                                        </p:tgtEl>
                                        <p:attrNameLst>
                                          <p:attrName>fillcolor</p:attrName>
                                        </p:attrNameLst>
                                      </p:cBhvr>
                                      <p:to>
                                        <a:srgbClr val="FFFF99"/>
                                      </p:to>
                                    </p:animClr>
                                    <p:set>
                                      <p:cBhvr>
                                        <p:cTn id="143" dur="1000" fill="hold"/>
                                        <p:tgtEl>
                                          <p:spTgt spid="953419"/>
                                        </p:tgtEl>
                                        <p:attrNameLst>
                                          <p:attrName>fill.type</p:attrName>
                                        </p:attrNameLst>
                                      </p:cBhvr>
                                      <p:to>
                                        <p:strVal val="solid"/>
                                      </p:to>
                                    </p:set>
                                    <p:set>
                                      <p:cBhvr>
                                        <p:cTn id="144" dur="1000" fill="hold"/>
                                        <p:tgtEl>
                                          <p:spTgt spid="953419"/>
                                        </p:tgtEl>
                                        <p:attrNameLst>
                                          <p:attrName>fill.on</p:attrName>
                                        </p:attrNameLst>
                                      </p:cBhvr>
                                      <p:to>
                                        <p:strVal val="true"/>
                                      </p:to>
                                    </p:set>
                                  </p:childTnLst>
                                </p:cTn>
                              </p:par>
                              <p:par>
                                <p:cTn id="145" presetID="1" presetClass="emph" presetSubtype="2" fill="hold" nodeType="withEffect">
                                  <p:stCondLst>
                                    <p:cond delay="0"/>
                                  </p:stCondLst>
                                  <p:childTnLst>
                                    <p:animClr clrSpc="rgb" dir="cw">
                                      <p:cBhvr>
                                        <p:cTn id="146" dur="1000" fill="hold"/>
                                        <p:tgtEl>
                                          <p:spTgt spid="953420"/>
                                        </p:tgtEl>
                                        <p:attrNameLst>
                                          <p:attrName>fillcolor</p:attrName>
                                        </p:attrNameLst>
                                      </p:cBhvr>
                                      <p:to>
                                        <a:srgbClr val="FFFF99"/>
                                      </p:to>
                                    </p:animClr>
                                    <p:set>
                                      <p:cBhvr>
                                        <p:cTn id="147" dur="1000" fill="hold"/>
                                        <p:tgtEl>
                                          <p:spTgt spid="953420"/>
                                        </p:tgtEl>
                                        <p:attrNameLst>
                                          <p:attrName>fill.type</p:attrName>
                                        </p:attrNameLst>
                                      </p:cBhvr>
                                      <p:to>
                                        <p:strVal val="solid"/>
                                      </p:to>
                                    </p:set>
                                    <p:set>
                                      <p:cBhvr>
                                        <p:cTn id="148" dur="1000" fill="hold"/>
                                        <p:tgtEl>
                                          <p:spTgt spid="953420"/>
                                        </p:tgtEl>
                                        <p:attrNameLst>
                                          <p:attrName>fill.on</p:attrName>
                                        </p:attrNameLst>
                                      </p:cBhvr>
                                      <p:to>
                                        <p:strVal val="true"/>
                                      </p:to>
                                    </p:set>
                                  </p:childTnLst>
                                </p:cTn>
                              </p:par>
                              <p:par>
                                <p:cTn id="149" presetID="1" presetClass="emph" presetSubtype="2" fill="hold" nodeType="withEffect">
                                  <p:stCondLst>
                                    <p:cond delay="0"/>
                                  </p:stCondLst>
                                  <p:childTnLst>
                                    <p:animClr clrSpc="rgb" dir="cw">
                                      <p:cBhvr>
                                        <p:cTn id="150" dur="1000" fill="hold"/>
                                        <p:tgtEl>
                                          <p:spTgt spid="953421"/>
                                        </p:tgtEl>
                                        <p:attrNameLst>
                                          <p:attrName>fillcolor</p:attrName>
                                        </p:attrNameLst>
                                      </p:cBhvr>
                                      <p:to>
                                        <a:srgbClr val="FFFF99"/>
                                      </p:to>
                                    </p:animClr>
                                    <p:set>
                                      <p:cBhvr>
                                        <p:cTn id="151" dur="1000" fill="hold"/>
                                        <p:tgtEl>
                                          <p:spTgt spid="953421"/>
                                        </p:tgtEl>
                                        <p:attrNameLst>
                                          <p:attrName>fill.type</p:attrName>
                                        </p:attrNameLst>
                                      </p:cBhvr>
                                      <p:to>
                                        <p:strVal val="solid"/>
                                      </p:to>
                                    </p:set>
                                    <p:set>
                                      <p:cBhvr>
                                        <p:cTn id="152" dur="1000" fill="hold"/>
                                        <p:tgtEl>
                                          <p:spTgt spid="953421"/>
                                        </p:tgtEl>
                                        <p:attrNameLst>
                                          <p:attrName>fill.on</p:attrName>
                                        </p:attrNameLst>
                                      </p:cBhvr>
                                      <p:to>
                                        <p:strVal val="true"/>
                                      </p:to>
                                    </p:set>
                                  </p:childTnLst>
                                </p:cTn>
                              </p:par>
                              <p:par>
                                <p:cTn id="153" presetID="1" presetClass="emph" presetSubtype="2" fill="hold" nodeType="withEffect">
                                  <p:stCondLst>
                                    <p:cond delay="0"/>
                                  </p:stCondLst>
                                  <p:childTnLst>
                                    <p:animClr clrSpc="rgb" dir="cw">
                                      <p:cBhvr>
                                        <p:cTn id="154" dur="1000" fill="hold"/>
                                        <p:tgtEl>
                                          <p:spTgt spid="953422"/>
                                        </p:tgtEl>
                                        <p:attrNameLst>
                                          <p:attrName>fillcolor</p:attrName>
                                        </p:attrNameLst>
                                      </p:cBhvr>
                                      <p:to>
                                        <a:srgbClr val="FFFF99"/>
                                      </p:to>
                                    </p:animClr>
                                    <p:set>
                                      <p:cBhvr>
                                        <p:cTn id="155" dur="1000" fill="hold"/>
                                        <p:tgtEl>
                                          <p:spTgt spid="953422"/>
                                        </p:tgtEl>
                                        <p:attrNameLst>
                                          <p:attrName>fill.type</p:attrName>
                                        </p:attrNameLst>
                                      </p:cBhvr>
                                      <p:to>
                                        <p:strVal val="solid"/>
                                      </p:to>
                                    </p:set>
                                    <p:set>
                                      <p:cBhvr>
                                        <p:cTn id="156" dur="1000" fill="hold"/>
                                        <p:tgtEl>
                                          <p:spTgt spid="953422"/>
                                        </p:tgtEl>
                                        <p:attrNameLst>
                                          <p:attrName>fill.on</p:attrName>
                                        </p:attrNameLst>
                                      </p:cBhvr>
                                      <p:to>
                                        <p:strVal val="true"/>
                                      </p:to>
                                    </p:set>
                                  </p:childTnLst>
                                </p:cTn>
                              </p:par>
                              <p:par>
                                <p:cTn id="157" presetID="1" presetClass="emph" presetSubtype="2" fill="hold" nodeType="withEffect">
                                  <p:stCondLst>
                                    <p:cond delay="0"/>
                                  </p:stCondLst>
                                  <p:childTnLst>
                                    <p:animClr clrSpc="rgb" dir="cw">
                                      <p:cBhvr>
                                        <p:cTn id="158" dur="1000" fill="hold"/>
                                        <p:tgtEl>
                                          <p:spTgt spid="953423"/>
                                        </p:tgtEl>
                                        <p:attrNameLst>
                                          <p:attrName>fillcolor</p:attrName>
                                        </p:attrNameLst>
                                      </p:cBhvr>
                                      <p:to>
                                        <a:srgbClr val="FFFF99"/>
                                      </p:to>
                                    </p:animClr>
                                    <p:set>
                                      <p:cBhvr>
                                        <p:cTn id="159" dur="1000" fill="hold"/>
                                        <p:tgtEl>
                                          <p:spTgt spid="953423"/>
                                        </p:tgtEl>
                                        <p:attrNameLst>
                                          <p:attrName>fill.type</p:attrName>
                                        </p:attrNameLst>
                                      </p:cBhvr>
                                      <p:to>
                                        <p:strVal val="solid"/>
                                      </p:to>
                                    </p:set>
                                    <p:set>
                                      <p:cBhvr>
                                        <p:cTn id="160" dur="1000" fill="hold"/>
                                        <p:tgtEl>
                                          <p:spTgt spid="953423"/>
                                        </p:tgtEl>
                                        <p:attrNameLst>
                                          <p:attrName>fill.on</p:attrName>
                                        </p:attrNameLst>
                                      </p:cBhvr>
                                      <p:to>
                                        <p:strVal val="true"/>
                                      </p:to>
                                    </p:set>
                                  </p:childTnLst>
                                </p:cTn>
                              </p:par>
                              <p:par>
                                <p:cTn id="161" presetID="1" presetClass="emph" presetSubtype="2" fill="hold" nodeType="withEffect">
                                  <p:stCondLst>
                                    <p:cond delay="0"/>
                                  </p:stCondLst>
                                  <p:childTnLst>
                                    <p:animClr clrSpc="rgb" dir="cw">
                                      <p:cBhvr>
                                        <p:cTn id="162" dur="1000" fill="hold"/>
                                        <p:tgtEl>
                                          <p:spTgt spid="953424"/>
                                        </p:tgtEl>
                                        <p:attrNameLst>
                                          <p:attrName>fillcolor</p:attrName>
                                        </p:attrNameLst>
                                      </p:cBhvr>
                                      <p:to>
                                        <a:srgbClr val="FFFF99"/>
                                      </p:to>
                                    </p:animClr>
                                    <p:set>
                                      <p:cBhvr>
                                        <p:cTn id="163" dur="1000" fill="hold"/>
                                        <p:tgtEl>
                                          <p:spTgt spid="953424"/>
                                        </p:tgtEl>
                                        <p:attrNameLst>
                                          <p:attrName>fill.type</p:attrName>
                                        </p:attrNameLst>
                                      </p:cBhvr>
                                      <p:to>
                                        <p:strVal val="solid"/>
                                      </p:to>
                                    </p:set>
                                    <p:set>
                                      <p:cBhvr>
                                        <p:cTn id="164" dur="1000" fill="hold"/>
                                        <p:tgtEl>
                                          <p:spTgt spid="953424"/>
                                        </p:tgtEl>
                                        <p:attrNameLst>
                                          <p:attrName>fill.on</p:attrName>
                                        </p:attrNameLst>
                                      </p:cBhvr>
                                      <p:to>
                                        <p:strVal val="true"/>
                                      </p:to>
                                    </p:set>
                                  </p:childTnLst>
                                </p:cTn>
                              </p:par>
                              <p:par>
                                <p:cTn id="165" presetID="1" presetClass="emph" presetSubtype="2" fill="hold" nodeType="withEffect">
                                  <p:stCondLst>
                                    <p:cond delay="0"/>
                                  </p:stCondLst>
                                  <p:childTnLst>
                                    <p:animClr clrSpc="rgb" dir="cw">
                                      <p:cBhvr>
                                        <p:cTn id="166" dur="1000" fill="hold"/>
                                        <p:tgtEl>
                                          <p:spTgt spid="953425"/>
                                        </p:tgtEl>
                                        <p:attrNameLst>
                                          <p:attrName>fillcolor</p:attrName>
                                        </p:attrNameLst>
                                      </p:cBhvr>
                                      <p:to>
                                        <a:srgbClr val="FFFF99"/>
                                      </p:to>
                                    </p:animClr>
                                    <p:set>
                                      <p:cBhvr>
                                        <p:cTn id="167" dur="1000" fill="hold"/>
                                        <p:tgtEl>
                                          <p:spTgt spid="953425"/>
                                        </p:tgtEl>
                                        <p:attrNameLst>
                                          <p:attrName>fill.type</p:attrName>
                                        </p:attrNameLst>
                                      </p:cBhvr>
                                      <p:to>
                                        <p:strVal val="solid"/>
                                      </p:to>
                                    </p:set>
                                    <p:set>
                                      <p:cBhvr>
                                        <p:cTn id="168" dur="1000" fill="hold"/>
                                        <p:tgtEl>
                                          <p:spTgt spid="953425"/>
                                        </p:tgtEl>
                                        <p:attrNameLst>
                                          <p:attrName>fill.on</p:attrName>
                                        </p:attrNameLst>
                                      </p:cBhvr>
                                      <p:to>
                                        <p:strVal val="true"/>
                                      </p:to>
                                    </p:set>
                                  </p:childTnLst>
                                </p:cTn>
                              </p:par>
                              <p:par>
                                <p:cTn id="169" presetID="1" presetClass="emph" presetSubtype="2" fill="hold" nodeType="withEffect">
                                  <p:stCondLst>
                                    <p:cond delay="0"/>
                                  </p:stCondLst>
                                  <p:childTnLst>
                                    <p:animClr clrSpc="rgb" dir="cw">
                                      <p:cBhvr>
                                        <p:cTn id="170" dur="1000" fill="hold"/>
                                        <p:tgtEl>
                                          <p:spTgt spid="953426"/>
                                        </p:tgtEl>
                                        <p:attrNameLst>
                                          <p:attrName>fillcolor</p:attrName>
                                        </p:attrNameLst>
                                      </p:cBhvr>
                                      <p:to>
                                        <a:srgbClr val="FFFF99"/>
                                      </p:to>
                                    </p:animClr>
                                    <p:set>
                                      <p:cBhvr>
                                        <p:cTn id="171" dur="1000" fill="hold"/>
                                        <p:tgtEl>
                                          <p:spTgt spid="953426"/>
                                        </p:tgtEl>
                                        <p:attrNameLst>
                                          <p:attrName>fill.type</p:attrName>
                                        </p:attrNameLst>
                                      </p:cBhvr>
                                      <p:to>
                                        <p:strVal val="solid"/>
                                      </p:to>
                                    </p:set>
                                    <p:set>
                                      <p:cBhvr>
                                        <p:cTn id="172" dur="1000" fill="hold"/>
                                        <p:tgtEl>
                                          <p:spTgt spid="95342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3364" grpId="0" animBg="1"/>
      <p:bldP spid="953427" grpId="0"/>
      <p:bldP spid="953428" grpId="0"/>
      <p:bldP spid="953429" grpId="0"/>
      <p:bldP spid="953414" grpId="0" animBg="1"/>
      <p:bldP spid="953361" grpId="0" animBg="1"/>
      <p:bldP spid="953362" grpId="0" animBg="1"/>
      <p:bldP spid="953363" grpId="0" animBg="1"/>
      <p:bldP spid="953365" grpId="0" animBg="1"/>
      <p:bldP spid="953366" grpId="0" animBg="1"/>
      <p:bldP spid="953367" grpId="0" animBg="1"/>
      <p:bldP spid="953368" grpId="0" animBg="1"/>
      <p:bldP spid="953369" grpId="0" animBg="1"/>
      <p:bldP spid="953370" grpId="0" animBg="1"/>
      <p:bldP spid="953371" grpId="0" animBg="1"/>
      <p:bldP spid="953372" grpId="0" animBg="1"/>
      <p:bldP spid="953372" grpId="1" animBg="1"/>
      <p:bldP spid="953373" grpId="0" animBg="1"/>
      <p:bldP spid="953373" grpId="1" animBg="1"/>
      <p:bldP spid="953374" grpId="0"/>
      <p:bldP spid="953375" grpId="0" animBg="1"/>
      <p:bldP spid="953385" grpId="0"/>
      <p:bldP spid="953386" grpId="0"/>
      <p:bldP spid="953398" grpId="0" animBg="1"/>
      <p:bldP spid="953398"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Text Box 5"/>
          <p:cNvSpPr txBox="1">
            <a:spLocks noChangeArrowheads="1"/>
          </p:cNvSpPr>
          <p:nvPr/>
        </p:nvSpPr>
        <p:spPr bwMode="auto">
          <a:xfrm>
            <a:off x="5340350" y="2819400"/>
            <a:ext cx="3568700" cy="2057400"/>
          </a:xfrm>
          <a:prstGeom prst="rect">
            <a:avLst/>
          </a:prstGeom>
          <a:solidFill>
            <a:srgbClr val="33CC33">
              <a:alpha val="27058"/>
            </a:srgbClr>
          </a:solidFill>
          <a:ln w="28575">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800" b="1">
                <a:latin typeface="Arial" pitchFamily="34" charset="0"/>
              </a:rPr>
              <a:t>Pasal 24 (1)***</a:t>
            </a:r>
          </a:p>
          <a:p>
            <a:pPr algn="ctr" eaLnBrk="1" hangingPunct="1">
              <a:spcBef>
                <a:spcPct val="0"/>
              </a:spcBef>
              <a:buClrTx/>
              <a:buSzTx/>
              <a:buFontTx/>
              <a:buNone/>
            </a:pPr>
            <a:r>
              <a:rPr lang="id-ID" altLang="en-US" sz="1800" b="1">
                <a:latin typeface="Arial" pitchFamily="34" charset="0"/>
              </a:rPr>
              <a:t>Kekuasaan kehakiman merupakan kekuasaan </a:t>
            </a:r>
          </a:p>
          <a:p>
            <a:pPr algn="ctr" eaLnBrk="1" hangingPunct="1">
              <a:spcBef>
                <a:spcPct val="0"/>
              </a:spcBef>
              <a:buClrTx/>
              <a:buSzTx/>
              <a:buFontTx/>
              <a:buNone/>
            </a:pPr>
            <a:r>
              <a:rPr lang="id-ID" altLang="en-US" sz="1800" b="1">
                <a:latin typeface="Arial" pitchFamily="34" charset="0"/>
              </a:rPr>
              <a:t>yang merdeka untuk menyelenggarakan</a:t>
            </a:r>
          </a:p>
          <a:p>
            <a:pPr algn="ctr" eaLnBrk="1" hangingPunct="1">
              <a:spcBef>
                <a:spcPct val="0"/>
              </a:spcBef>
              <a:buClrTx/>
              <a:buSzTx/>
              <a:buFontTx/>
              <a:buNone/>
            </a:pPr>
            <a:r>
              <a:rPr lang="id-ID" altLang="en-US" sz="1800" b="1">
                <a:latin typeface="Arial" pitchFamily="34" charset="0"/>
              </a:rPr>
              <a:t>peradilan guna menegakkan </a:t>
            </a:r>
          </a:p>
          <a:p>
            <a:pPr algn="ctr" eaLnBrk="1" hangingPunct="1">
              <a:spcBef>
                <a:spcPct val="0"/>
              </a:spcBef>
              <a:buClrTx/>
              <a:buSzTx/>
              <a:buFontTx/>
              <a:buNone/>
            </a:pPr>
            <a:r>
              <a:rPr lang="id-ID" altLang="en-US" sz="1800" b="1">
                <a:latin typeface="Arial" pitchFamily="34" charset="0"/>
              </a:rPr>
              <a:t>hukum dan keadilan</a:t>
            </a:r>
          </a:p>
        </p:txBody>
      </p:sp>
      <p:grpSp>
        <p:nvGrpSpPr>
          <p:cNvPr id="48166" name="Group 38"/>
          <p:cNvGrpSpPr>
            <a:grpSpLocks/>
          </p:cNvGrpSpPr>
          <p:nvPr/>
        </p:nvGrpSpPr>
        <p:grpSpPr bwMode="auto">
          <a:xfrm>
            <a:off x="5334000" y="1219200"/>
            <a:ext cx="3581400" cy="1038225"/>
            <a:chOff x="3360" y="768"/>
            <a:chExt cx="2256" cy="654"/>
          </a:xfrm>
        </p:grpSpPr>
        <p:sp>
          <p:nvSpPr>
            <p:cNvPr id="26636" name="Rectangle 6"/>
            <p:cNvSpPr>
              <a:spLocks noChangeArrowheads="1"/>
            </p:cNvSpPr>
            <p:nvPr/>
          </p:nvSpPr>
          <p:spPr bwMode="auto">
            <a:xfrm>
              <a:off x="3360" y="768"/>
              <a:ext cx="2256" cy="654"/>
            </a:xfrm>
            <a:prstGeom prst="rect">
              <a:avLst/>
            </a:prstGeom>
            <a:solidFill>
              <a:schemeClr val="accent1">
                <a:alpha val="39999"/>
              </a:schemeClr>
            </a:solidFill>
            <a:ln w="9525">
              <a:solidFill>
                <a:schemeClr val="tx1"/>
              </a:solidFill>
              <a:prstDash val="sysDot"/>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26637" name="Rectangle 7"/>
            <p:cNvSpPr>
              <a:spLocks noChangeArrowheads="1"/>
            </p:cNvSpPr>
            <p:nvPr/>
          </p:nvSpPr>
          <p:spPr bwMode="auto">
            <a:xfrm>
              <a:off x="3465" y="864"/>
              <a:ext cx="1023" cy="458"/>
            </a:xfrm>
            <a:prstGeom prst="rect">
              <a:avLst/>
            </a:prstGeom>
            <a:solidFill>
              <a:srgbClr val="0066FF"/>
            </a:solidFill>
            <a:ln w="28575">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3000" b="1">
                  <a:solidFill>
                    <a:schemeClr val="accent1"/>
                  </a:solidFill>
                  <a:latin typeface="Arial" pitchFamily="34" charset="0"/>
                </a:rPr>
                <a:t>MA</a:t>
              </a:r>
              <a:endParaRPr lang="id-ID" altLang="en-US" sz="1800">
                <a:solidFill>
                  <a:schemeClr val="accent1"/>
                </a:solidFill>
                <a:latin typeface="Arial" pitchFamily="34" charset="0"/>
              </a:endParaRPr>
            </a:p>
          </p:txBody>
        </p:sp>
        <p:sp>
          <p:nvSpPr>
            <p:cNvPr id="26638" name="Rectangle 8"/>
            <p:cNvSpPr>
              <a:spLocks noChangeArrowheads="1"/>
            </p:cNvSpPr>
            <p:nvPr/>
          </p:nvSpPr>
          <p:spPr bwMode="auto">
            <a:xfrm>
              <a:off x="4503" y="864"/>
              <a:ext cx="1023" cy="457"/>
            </a:xfrm>
            <a:prstGeom prst="rect">
              <a:avLst/>
            </a:prstGeom>
            <a:solidFill>
              <a:srgbClr val="0066FF"/>
            </a:solidFill>
            <a:ln w="28575">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3000" b="1">
                  <a:solidFill>
                    <a:schemeClr val="accent1"/>
                  </a:solidFill>
                  <a:latin typeface="Arial" pitchFamily="34" charset="0"/>
                </a:rPr>
                <a:t>MK</a:t>
              </a:r>
              <a:endParaRPr lang="id-ID" altLang="en-US" sz="1800">
                <a:solidFill>
                  <a:schemeClr val="accent1"/>
                </a:solidFill>
                <a:latin typeface="Arial" pitchFamily="34" charset="0"/>
              </a:endParaRPr>
            </a:p>
          </p:txBody>
        </p:sp>
      </p:grpSp>
      <p:sp>
        <p:nvSpPr>
          <p:cNvPr id="48137" name="Text Box 9"/>
          <p:cNvSpPr txBox="1">
            <a:spLocks noChangeArrowheads="1"/>
          </p:cNvSpPr>
          <p:nvPr/>
        </p:nvSpPr>
        <p:spPr bwMode="auto">
          <a:xfrm>
            <a:off x="2773363" y="2819400"/>
            <a:ext cx="2332037" cy="2057400"/>
          </a:xfrm>
          <a:prstGeom prst="rect">
            <a:avLst/>
          </a:prstGeom>
          <a:solidFill>
            <a:srgbClr val="33CC33">
              <a:alpha val="27058"/>
            </a:srgbClr>
          </a:solidFill>
          <a:ln w="28575">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1800" b="1">
              <a:latin typeface="Arial" pitchFamily="34" charset="0"/>
            </a:endParaRPr>
          </a:p>
          <a:p>
            <a:pPr algn="ctr" eaLnBrk="1" hangingPunct="1">
              <a:spcBef>
                <a:spcPct val="0"/>
              </a:spcBef>
              <a:buClrTx/>
              <a:buSzTx/>
              <a:buFontTx/>
              <a:buNone/>
            </a:pPr>
            <a:r>
              <a:rPr lang="id-ID" altLang="en-US" sz="1800" b="1">
                <a:latin typeface="Arial" pitchFamily="34" charset="0"/>
              </a:rPr>
              <a:t>Pasal 4 (1)</a:t>
            </a:r>
          </a:p>
          <a:p>
            <a:pPr algn="ctr" eaLnBrk="1" hangingPunct="1">
              <a:spcBef>
                <a:spcPct val="0"/>
              </a:spcBef>
              <a:buClrTx/>
              <a:buSzTx/>
              <a:buFontTx/>
              <a:buNone/>
            </a:pPr>
            <a:r>
              <a:rPr lang="id-ID" altLang="en-US" sz="1800" b="1">
                <a:latin typeface="Arial" pitchFamily="34" charset="0"/>
              </a:rPr>
              <a:t>Memegang kekuasaan pemerintahan</a:t>
            </a:r>
          </a:p>
        </p:txBody>
      </p:sp>
      <p:sp>
        <p:nvSpPr>
          <p:cNvPr id="48138" name="Rectangle 10"/>
          <p:cNvSpPr>
            <a:spLocks noChangeArrowheads="1"/>
          </p:cNvSpPr>
          <p:nvPr/>
        </p:nvSpPr>
        <p:spPr bwMode="auto">
          <a:xfrm>
            <a:off x="2895600" y="1360488"/>
            <a:ext cx="2057400" cy="727075"/>
          </a:xfrm>
          <a:prstGeom prst="rect">
            <a:avLst/>
          </a:prstGeom>
          <a:solidFill>
            <a:srgbClr val="0066FF"/>
          </a:solidFill>
          <a:ln w="28575">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2800" b="1">
                <a:solidFill>
                  <a:schemeClr val="accent1"/>
                </a:solidFill>
                <a:latin typeface="Trebuchet MS" pitchFamily="34" charset="0"/>
              </a:rPr>
              <a:t>Presiden</a:t>
            </a:r>
            <a:endParaRPr lang="id-ID" altLang="en-US" sz="1800" b="1">
              <a:solidFill>
                <a:schemeClr val="accent1"/>
              </a:solidFill>
              <a:latin typeface="Arial" pitchFamily="34" charset="0"/>
            </a:endParaRPr>
          </a:p>
        </p:txBody>
      </p:sp>
      <p:sp>
        <p:nvSpPr>
          <p:cNvPr id="26630" name="Text Box 12"/>
          <p:cNvSpPr txBox="1">
            <a:spLocks noChangeArrowheads="1"/>
          </p:cNvSpPr>
          <p:nvPr/>
        </p:nvSpPr>
        <p:spPr bwMode="auto">
          <a:xfrm>
            <a:off x="76200" y="38100"/>
            <a:ext cx="83058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Tx/>
              <a:buSzTx/>
              <a:buFontTx/>
              <a:buNone/>
            </a:pPr>
            <a:r>
              <a:rPr lang="id-ID" altLang="en-US" sz="1800" b="1">
                <a:latin typeface="Arial" pitchFamily="34" charset="0"/>
              </a:rPr>
              <a:t>Lembaga-lembaga Negara yang memegang kekuasaan menurut UUD</a:t>
            </a:r>
            <a:endParaRPr lang="id-ID" altLang="en-US" sz="1800">
              <a:latin typeface="Arial" pitchFamily="34" charset="0"/>
            </a:endParaRPr>
          </a:p>
        </p:txBody>
      </p:sp>
      <p:sp>
        <p:nvSpPr>
          <p:cNvPr id="48141" name="AutoShape 13"/>
          <p:cNvSpPr>
            <a:spLocks noChangeArrowheads="1"/>
          </p:cNvSpPr>
          <p:nvPr/>
        </p:nvSpPr>
        <p:spPr bwMode="auto">
          <a:xfrm>
            <a:off x="3708400" y="2120900"/>
            <a:ext cx="461963" cy="658813"/>
          </a:xfrm>
          <a:prstGeom prst="downArrow">
            <a:avLst>
              <a:gd name="adj1" fmla="val 50000"/>
              <a:gd name="adj2" fmla="val 35653"/>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48142" name="Text Box 14"/>
          <p:cNvSpPr txBox="1">
            <a:spLocks noChangeArrowheads="1"/>
          </p:cNvSpPr>
          <p:nvPr/>
        </p:nvSpPr>
        <p:spPr bwMode="auto">
          <a:xfrm>
            <a:off x="228600" y="2819400"/>
            <a:ext cx="2293938" cy="2057400"/>
          </a:xfrm>
          <a:prstGeom prst="rect">
            <a:avLst/>
          </a:prstGeom>
          <a:solidFill>
            <a:srgbClr val="33CC33">
              <a:alpha val="27058"/>
            </a:srgbClr>
          </a:solidFill>
          <a:ln w="28575">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800" b="1">
                <a:latin typeface="Arial" pitchFamily="34" charset="0"/>
              </a:rPr>
              <a:t>Pasal 20 (1)*</a:t>
            </a:r>
          </a:p>
          <a:p>
            <a:pPr algn="ctr" eaLnBrk="1" hangingPunct="1">
              <a:spcBef>
                <a:spcPct val="0"/>
              </a:spcBef>
              <a:buClrTx/>
              <a:buSzTx/>
              <a:buFontTx/>
              <a:buNone/>
            </a:pPr>
            <a:r>
              <a:rPr lang="id-ID" altLang="en-US" sz="1800" b="1">
                <a:latin typeface="Arial" pitchFamily="34" charset="0"/>
              </a:rPr>
              <a:t>Memegang kekuasaan membentuk UU</a:t>
            </a:r>
          </a:p>
        </p:txBody>
      </p:sp>
      <p:sp>
        <p:nvSpPr>
          <p:cNvPr id="48143" name="Rectangle 15"/>
          <p:cNvSpPr>
            <a:spLocks noChangeArrowheads="1"/>
          </p:cNvSpPr>
          <p:nvPr/>
        </p:nvSpPr>
        <p:spPr bwMode="auto">
          <a:xfrm>
            <a:off x="381000" y="1352550"/>
            <a:ext cx="1951038" cy="727075"/>
          </a:xfrm>
          <a:prstGeom prst="rect">
            <a:avLst/>
          </a:prstGeom>
          <a:solidFill>
            <a:srgbClr val="0066FF"/>
          </a:solidFill>
          <a:ln w="28575">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2800" b="1">
                <a:solidFill>
                  <a:schemeClr val="accent1"/>
                </a:solidFill>
                <a:latin typeface="Arial" pitchFamily="34" charset="0"/>
              </a:rPr>
              <a:t>DPR</a:t>
            </a:r>
            <a:endParaRPr lang="id-ID" altLang="en-US" sz="1800" b="1">
              <a:solidFill>
                <a:schemeClr val="accent1"/>
              </a:solidFill>
              <a:latin typeface="Arial" pitchFamily="34" charset="0"/>
            </a:endParaRPr>
          </a:p>
        </p:txBody>
      </p:sp>
      <p:sp>
        <p:nvSpPr>
          <p:cNvPr id="48144" name="AutoShape 16"/>
          <p:cNvSpPr>
            <a:spLocks noChangeArrowheads="1"/>
          </p:cNvSpPr>
          <p:nvPr/>
        </p:nvSpPr>
        <p:spPr bwMode="auto">
          <a:xfrm>
            <a:off x="1144588" y="2120900"/>
            <a:ext cx="461962" cy="660400"/>
          </a:xfrm>
          <a:prstGeom prst="downArrow">
            <a:avLst>
              <a:gd name="adj1" fmla="val 50000"/>
              <a:gd name="adj2" fmla="val 35739"/>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48139" name="AutoShape 11"/>
          <p:cNvSpPr>
            <a:spLocks noChangeArrowheads="1"/>
          </p:cNvSpPr>
          <p:nvPr/>
        </p:nvSpPr>
        <p:spPr bwMode="auto">
          <a:xfrm>
            <a:off x="6894513" y="2114550"/>
            <a:ext cx="461962" cy="658813"/>
          </a:xfrm>
          <a:prstGeom prst="downArrow">
            <a:avLst>
              <a:gd name="adj1" fmla="val 50000"/>
              <a:gd name="adj2" fmla="val 35653"/>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afterEffect">
                                  <p:stCondLst>
                                    <p:cond delay="0"/>
                                  </p:stCondLst>
                                  <p:childTnLst>
                                    <p:set>
                                      <p:cBhvr>
                                        <p:cTn id="6" dur="1" fill="hold">
                                          <p:stCondLst>
                                            <p:cond delay="0"/>
                                          </p:stCondLst>
                                        </p:cTn>
                                        <p:tgtEl>
                                          <p:spTgt spid="48166"/>
                                        </p:tgtEl>
                                        <p:attrNameLst>
                                          <p:attrName>style.visibility</p:attrName>
                                        </p:attrNameLst>
                                      </p:cBhvr>
                                      <p:to>
                                        <p:strVal val="visible"/>
                                      </p:to>
                                    </p:set>
                                    <p:animEffect transition="in" filter="slide(fromLeft)">
                                      <p:cBhvr>
                                        <p:cTn id="7" dur="500"/>
                                        <p:tgtEl>
                                          <p:spTgt spid="48166"/>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48138"/>
                                        </p:tgtEl>
                                        <p:attrNameLst>
                                          <p:attrName>style.visibility</p:attrName>
                                        </p:attrNameLst>
                                      </p:cBhvr>
                                      <p:to>
                                        <p:strVal val="visible"/>
                                      </p:to>
                                    </p:set>
                                    <p:animEffect transition="in" filter="slide(fromLeft)">
                                      <p:cBhvr>
                                        <p:cTn id="10" dur="500"/>
                                        <p:tgtEl>
                                          <p:spTgt spid="48138"/>
                                        </p:tgtEl>
                                      </p:cBhvr>
                                    </p:animEffect>
                                  </p:childTnLst>
                                </p:cTn>
                              </p:par>
                              <p:par>
                                <p:cTn id="11" presetID="12" presetClass="entr" presetSubtype="8" fill="hold" grpId="0" nodeType="withEffect">
                                  <p:stCondLst>
                                    <p:cond delay="0"/>
                                  </p:stCondLst>
                                  <p:childTnLst>
                                    <p:set>
                                      <p:cBhvr>
                                        <p:cTn id="12" dur="1" fill="hold">
                                          <p:stCondLst>
                                            <p:cond delay="0"/>
                                          </p:stCondLst>
                                        </p:cTn>
                                        <p:tgtEl>
                                          <p:spTgt spid="48143"/>
                                        </p:tgtEl>
                                        <p:attrNameLst>
                                          <p:attrName>style.visibility</p:attrName>
                                        </p:attrNameLst>
                                      </p:cBhvr>
                                      <p:to>
                                        <p:strVal val="visible"/>
                                      </p:to>
                                    </p:set>
                                    <p:animEffect transition="in" filter="slide(fromLeft)">
                                      <p:cBhvr>
                                        <p:cTn id="13" dur="500"/>
                                        <p:tgtEl>
                                          <p:spTgt spid="48143"/>
                                        </p:tgtEl>
                                      </p:cBhvr>
                                    </p:animEffect>
                                  </p:childTnLst>
                                </p:cTn>
                              </p:par>
                            </p:childTnLst>
                          </p:cTn>
                        </p:par>
                        <p:par>
                          <p:cTn id="14" fill="hold" nodeType="afterGroup">
                            <p:stCondLst>
                              <p:cond delay="500"/>
                            </p:stCondLst>
                            <p:childTnLst>
                              <p:par>
                                <p:cTn id="15" presetID="12" presetClass="entr" presetSubtype="1" repeatCount="3000" fill="hold" grpId="0" nodeType="afterEffect">
                                  <p:stCondLst>
                                    <p:cond delay="0"/>
                                  </p:stCondLst>
                                  <p:childTnLst>
                                    <p:set>
                                      <p:cBhvr>
                                        <p:cTn id="16" dur="1" fill="hold">
                                          <p:stCondLst>
                                            <p:cond delay="0"/>
                                          </p:stCondLst>
                                        </p:cTn>
                                        <p:tgtEl>
                                          <p:spTgt spid="48144"/>
                                        </p:tgtEl>
                                        <p:attrNameLst>
                                          <p:attrName>style.visibility</p:attrName>
                                        </p:attrNameLst>
                                      </p:cBhvr>
                                      <p:to>
                                        <p:strVal val="visible"/>
                                      </p:to>
                                    </p:set>
                                    <p:animEffect transition="in" filter="slide(fromTop)">
                                      <p:cBhvr>
                                        <p:cTn id="17" dur="500"/>
                                        <p:tgtEl>
                                          <p:spTgt spid="48144"/>
                                        </p:tgtEl>
                                      </p:cBhvr>
                                    </p:animEffect>
                                  </p:childTnLst>
                                </p:cTn>
                              </p:par>
                              <p:par>
                                <p:cTn id="18" presetID="12" presetClass="entr" presetSubtype="1" repeatCount="3000" fill="hold" grpId="0" nodeType="withEffect">
                                  <p:stCondLst>
                                    <p:cond delay="0"/>
                                  </p:stCondLst>
                                  <p:childTnLst>
                                    <p:set>
                                      <p:cBhvr>
                                        <p:cTn id="19" dur="1" fill="hold">
                                          <p:stCondLst>
                                            <p:cond delay="0"/>
                                          </p:stCondLst>
                                        </p:cTn>
                                        <p:tgtEl>
                                          <p:spTgt spid="48141"/>
                                        </p:tgtEl>
                                        <p:attrNameLst>
                                          <p:attrName>style.visibility</p:attrName>
                                        </p:attrNameLst>
                                      </p:cBhvr>
                                      <p:to>
                                        <p:strVal val="visible"/>
                                      </p:to>
                                    </p:set>
                                    <p:animEffect transition="in" filter="slide(fromTop)">
                                      <p:cBhvr>
                                        <p:cTn id="20" dur="500"/>
                                        <p:tgtEl>
                                          <p:spTgt spid="48141"/>
                                        </p:tgtEl>
                                      </p:cBhvr>
                                    </p:animEffect>
                                  </p:childTnLst>
                                </p:cTn>
                              </p:par>
                              <p:par>
                                <p:cTn id="21" presetID="12" presetClass="entr" presetSubtype="1" repeatCount="3000" fill="hold" grpId="0" nodeType="withEffect">
                                  <p:stCondLst>
                                    <p:cond delay="0"/>
                                  </p:stCondLst>
                                  <p:childTnLst>
                                    <p:set>
                                      <p:cBhvr>
                                        <p:cTn id="22" dur="1" fill="hold">
                                          <p:stCondLst>
                                            <p:cond delay="0"/>
                                          </p:stCondLst>
                                        </p:cTn>
                                        <p:tgtEl>
                                          <p:spTgt spid="48139"/>
                                        </p:tgtEl>
                                        <p:attrNameLst>
                                          <p:attrName>style.visibility</p:attrName>
                                        </p:attrNameLst>
                                      </p:cBhvr>
                                      <p:to>
                                        <p:strVal val="visible"/>
                                      </p:to>
                                    </p:set>
                                    <p:animEffect transition="in" filter="slide(fromTop)">
                                      <p:cBhvr>
                                        <p:cTn id="23" dur="500"/>
                                        <p:tgtEl>
                                          <p:spTgt spid="48139"/>
                                        </p:tgtEl>
                                      </p:cBhvr>
                                    </p:animEffect>
                                  </p:childTnLst>
                                </p:cTn>
                              </p:par>
                            </p:childTnLst>
                          </p:cTn>
                        </p:par>
                        <p:par>
                          <p:cTn id="24" fill="hold" nodeType="afterGroup">
                            <p:stCondLst>
                              <p:cond delay="2000"/>
                            </p:stCondLst>
                            <p:childTnLst>
                              <p:par>
                                <p:cTn id="25" presetID="9" presetClass="entr" presetSubtype="0" fill="hold" grpId="0" nodeType="afterEffect">
                                  <p:stCondLst>
                                    <p:cond delay="0"/>
                                  </p:stCondLst>
                                  <p:childTnLst>
                                    <p:set>
                                      <p:cBhvr>
                                        <p:cTn id="26" dur="1" fill="hold">
                                          <p:stCondLst>
                                            <p:cond delay="0"/>
                                          </p:stCondLst>
                                        </p:cTn>
                                        <p:tgtEl>
                                          <p:spTgt spid="48142"/>
                                        </p:tgtEl>
                                        <p:attrNameLst>
                                          <p:attrName>style.visibility</p:attrName>
                                        </p:attrNameLst>
                                      </p:cBhvr>
                                      <p:to>
                                        <p:strVal val="visible"/>
                                      </p:to>
                                    </p:set>
                                    <p:animEffect transition="in" filter="dissolve">
                                      <p:cBhvr>
                                        <p:cTn id="27" dur="2000"/>
                                        <p:tgtEl>
                                          <p:spTgt spid="48142"/>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8137"/>
                                        </p:tgtEl>
                                        <p:attrNameLst>
                                          <p:attrName>style.visibility</p:attrName>
                                        </p:attrNameLst>
                                      </p:cBhvr>
                                      <p:to>
                                        <p:strVal val="visible"/>
                                      </p:to>
                                    </p:set>
                                    <p:animEffect transition="in" filter="dissolve">
                                      <p:cBhvr>
                                        <p:cTn id="30" dur="2000"/>
                                        <p:tgtEl>
                                          <p:spTgt spid="48137"/>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8133"/>
                                        </p:tgtEl>
                                        <p:attrNameLst>
                                          <p:attrName>style.visibility</p:attrName>
                                        </p:attrNameLst>
                                      </p:cBhvr>
                                      <p:to>
                                        <p:strVal val="visible"/>
                                      </p:to>
                                    </p:set>
                                    <p:animEffect transition="in" filter="dissolve">
                                      <p:cBhvr>
                                        <p:cTn id="33" dur="20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P spid="48137" grpId="0" animBg="1"/>
      <p:bldP spid="48138" grpId="0" animBg="1"/>
      <p:bldP spid="48141" grpId="0" animBg="1"/>
      <p:bldP spid="48142" grpId="0" animBg="1"/>
      <p:bldP spid="48143" grpId="0" animBg="1"/>
      <p:bldP spid="48144" grpId="0" animBg="1"/>
      <p:bldP spid="481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d-ID" b="1" dirty="0" smtClean="0"/>
              <a:t>Latar belakang masalah</a:t>
            </a:r>
            <a:br>
              <a:rPr lang="id-ID" b="1" dirty="0" smtClean="0"/>
            </a:br>
            <a:r>
              <a:rPr lang="id-ID" b="1" dirty="0" smtClean="0"/>
              <a:t>Sebelum amandemen</a:t>
            </a:r>
            <a:endParaRPr lang="id-ID" b="1" dirty="0"/>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1026" name="Ink 2"/>
              <p14:cNvContentPartPr>
                <a14:cpLocks xmlns:a14="http://schemas.microsoft.com/office/drawing/2010/main" noRot="1" noChangeAspect="1" noEditPoints="1" noChangeArrowheads="1" noChangeShapeType="1"/>
              </p14:cNvContentPartPr>
              <p14:nvPr/>
            </p14:nvContentPartPr>
            <p14:xfrm>
              <a:off x="3830638" y="2830513"/>
              <a:ext cx="1036637" cy="1438275"/>
            </p14:xfrm>
          </p:contentPart>
        </mc:Choice>
        <mc:Fallback xmlns="">
          <p:pic>
            <p:nvPicPr>
              <p:cNvPr id="1026" name="Ink 2"/>
              <p:cNvPicPr>
                <a:picLocks noRot="1" noChangeAspect="1" noEditPoints="1" noChangeArrowheads="1" noChangeShapeType="1"/>
              </p:cNvPicPr>
              <p:nvPr/>
            </p:nvPicPr>
            <p:blipFill>
              <a:blip r:embed="rId8"/>
              <a:stretch>
                <a:fillRect/>
              </a:stretch>
            </p:blipFill>
            <p:spPr>
              <a:xfrm>
                <a:off x="3821279" y="2821153"/>
                <a:ext cx="1055354" cy="1456996"/>
              </a:xfrm>
              <a:prstGeom prst="rect">
                <a:avLst/>
              </a:prstGeom>
            </p:spPr>
          </p:pic>
        </mc:Fallback>
      </mc:AlternateContent>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64662E3A-21D9-4BED-9DD1-AC96193E1AE2}"/>
                                            </p:graphicEl>
                                          </p:spTgt>
                                        </p:tgtEl>
                                        <p:attrNameLst>
                                          <p:attrName>style.visibility</p:attrName>
                                        </p:attrNameLst>
                                      </p:cBhvr>
                                      <p:to>
                                        <p:strVal val="visible"/>
                                      </p:to>
                                    </p:set>
                                    <p:animEffect transition="in" filter="wipe(down)">
                                      <p:cBhvr>
                                        <p:cTn id="7" dur="500"/>
                                        <p:tgtEl>
                                          <p:spTgt spid="6">
                                            <p:graphicEl>
                                              <a:dgm id="{64662E3A-21D9-4BED-9DD1-AC96193E1AE2}"/>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graphicEl>
                                              <a:dgm id="{A84E075C-3DFB-4166-AC55-37496A572E69}"/>
                                            </p:graphicEl>
                                          </p:spTgt>
                                        </p:tgtEl>
                                        <p:attrNameLst>
                                          <p:attrName>style.visibility</p:attrName>
                                        </p:attrNameLst>
                                      </p:cBhvr>
                                      <p:to>
                                        <p:strVal val="visible"/>
                                      </p:to>
                                    </p:set>
                                    <p:animEffect transition="in" filter="wipe(down)">
                                      <p:cBhvr>
                                        <p:cTn id="10" dur="500"/>
                                        <p:tgtEl>
                                          <p:spTgt spid="6">
                                            <p:graphicEl>
                                              <a:dgm id="{A84E075C-3DFB-4166-AC55-37496A572E69}"/>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graphicEl>
                                              <a:dgm id="{4C683B18-4149-4CFF-8D25-E7F0D67F60DA}"/>
                                            </p:graphicEl>
                                          </p:spTgt>
                                        </p:tgtEl>
                                        <p:attrNameLst>
                                          <p:attrName>style.visibility</p:attrName>
                                        </p:attrNameLst>
                                      </p:cBhvr>
                                      <p:to>
                                        <p:strVal val="visible"/>
                                      </p:to>
                                    </p:set>
                                    <p:animEffect transition="in" filter="wipe(down)">
                                      <p:cBhvr>
                                        <p:cTn id="13" dur="500"/>
                                        <p:tgtEl>
                                          <p:spTgt spid="6">
                                            <p:graphicEl>
                                              <a:dgm id="{4C683B18-4149-4CFF-8D25-E7F0D67F60DA}"/>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graphicEl>
                                              <a:dgm id="{5CC5B7F4-1B63-4AFB-95AC-508946BC2387}"/>
                                            </p:graphicEl>
                                          </p:spTgt>
                                        </p:tgtEl>
                                        <p:attrNameLst>
                                          <p:attrName>style.visibility</p:attrName>
                                        </p:attrNameLst>
                                      </p:cBhvr>
                                      <p:to>
                                        <p:strVal val="visible"/>
                                      </p:to>
                                    </p:set>
                                    <p:animEffect transition="in" filter="wipe(down)">
                                      <p:cBhvr>
                                        <p:cTn id="18" dur="500"/>
                                        <p:tgtEl>
                                          <p:spTgt spid="6">
                                            <p:graphicEl>
                                              <a:dgm id="{5CC5B7F4-1B63-4AFB-95AC-508946BC2387}"/>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graphicEl>
                                              <a:dgm id="{B5C59850-97EE-4709-9865-0C561B1D7E8B}"/>
                                            </p:graphicEl>
                                          </p:spTgt>
                                        </p:tgtEl>
                                        <p:attrNameLst>
                                          <p:attrName>style.visibility</p:attrName>
                                        </p:attrNameLst>
                                      </p:cBhvr>
                                      <p:to>
                                        <p:strVal val="visible"/>
                                      </p:to>
                                    </p:set>
                                    <p:animEffect transition="in" filter="wipe(down)">
                                      <p:cBhvr>
                                        <p:cTn id="23" dur="500"/>
                                        <p:tgtEl>
                                          <p:spTgt spid="6">
                                            <p:graphicEl>
                                              <a:dgm id="{B5C59850-97EE-4709-9865-0C561B1D7E8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1363AEE4-E362-499C-9255-56C7853A245F}"/>
                                            </p:graphicEl>
                                          </p:spTgt>
                                        </p:tgtEl>
                                        <p:attrNameLst>
                                          <p:attrName>style.visibility</p:attrName>
                                        </p:attrNameLst>
                                      </p:cBhvr>
                                      <p:to>
                                        <p:strVal val="visible"/>
                                      </p:to>
                                    </p:set>
                                    <p:animEffect transition="in" filter="wipe(down)">
                                      <p:cBhvr>
                                        <p:cTn id="28" dur="500"/>
                                        <p:tgtEl>
                                          <p:spTgt spid="6">
                                            <p:graphicEl>
                                              <a:dgm id="{1363AEE4-E362-499C-9255-56C7853A245F}"/>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
                                            <p:graphicEl>
                                              <a:dgm id="{87B1558E-DE8F-42BA-B6BC-DDA5ECC20D44}"/>
                                            </p:graphicEl>
                                          </p:spTgt>
                                        </p:tgtEl>
                                        <p:attrNameLst>
                                          <p:attrName>style.visibility</p:attrName>
                                        </p:attrNameLst>
                                      </p:cBhvr>
                                      <p:to>
                                        <p:strVal val="visible"/>
                                      </p:to>
                                    </p:set>
                                    <p:animEffect transition="in" filter="wipe(down)">
                                      <p:cBhvr>
                                        <p:cTn id="33" dur="500"/>
                                        <p:tgtEl>
                                          <p:spTgt spid="6">
                                            <p:graphicEl>
                                              <a:dgm id="{87B1558E-DE8F-42BA-B6BC-DDA5ECC20D4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44475"/>
            <a:ext cx="8385175" cy="1203325"/>
          </a:xfrm>
        </p:spPr>
        <p:txBody>
          <a:bodyPr/>
          <a:lstStyle/>
          <a:p>
            <a:pPr eaLnBrk="1" hangingPunct="1">
              <a:defRPr/>
            </a:pPr>
            <a:r>
              <a:rPr lang="en-US" altLang="en-US" b="1" smtClean="0">
                <a:latin typeface="Arial Rounded MT Bold" pitchFamily="34" charset="0"/>
              </a:rPr>
              <a:t>KEKUASAAN KENEGARAAN DI INDONESIA : </a:t>
            </a:r>
            <a:r>
              <a:rPr lang="en-US" altLang="en-US" b="1" smtClean="0">
                <a:solidFill>
                  <a:srgbClr val="FFFF00"/>
                </a:solidFill>
                <a:latin typeface="Arial Rounded MT Bold" pitchFamily="34" charset="0"/>
              </a:rPr>
              <a:t>LEGISLATIF</a:t>
            </a:r>
          </a:p>
        </p:txBody>
      </p:sp>
      <p:sp>
        <p:nvSpPr>
          <p:cNvPr id="37891" name="Rectangle 3"/>
          <p:cNvSpPr>
            <a:spLocks noGrp="1" noChangeArrowheads="1"/>
          </p:cNvSpPr>
          <p:nvPr>
            <p:ph type="body" idx="1"/>
          </p:nvPr>
        </p:nvSpPr>
        <p:spPr>
          <a:xfrm>
            <a:off x="533400" y="1752600"/>
            <a:ext cx="8153400" cy="5105400"/>
          </a:xfrm>
        </p:spPr>
        <p:txBody>
          <a:bodyPr/>
          <a:lstStyle/>
          <a:p>
            <a:pPr eaLnBrk="1" hangingPunct="1"/>
            <a:r>
              <a:rPr lang="en-US" altLang="en-US" sz="3600" smtClean="0">
                <a:latin typeface="Arial Unicode MS" pitchFamily="34" charset="-128"/>
                <a:ea typeface="Arial Unicode MS" pitchFamily="34" charset="-128"/>
                <a:cs typeface="Arial Unicode MS" pitchFamily="34" charset="-128"/>
              </a:rPr>
              <a:t> DPR, DPD, MPR, dan DPRD :</a:t>
            </a:r>
          </a:p>
          <a:p>
            <a:pPr eaLnBrk="1" hangingPunct="1">
              <a:buFont typeface="Wingdings" pitchFamily="2" charset="2"/>
              <a:buNone/>
            </a:pPr>
            <a:r>
              <a:rPr lang="en-US" altLang="en-US" sz="3200" smtClean="0">
                <a:solidFill>
                  <a:srgbClr val="000099"/>
                </a:solidFill>
                <a:latin typeface="Arial Unicode MS" pitchFamily="34" charset="-128"/>
                <a:ea typeface="Arial Unicode MS" pitchFamily="34" charset="-128"/>
                <a:cs typeface="Arial Unicode MS" pitchFamily="34" charset="-128"/>
              </a:rPr>
              <a:t>   “Kekuasaan untuk membentuk Undang- </a:t>
            </a:r>
          </a:p>
          <a:p>
            <a:pPr eaLnBrk="1" hangingPunct="1">
              <a:buFont typeface="Wingdings" pitchFamily="2" charset="2"/>
              <a:buNone/>
            </a:pPr>
            <a:r>
              <a:rPr lang="en-US" altLang="en-US" sz="3200" smtClean="0">
                <a:solidFill>
                  <a:srgbClr val="000099"/>
                </a:solidFill>
                <a:latin typeface="Arial Unicode MS" pitchFamily="34" charset="-128"/>
                <a:ea typeface="Arial Unicode MS" pitchFamily="34" charset="-128"/>
                <a:cs typeface="Arial Unicode MS" pitchFamily="34" charset="-128"/>
              </a:rPr>
              <a:t>	 Undang</a:t>
            </a:r>
            <a:r>
              <a:rPr lang="en-US" altLang="en-US" sz="3200" smtClean="0">
                <a:latin typeface="Arial Unicode MS" pitchFamily="34" charset="-128"/>
                <a:ea typeface="Arial Unicode MS" pitchFamily="34" charset="-128"/>
                <a:cs typeface="Arial Unicode MS" pitchFamily="34" charset="-128"/>
              </a:rPr>
              <a:t>/UUD/Perda</a:t>
            </a:r>
            <a:r>
              <a:rPr lang="en-US" altLang="en-US" sz="3200" smtClean="0">
                <a:solidFill>
                  <a:srgbClr val="000099"/>
                </a:solidFill>
                <a:latin typeface="Arial Unicode MS" pitchFamily="34" charset="-128"/>
                <a:ea typeface="Arial Unicode MS" pitchFamily="34" charset="-128"/>
                <a:cs typeface="Arial Unicode MS" pitchFamily="34" charset="-128"/>
              </a:rPr>
              <a:t> </a:t>
            </a:r>
            <a:r>
              <a:rPr lang="en-US" altLang="en-US" sz="3200" smtClean="0">
                <a:solidFill>
                  <a:srgbClr val="FFFF00"/>
                </a:solidFill>
                <a:latin typeface="Arial Unicode MS" pitchFamily="34" charset="-128"/>
                <a:ea typeface="Arial Unicode MS" pitchFamily="34" charset="-128"/>
                <a:cs typeface="Arial Unicode MS" pitchFamily="34" charset="-128"/>
              </a:rPr>
              <a:t>(bukan hukum)</a:t>
            </a:r>
            <a:r>
              <a:rPr lang="en-US" altLang="en-US" sz="3200" smtClean="0">
                <a:solidFill>
                  <a:srgbClr val="000099"/>
                </a:solidFill>
                <a:latin typeface="Arial Unicode MS" pitchFamily="34" charset="-128"/>
                <a:ea typeface="Arial Unicode MS" pitchFamily="34" charset="-128"/>
                <a:cs typeface="Arial Unicode MS" pitchFamily="34" charset="-128"/>
              </a:rPr>
              <a:t>”,</a:t>
            </a:r>
            <a:endParaRPr lang="en-US" altLang="en-US" sz="3200" smtClean="0">
              <a:latin typeface="Arial Unicode MS" pitchFamily="34" charset="-128"/>
              <a:ea typeface="Arial Unicode MS" pitchFamily="34" charset="-128"/>
              <a:cs typeface="Arial Unicode MS" pitchFamily="34" charset="-128"/>
            </a:endParaRPr>
          </a:p>
          <a:p>
            <a:pPr eaLnBrk="1" hangingPunct="1"/>
            <a:r>
              <a:rPr lang="en-US" altLang="en-US" sz="3600" smtClean="0">
                <a:latin typeface="Arial Unicode MS" pitchFamily="34" charset="-128"/>
                <a:ea typeface="Arial Unicode MS" pitchFamily="34" charset="-128"/>
                <a:cs typeface="Arial Unicode MS" pitchFamily="34" charset="-128"/>
              </a:rPr>
              <a:t> </a:t>
            </a:r>
            <a:r>
              <a:rPr lang="en-US" altLang="en-US" sz="3600" smtClean="0">
                <a:solidFill>
                  <a:srgbClr val="F60A20"/>
                </a:solidFill>
                <a:latin typeface="Arial Unicode MS" pitchFamily="34" charset="-128"/>
                <a:ea typeface="Arial Unicode MS" pitchFamily="34" charset="-128"/>
                <a:cs typeface="Arial Unicode MS" pitchFamily="34" charset="-128"/>
              </a:rPr>
              <a:t>Quasi Legislatif</a:t>
            </a:r>
            <a:r>
              <a:rPr lang="en-US" altLang="en-US" sz="3600" smtClean="0">
                <a:latin typeface="Arial Unicode MS" pitchFamily="34" charset="-128"/>
                <a:ea typeface="Arial Unicode MS" pitchFamily="34" charset="-128"/>
                <a:cs typeface="Arial Unicode MS" pitchFamily="34" charset="-128"/>
              </a:rPr>
              <a:t>, </a:t>
            </a:r>
            <a:r>
              <a:rPr lang="en-US" altLang="en-US" sz="3200" smtClean="0">
                <a:latin typeface="Arial Unicode MS" pitchFamily="34" charset="-128"/>
                <a:ea typeface="Arial Unicode MS" pitchFamily="34" charset="-128"/>
                <a:cs typeface="Arial Unicode MS" pitchFamily="34" charset="-128"/>
              </a:rPr>
              <a:t>BEPEKA (Pasal 23E)</a:t>
            </a:r>
          </a:p>
          <a:p>
            <a:pPr eaLnBrk="1" hangingPunct="1">
              <a:buFont typeface="Wingdings" pitchFamily="2" charset="2"/>
              <a:buNone/>
            </a:pPr>
            <a:r>
              <a:rPr lang="en-US" altLang="en-US" sz="3600" smtClean="0">
                <a:latin typeface="Arial Unicode MS" pitchFamily="34" charset="-128"/>
                <a:ea typeface="Arial Unicode MS" pitchFamily="34" charset="-128"/>
                <a:cs typeface="Arial Unicode MS" pitchFamily="34" charset="-128"/>
              </a:rPr>
              <a:t>	</a:t>
            </a:r>
            <a:r>
              <a:rPr lang="en-US" altLang="en-US" sz="3200" smtClean="0">
                <a:latin typeface="Arial Unicode MS" pitchFamily="34" charset="-128"/>
                <a:ea typeface="Arial Unicode MS" pitchFamily="34" charset="-128"/>
                <a:cs typeface="Arial Unicode MS" pitchFamily="34" charset="-128"/>
              </a:rPr>
              <a:t> “Memeriksa keuangan negara yang hasil</a:t>
            </a:r>
          </a:p>
          <a:p>
            <a:pPr eaLnBrk="1" hangingPunct="1">
              <a:buFont typeface="Wingdings" pitchFamily="2" charset="2"/>
              <a:buNone/>
            </a:pPr>
            <a:r>
              <a:rPr lang="en-US" altLang="en-US" sz="3600" smtClean="0">
                <a:latin typeface="Arial Unicode MS" pitchFamily="34" charset="-128"/>
                <a:ea typeface="Arial Unicode MS" pitchFamily="34" charset="-128"/>
                <a:cs typeface="Arial Unicode MS" pitchFamily="34" charset="-128"/>
              </a:rPr>
              <a:t>	 </a:t>
            </a:r>
            <a:r>
              <a:rPr lang="en-US" altLang="en-US" sz="3200" smtClean="0">
                <a:latin typeface="Arial Unicode MS" pitchFamily="34" charset="-128"/>
                <a:ea typeface="Arial Unicode MS" pitchFamily="34" charset="-128"/>
                <a:cs typeface="Arial Unicode MS" pitchFamily="34" charset="-128"/>
              </a:rPr>
              <a:t>pemeriksaannya </a:t>
            </a:r>
            <a:r>
              <a:rPr lang="en-US" altLang="en-US" sz="3200" smtClean="0">
                <a:solidFill>
                  <a:srgbClr val="D2DF29"/>
                </a:solidFill>
                <a:latin typeface="Arial Unicode MS" pitchFamily="34" charset="-128"/>
                <a:ea typeface="Arial Unicode MS" pitchFamily="34" charset="-128"/>
                <a:cs typeface="Arial Unicode MS" pitchFamily="34" charset="-128"/>
              </a:rPr>
              <a:t>diserahkan</a:t>
            </a:r>
            <a:r>
              <a:rPr lang="en-US" altLang="en-US" sz="3200" smtClean="0">
                <a:latin typeface="Arial Unicode MS" pitchFamily="34" charset="-128"/>
                <a:ea typeface="Arial Unicode MS" pitchFamily="34" charset="-128"/>
                <a:cs typeface="Arial Unicode MS" pitchFamily="34" charset="-128"/>
              </a:rPr>
              <a:t> kepada</a:t>
            </a:r>
          </a:p>
          <a:p>
            <a:pPr eaLnBrk="1" hangingPunct="1">
              <a:buFont typeface="Wingdings" pitchFamily="2" charset="2"/>
              <a:buNone/>
            </a:pPr>
            <a:r>
              <a:rPr lang="en-US" altLang="en-US" sz="3600" smtClean="0">
                <a:latin typeface="Arial Unicode MS" pitchFamily="34" charset="-128"/>
                <a:ea typeface="Arial Unicode MS" pitchFamily="34" charset="-128"/>
                <a:cs typeface="Arial Unicode MS" pitchFamily="34" charset="-128"/>
              </a:rPr>
              <a:t>	</a:t>
            </a:r>
            <a:r>
              <a:rPr lang="en-US" altLang="en-US" sz="3200" smtClean="0">
                <a:latin typeface="Arial Unicode MS" pitchFamily="34" charset="-128"/>
                <a:ea typeface="Arial Unicode MS" pitchFamily="34" charset="-128"/>
                <a:cs typeface="Arial Unicode MS" pitchFamily="34" charset="-128"/>
              </a:rPr>
              <a:t> DPR, DPD, dan DPRD.</a:t>
            </a:r>
            <a:r>
              <a:rPr lang="en-US" altLang="en-US" sz="3600" smtClean="0">
                <a:latin typeface="Arial Unicode MS" pitchFamily="34" charset="-128"/>
                <a:ea typeface="Arial Unicode MS" pitchFamily="34" charset="-128"/>
                <a:cs typeface="Arial Unicode MS" pitchFamily="34" charset="-128"/>
              </a:rPr>
              <a:t> </a:t>
            </a:r>
            <a:endParaRPr lang="en-US" altLang="en-US" sz="3200" smtClean="0">
              <a:latin typeface="Arial Unicode MS" pitchFamily="34" charset="-128"/>
              <a:ea typeface="Arial Unicode MS" pitchFamily="34" charset="-128"/>
              <a:cs typeface="Arial Unicode MS" pitchFamily="34" charset="-128"/>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1000" fill="hold">
                                          <p:stCondLst>
                                            <p:cond delay="0"/>
                                          </p:stCondLst>
                                        </p:cTn>
                                        <p:tgtEl>
                                          <p:spTgt spid="3789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3789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3789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3789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3789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7891">
                                            <p:txEl>
                                              <p:pRg st="0" end="0"/>
                                            </p:txEl>
                                          </p:spTgt>
                                        </p:tgtEl>
                                        <p:attrNameLst>
                                          <p:attrName>style.visibility</p:attrName>
                                        </p:attrNameLst>
                                      </p:cBhvr>
                                      <p:to>
                                        <p:strVal val="visible"/>
                                      </p:to>
                                    </p:set>
                                    <p:anim calcmode="lin" valueType="num">
                                      <p:cBhvr>
                                        <p:cTn id="16" dur="500" fill="hold"/>
                                        <p:tgtEl>
                                          <p:spTgt spid="3789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789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789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789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789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7891">
                                            <p:txEl>
                                              <p:pRg st="1" end="1"/>
                                            </p:txEl>
                                          </p:spTgt>
                                        </p:tgtEl>
                                        <p:attrNameLst>
                                          <p:attrName>style.visibility</p:attrName>
                                        </p:attrNameLst>
                                      </p:cBhvr>
                                      <p:to>
                                        <p:strVal val="visible"/>
                                      </p:to>
                                    </p:set>
                                    <p:anim calcmode="lin" valueType="num">
                                      <p:cBhvr>
                                        <p:cTn id="25" dur="500" fill="hold"/>
                                        <p:tgtEl>
                                          <p:spTgt spid="37891">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7891">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7891">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7891">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7891">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7891">
                                            <p:txEl>
                                              <p:pRg st="2" end="2"/>
                                            </p:txEl>
                                          </p:spTgt>
                                        </p:tgtEl>
                                        <p:attrNameLst>
                                          <p:attrName>style.visibility</p:attrName>
                                        </p:attrNameLst>
                                      </p:cBhvr>
                                      <p:to>
                                        <p:strVal val="visible"/>
                                      </p:to>
                                    </p:set>
                                    <p:anim calcmode="lin" valueType="num">
                                      <p:cBhvr>
                                        <p:cTn id="34" dur="500" fill="hold"/>
                                        <p:tgtEl>
                                          <p:spTgt spid="37891">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7891">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7891">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7891">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7891">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7891">
                                            <p:txEl>
                                              <p:pRg st="3" end="3"/>
                                            </p:txEl>
                                          </p:spTgt>
                                        </p:tgtEl>
                                        <p:attrNameLst>
                                          <p:attrName>style.visibility</p:attrName>
                                        </p:attrNameLst>
                                      </p:cBhvr>
                                      <p:to>
                                        <p:strVal val="visible"/>
                                      </p:to>
                                    </p:set>
                                    <p:anim calcmode="lin" valueType="num">
                                      <p:cBhvr>
                                        <p:cTn id="43" dur="500" fill="hold"/>
                                        <p:tgtEl>
                                          <p:spTgt spid="37891">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7891">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7891">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7891">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7891">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37891">
                                            <p:txEl>
                                              <p:pRg st="4" end="4"/>
                                            </p:txEl>
                                          </p:spTgt>
                                        </p:tgtEl>
                                        <p:attrNameLst>
                                          <p:attrName>style.visibility</p:attrName>
                                        </p:attrNameLst>
                                      </p:cBhvr>
                                      <p:to>
                                        <p:strVal val="visible"/>
                                      </p:to>
                                    </p:set>
                                    <p:anim calcmode="lin" valueType="num">
                                      <p:cBhvr>
                                        <p:cTn id="52" dur="500" fill="hold"/>
                                        <p:tgtEl>
                                          <p:spTgt spid="37891">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37891">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37891">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37891">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37891">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37891">
                                            <p:txEl>
                                              <p:pRg st="5" end="5"/>
                                            </p:txEl>
                                          </p:spTgt>
                                        </p:tgtEl>
                                        <p:attrNameLst>
                                          <p:attrName>style.visibility</p:attrName>
                                        </p:attrNameLst>
                                      </p:cBhvr>
                                      <p:to>
                                        <p:strVal val="visible"/>
                                      </p:to>
                                    </p:set>
                                    <p:anim calcmode="lin" valueType="num">
                                      <p:cBhvr>
                                        <p:cTn id="61" dur="500" fill="hold"/>
                                        <p:tgtEl>
                                          <p:spTgt spid="37891">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37891">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37891">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37891">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37891">
                                            <p:txEl>
                                              <p:pRg st="5" end="5"/>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37891">
                                            <p:txEl>
                                              <p:pRg st="6" end="6"/>
                                            </p:txEl>
                                          </p:spTgt>
                                        </p:tgtEl>
                                        <p:attrNameLst>
                                          <p:attrName>style.visibility</p:attrName>
                                        </p:attrNameLst>
                                      </p:cBhvr>
                                      <p:to>
                                        <p:strVal val="visible"/>
                                      </p:to>
                                    </p:set>
                                    <p:anim calcmode="lin" valueType="num">
                                      <p:cBhvr>
                                        <p:cTn id="70" dur="500" fill="hold"/>
                                        <p:tgtEl>
                                          <p:spTgt spid="37891">
                                            <p:txEl>
                                              <p:pRg st="6" end="6"/>
                                            </p:txEl>
                                          </p:spTgt>
                                        </p:tgtEl>
                                        <p:attrNameLst>
                                          <p:attrName>ppt_w</p:attrName>
                                        </p:attrNameLst>
                                      </p:cBhvr>
                                      <p:tavLst>
                                        <p:tav tm="0">
                                          <p:val>
                                            <p:strVal val="#ppt_w*0.05"/>
                                          </p:val>
                                        </p:tav>
                                        <p:tav tm="100000">
                                          <p:val>
                                            <p:strVal val="#ppt_w"/>
                                          </p:val>
                                        </p:tav>
                                      </p:tavLst>
                                    </p:anim>
                                    <p:anim calcmode="lin" valueType="num">
                                      <p:cBhvr>
                                        <p:cTn id="71" dur="500" fill="hold"/>
                                        <p:tgtEl>
                                          <p:spTgt spid="37891">
                                            <p:txEl>
                                              <p:pRg st="6" end="6"/>
                                            </p:txEl>
                                          </p:spTgt>
                                        </p:tgtEl>
                                        <p:attrNameLst>
                                          <p:attrName>ppt_h</p:attrName>
                                        </p:attrNameLst>
                                      </p:cBhvr>
                                      <p:tavLst>
                                        <p:tav tm="0">
                                          <p:val>
                                            <p:strVal val="#ppt_h"/>
                                          </p:val>
                                        </p:tav>
                                        <p:tav tm="100000">
                                          <p:val>
                                            <p:strVal val="#ppt_h"/>
                                          </p:val>
                                        </p:tav>
                                      </p:tavLst>
                                    </p:anim>
                                    <p:anim calcmode="lin" valueType="num">
                                      <p:cBhvr>
                                        <p:cTn id="72" dur="500" fill="hold"/>
                                        <p:tgtEl>
                                          <p:spTgt spid="37891">
                                            <p:txEl>
                                              <p:pRg st="6" end="6"/>
                                            </p:txEl>
                                          </p:spTgt>
                                        </p:tgtEl>
                                        <p:attrNameLst>
                                          <p:attrName>ppt_x</p:attrName>
                                        </p:attrNameLst>
                                      </p:cBhvr>
                                      <p:tavLst>
                                        <p:tav tm="0">
                                          <p:val>
                                            <p:strVal val="#ppt_x-.2"/>
                                          </p:val>
                                        </p:tav>
                                        <p:tav tm="100000">
                                          <p:val>
                                            <p:strVal val="#ppt_x"/>
                                          </p:val>
                                        </p:tav>
                                      </p:tavLst>
                                    </p:anim>
                                    <p:anim calcmode="lin" valueType="num">
                                      <p:cBhvr>
                                        <p:cTn id="73" dur="500" fill="hold"/>
                                        <p:tgtEl>
                                          <p:spTgt spid="37891">
                                            <p:txEl>
                                              <p:pRg st="6" end="6"/>
                                            </p:txEl>
                                          </p:spTgt>
                                        </p:tgtEl>
                                        <p:attrNameLst>
                                          <p:attrName>ppt_y</p:attrName>
                                        </p:attrNameLst>
                                      </p:cBhvr>
                                      <p:tavLst>
                                        <p:tav tm="0">
                                          <p:val>
                                            <p:strVal val="#ppt_y"/>
                                          </p:val>
                                        </p:tav>
                                        <p:tav tm="100000">
                                          <p:val>
                                            <p:strVal val="#ppt_y"/>
                                          </p:val>
                                        </p:tav>
                                      </p:tavLst>
                                    </p:anim>
                                    <p:animEffect transition="in" filter="fade">
                                      <p:cBhvr>
                                        <p:cTn id="74" dur="500"/>
                                        <p:tgtEl>
                                          <p:spTgt spid="37891">
                                            <p:txEl>
                                              <p:pRg st="6" end="6"/>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5" presetClass="exit" presetSubtype="0" fill="hold" grpId="1" nodeType="clickEffect">
                                  <p:stCondLst>
                                    <p:cond delay="0"/>
                                  </p:stCondLst>
                                  <p:childTnLst>
                                    <p:anim calcmode="lin" valueType="num">
                                      <p:cBhvr>
                                        <p:cTn id="78" dur="2000" fill="hold"/>
                                        <p:tgtEl>
                                          <p:spTgt spid="37890"/>
                                        </p:tgtEl>
                                        <p:attrNameLst>
                                          <p:attrName>style.rotation</p:attrName>
                                        </p:attrNameLst>
                                      </p:cBhvr>
                                      <p:tavLst>
                                        <p:tav tm="0">
                                          <p:val>
                                            <p:fltVal val="0"/>
                                          </p:val>
                                        </p:tav>
                                        <p:tav tm="100000">
                                          <p:val>
                                            <p:fltVal val="-90"/>
                                          </p:val>
                                        </p:tav>
                                      </p:tavLst>
                                    </p:anim>
                                    <p:anim calcmode="lin" valueType="num">
                                      <p:cBhvr>
                                        <p:cTn id="79" dur="2000" fill="hold"/>
                                        <p:tgtEl>
                                          <p:spTgt spid="37890"/>
                                        </p:tgtEl>
                                        <p:attrNameLst>
                                          <p:attrName>ppt_w</p:attrName>
                                        </p:attrNameLst>
                                      </p:cBhvr>
                                      <p:tavLst>
                                        <p:tav tm="0">
                                          <p:val>
                                            <p:strVal val="ppt_w"/>
                                          </p:val>
                                        </p:tav>
                                        <p:tav tm="50000">
                                          <p:val>
                                            <p:strVal val="ppt_w-.5"/>
                                          </p:val>
                                        </p:tav>
                                        <p:tav tm="100000">
                                          <p:val>
                                            <p:strVal val="ppt_w-.5"/>
                                          </p:val>
                                        </p:tav>
                                      </p:tavLst>
                                    </p:anim>
                                    <p:anim calcmode="lin" valueType="num">
                                      <p:cBhvr>
                                        <p:cTn id="80" dur="2000" fill="hold"/>
                                        <p:tgtEl>
                                          <p:spTgt spid="37890"/>
                                        </p:tgtEl>
                                        <p:attrNameLst>
                                          <p:attrName>ppt_h</p:attrName>
                                        </p:attrNameLst>
                                      </p:cBhvr>
                                      <p:tavLst>
                                        <p:tav tm="0">
                                          <p:val>
                                            <p:strVal val="ppt_h"/>
                                          </p:val>
                                        </p:tav>
                                        <p:tav tm="100000">
                                          <p:val>
                                            <p:strVal val="ppt_h"/>
                                          </p:val>
                                        </p:tav>
                                      </p:tavLst>
                                    </p:anim>
                                    <p:anim calcmode="lin" valueType="num">
                                      <p:cBhvr>
                                        <p:cTn id="81" dur="2000" fill="hold"/>
                                        <p:tgtEl>
                                          <p:spTgt spid="37890"/>
                                        </p:tgtEl>
                                        <p:attrNameLst>
                                          <p:attrName>ppt_x</p:attrName>
                                        </p:attrNameLst>
                                      </p:cBhvr>
                                      <p:tavLst>
                                        <p:tav tm="0">
                                          <p:val>
                                            <p:strVal val="ppt_x"/>
                                          </p:val>
                                        </p:tav>
                                        <p:tav tm="100000">
                                          <p:val>
                                            <p:strVal val="ppt_x+.4"/>
                                          </p:val>
                                        </p:tav>
                                      </p:tavLst>
                                    </p:anim>
                                    <p:anim calcmode="lin" valueType="num">
                                      <p:cBhvr>
                                        <p:cTn id="82" dur="2000" fill="hold"/>
                                        <p:tgtEl>
                                          <p:spTgt spid="37890"/>
                                        </p:tgtEl>
                                        <p:attrNameLst>
                                          <p:attrName>ppt_y</p:attrName>
                                        </p:attrNameLst>
                                      </p:cBhvr>
                                      <p:tavLst>
                                        <p:tav tm="0">
                                          <p:val>
                                            <p:strVal val="ppt_y"/>
                                          </p:val>
                                        </p:tav>
                                        <p:tav tm="50000">
                                          <p:val>
                                            <p:strVal val="ppt_y+.1"/>
                                          </p:val>
                                        </p:tav>
                                        <p:tav tm="100000">
                                          <p:val>
                                            <p:strVal val="ppt_y-.2"/>
                                          </p:val>
                                        </p:tav>
                                      </p:tavLst>
                                    </p:anim>
                                    <p:set>
                                      <p:cBhvr>
                                        <p:cTn id="83" dur="1" fill="hold">
                                          <p:stCondLst>
                                            <p:cond delay="1998"/>
                                          </p:stCondLst>
                                        </p:cTn>
                                        <p:tgtEl>
                                          <p:spTgt spid="37890"/>
                                        </p:tgtEl>
                                        <p:attrNameLst>
                                          <p:attrName>style.visibility</p:attrName>
                                        </p:attrNameLst>
                                      </p:cBhvr>
                                      <p:to>
                                        <p:strVal val="hidden"/>
                                      </p:to>
                                    </p:set>
                                  </p:childTnLst>
                                </p:cTn>
                              </p:par>
                              <p:par>
                                <p:cTn id="84" presetID="22" presetClass="exit" presetSubtype="8" fill="hold" grpId="1" nodeType="withEffect">
                                  <p:stCondLst>
                                    <p:cond delay="0"/>
                                  </p:stCondLst>
                                  <p:childTnLst>
                                    <p:animEffect transition="out" filter="wipe(left)">
                                      <p:cBhvr>
                                        <p:cTn id="85" dur="500"/>
                                        <p:tgtEl>
                                          <p:spTgt spid="37891">
                                            <p:txEl>
                                              <p:pRg st="0" end="0"/>
                                            </p:txEl>
                                          </p:spTgt>
                                        </p:tgtEl>
                                      </p:cBhvr>
                                    </p:animEffect>
                                    <p:set>
                                      <p:cBhvr>
                                        <p:cTn id="86" dur="1" fill="hold">
                                          <p:stCondLst>
                                            <p:cond delay="499"/>
                                          </p:stCondLst>
                                        </p:cTn>
                                        <p:tgtEl>
                                          <p:spTgt spid="37891">
                                            <p:txEl>
                                              <p:pRg st="0" end="0"/>
                                            </p:txEl>
                                          </p:spTgt>
                                        </p:tgtEl>
                                        <p:attrNameLst>
                                          <p:attrName>style.visibility</p:attrName>
                                        </p:attrNameLst>
                                      </p:cBhvr>
                                      <p:to>
                                        <p:strVal val="hidden"/>
                                      </p:to>
                                    </p:set>
                                  </p:childTnLst>
                                </p:cTn>
                              </p:par>
                              <p:par>
                                <p:cTn id="87" presetID="22" presetClass="exit" presetSubtype="8" fill="hold" grpId="1" nodeType="withEffect">
                                  <p:stCondLst>
                                    <p:cond delay="0"/>
                                  </p:stCondLst>
                                  <p:childTnLst>
                                    <p:animEffect transition="out" filter="wipe(left)">
                                      <p:cBhvr>
                                        <p:cTn id="88" dur="500"/>
                                        <p:tgtEl>
                                          <p:spTgt spid="37891">
                                            <p:txEl>
                                              <p:pRg st="1" end="1"/>
                                            </p:txEl>
                                          </p:spTgt>
                                        </p:tgtEl>
                                      </p:cBhvr>
                                    </p:animEffect>
                                    <p:set>
                                      <p:cBhvr>
                                        <p:cTn id="89" dur="1" fill="hold">
                                          <p:stCondLst>
                                            <p:cond delay="499"/>
                                          </p:stCondLst>
                                        </p:cTn>
                                        <p:tgtEl>
                                          <p:spTgt spid="37891">
                                            <p:txEl>
                                              <p:pRg st="1" end="1"/>
                                            </p:txEl>
                                          </p:spTgt>
                                        </p:tgtEl>
                                        <p:attrNameLst>
                                          <p:attrName>style.visibility</p:attrName>
                                        </p:attrNameLst>
                                      </p:cBhvr>
                                      <p:to>
                                        <p:strVal val="hidden"/>
                                      </p:to>
                                    </p:set>
                                  </p:childTnLst>
                                </p:cTn>
                              </p:par>
                              <p:par>
                                <p:cTn id="90" presetID="22" presetClass="exit" presetSubtype="8" fill="hold" grpId="1" nodeType="withEffect">
                                  <p:stCondLst>
                                    <p:cond delay="0"/>
                                  </p:stCondLst>
                                  <p:childTnLst>
                                    <p:animEffect transition="out" filter="wipe(left)">
                                      <p:cBhvr>
                                        <p:cTn id="91" dur="500"/>
                                        <p:tgtEl>
                                          <p:spTgt spid="37891">
                                            <p:txEl>
                                              <p:pRg st="2" end="2"/>
                                            </p:txEl>
                                          </p:spTgt>
                                        </p:tgtEl>
                                      </p:cBhvr>
                                    </p:animEffect>
                                    <p:set>
                                      <p:cBhvr>
                                        <p:cTn id="92" dur="1" fill="hold">
                                          <p:stCondLst>
                                            <p:cond delay="499"/>
                                          </p:stCondLst>
                                        </p:cTn>
                                        <p:tgtEl>
                                          <p:spTgt spid="37891">
                                            <p:txEl>
                                              <p:pRg st="2" end="2"/>
                                            </p:txEl>
                                          </p:spTgt>
                                        </p:tgtEl>
                                        <p:attrNameLst>
                                          <p:attrName>style.visibility</p:attrName>
                                        </p:attrNameLst>
                                      </p:cBhvr>
                                      <p:to>
                                        <p:strVal val="hidden"/>
                                      </p:to>
                                    </p:set>
                                  </p:childTnLst>
                                </p:cTn>
                              </p:par>
                              <p:par>
                                <p:cTn id="93" presetID="22" presetClass="exit" presetSubtype="8" fill="hold" grpId="1" nodeType="withEffect">
                                  <p:stCondLst>
                                    <p:cond delay="0"/>
                                  </p:stCondLst>
                                  <p:childTnLst>
                                    <p:animEffect transition="out" filter="wipe(left)">
                                      <p:cBhvr>
                                        <p:cTn id="94" dur="500"/>
                                        <p:tgtEl>
                                          <p:spTgt spid="37891">
                                            <p:txEl>
                                              <p:pRg st="3" end="3"/>
                                            </p:txEl>
                                          </p:spTgt>
                                        </p:tgtEl>
                                      </p:cBhvr>
                                    </p:animEffect>
                                    <p:set>
                                      <p:cBhvr>
                                        <p:cTn id="95" dur="1" fill="hold">
                                          <p:stCondLst>
                                            <p:cond delay="499"/>
                                          </p:stCondLst>
                                        </p:cTn>
                                        <p:tgtEl>
                                          <p:spTgt spid="37891">
                                            <p:txEl>
                                              <p:pRg st="3" end="3"/>
                                            </p:txEl>
                                          </p:spTgt>
                                        </p:tgtEl>
                                        <p:attrNameLst>
                                          <p:attrName>style.visibility</p:attrName>
                                        </p:attrNameLst>
                                      </p:cBhvr>
                                      <p:to>
                                        <p:strVal val="hidden"/>
                                      </p:to>
                                    </p:set>
                                  </p:childTnLst>
                                </p:cTn>
                              </p:par>
                              <p:par>
                                <p:cTn id="96" presetID="22" presetClass="exit" presetSubtype="8" fill="hold" grpId="1" nodeType="withEffect">
                                  <p:stCondLst>
                                    <p:cond delay="0"/>
                                  </p:stCondLst>
                                  <p:childTnLst>
                                    <p:animEffect transition="out" filter="wipe(left)">
                                      <p:cBhvr>
                                        <p:cTn id="97" dur="500"/>
                                        <p:tgtEl>
                                          <p:spTgt spid="37891">
                                            <p:txEl>
                                              <p:pRg st="4" end="4"/>
                                            </p:txEl>
                                          </p:spTgt>
                                        </p:tgtEl>
                                      </p:cBhvr>
                                    </p:animEffect>
                                    <p:set>
                                      <p:cBhvr>
                                        <p:cTn id="98" dur="1" fill="hold">
                                          <p:stCondLst>
                                            <p:cond delay="499"/>
                                          </p:stCondLst>
                                        </p:cTn>
                                        <p:tgtEl>
                                          <p:spTgt spid="37891">
                                            <p:txEl>
                                              <p:pRg st="4" end="4"/>
                                            </p:txEl>
                                          </p:spTgt>
                                        </p:tgtEl>
                                        <p:attrNameLst>
                                          <p:attrName>style.visibility</p:attrName>
                                        </p:attrNameLst>
                                      </p:cBhvr>
                                      <p:to>
                                        <p:strVal val="hidden"/>
                                      </p:to>
                                    </p:set>
                                  </p:childTnLst>
                                </p:cTn>
                              </p:par>
                              <p:par>
                                <p:cTn id="99" presetID="22" presetClass="exit" presetSubtype="8" fill="hold" grpId="1" nodeType="withEffect">
                                  <p:stCondLst>
                                    <p:cond delay="0"/>
                                  </p:stCondLst>
                                  <p:childTnLst>
                                    <p:animEffect transition="out" filter="wipe(left)">
                                      <p:cBhvr>
                                        <p:cTn id="100" dur="500"/>
                                        <p:tgtEl>
                                          <p:spTgt spid="37891">
                                            <p:txEl>
                                              <p:pRg st="5" end="5"/>
                                            </p:txEl>
                                          </p:spTgt>
                                        </p:tgtEl>
                                      </p:cBhvr>
                                    </p:animEffect>
                                    <p:set>
                                      <p:cBhvr>
                                        <p:cTn id="101" dur="1" fill="hold">
                                          <p:stCondLst>
                                            <p:cond delay="499"/>
                                          </p:stCondLst>
                                        </p:cTn>
                                        <p:tgtEl>
                                          <p:spTgt spid="37891">
                                            <p:txEl>
                                              <p:pRg st="5" end="5"/>
                                            </p:txEl>
                                          </p:spTgt>
                                        </p:tgtEl>
                                        <p:attrNameLst>
                                          <p:attrName>style.visibility</p:attrName>
                                        </p:attrNameLst>
                                      </p:cBhvr>
                                      <p:to>
                                        <p:strVal val="hidden"/>
                                      </p:to>
                                    </p:set>
                                  </p:childTnLst>
                                </p:cTn>
                              </p:par>
                              <p:par>
                                <p:cTn id="102" presetID="22" presetClass="exit" presetSubtype="8" fill="hold" grpId="1" nodeType="withEffect">
                                  <p:stCondLst>
                                    <p:cond delay="0"/>
                                  </p:stCondLst>
                                  <p:childTnLst>
                                    <p:animEffect transition="out" filter="wipe(left)">
                                      <p:cBhvr>
                                        <p:cTn id="103" dur="500"/>
                                        <p:tgtEl>
                                          <p:spTgt spid="37891">
                                            <p:txEl>
                                              <p:pRg st="6" end="6"/>
                                            </p:txEl>
                                          </p:spTgt>
                                        </p:tgtEl>
                                      </p:cBhvr>
                                    </p:animEffect>
                                    <p:set>
                                      <p:cBhvr>
                                        <p:cTn id="104" dur="1" fill="hold">
                                          <p:stCondLst>
                                            <p:cond delay="499"/>
                                          </p:stCondLst>
                                        </p:cTn>
                                        <p:tgtEl>
                                          <p:spTgt spid="37891">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0" grpId="1"/>
      <p:bldP spid="37891" grpId="0" build="p"/>
      <p:bldP spid="37891" grpId="1"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8" name="Line 14"/>
          <p:cNvSpPr>
            <a:spLocks noChangeShapeType="1"/>
          </p:cNvSpPr>
          <p:nvPr/>
        </p:nvSpPr>
        <p:spPr bwMode="auto">
          <a:xfrm>
            <a:off x="4556125" y="2514600"/>
            <a:ext cx="0" cy="5953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2717" name="Text Box 13"/>
          <p:cNvSpPr txBox="1">
            <a:spLocks noChangeArrowheads="1"/>
          </p:cNvSpPr>
          <p:nvPr/>
        </p:nvSpPr>
        <p:spPr bwMode="auto">
          <a:xfrm>
            <a:off x="152400" y="3119438"/>
            <a:ext cx="8839200" cy="373062"/>
          </a:xfrm>
          <a:prstGeom prst="rect">
            <a:avLst/>
          </a:prstGeom>
          <a:solidFill>
            <a:srgbClr val="FFFFFF"/>
          </a:solidFill>
          <a:ln w="9525">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2000" b="1">
                <a:solidFill>
                  <a:srgbClr val="006600"/>
                </a:solidFill>
                <a:latin typeface="Arial" pitchFamily="34" charset="0"/>
              </a:rPr>
              <a:t>Fungsi</a:t>
            </a:r>
            <a:r>
              <a:rPr lang="id-ID" altLang="en-US" sz="2000" b="1">
                <a:latin typeface="Arial" pitchFamily="34" charset="0"/>
              </a:rPr>
              <a:t>, </a:t>
            </a:r>
            <a:r>
              <a:rPr lang="id-ID" altLang="en-US" sz="2000" b="1">
                <a:solidFill>
                  <a:srgbClr val="3366CC"/>
                </a:solidFill>
                <a:latin typeface="Arial" pitchFamily="34" charset="0"/>
              </a:rPr>
              <a:t>Wewenang</a:t>
            </a:r>
            <a:r>
              <a:rPr lang="id-ID" altLang="en-US" sz="2000" b="1">
                <a:latin typeface="Arial" pitchFamily="34" charset="0"/>
              </a:rPr>
              <a:t>, dan</a:t>
            </a:r>
            <a:r>
              <a:rPr lang="id-ID" altLang="en-US" sz="2000" b="1">
                <a:solidFill>
                  <a:schemeClr val="accent1"/>
                </a:solidFill>
                <a:latin typeface="Arial" pitchFamily="34" charset="0"/>
              </a:rPr>
              <a:t> </a:t>
            </a:r>
            <a:r>
              <a:rPr lang="id-ID" altLang="en-US" sz="2000" b="1">
                <a:solidFill>
                  <a:srgbClr val="D60093"/>
                </a:solidFill>
                <a:latin typeface="Arial" pitchFamily="34" charset="0"/>
              </a:rPr>
              <a:t>Hak</a:t>
            </a:r>
            <a:endParaRPr lang="id-ID" altLang="en-US" sz="1800">
              <a:solidFill>
                <a:srgbClr val="D60093"/>
              </a:solidFill>
              <a:latin typeface="Arial" pitchFamily="34" charset="0"/>
            </a:endParaRPr>
          </a:p>
        </p:txBody>
      </p:sp>
      <p:sp>
        <p:nvSpPr>
          <p:cNvPr id="72719" name="Text Box 15"/>
          <p:cNvSpPr txBox="1">
            <a:spLocks noChangeArrowheads="1"/>
          </p:cNvSpPr>
          <p:nvPr/>
        </p:nvSpPr>
        <p:spPr bwMode="auto">
          <a:xfrm>
            <a:off x="152400" y="3505200"/>
            <a:ext cx="4343400" cy="3352800"/>
          </a:xfrm>
          <a:prstGeom prst="rect">
            <a:avLst/>
          </a:prstGeom>
          <a:solidFill>
            <a:srgbClr val="FFFF00">
              <a:alpha val="3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00100"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257300"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714500"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171700"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6289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0861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5433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0005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lnSpc>
                <a:spcPct val="90000"/>
              </a:lnSpc>
              <a:spcBef>
                <a:spcPct val="0"/>
              </a:spcBef>
              <a:buClrTx/>
              <a:buSzTx/>
              <a:buFontTx/>
              <a:buNone/>
            </a:pPr>
            <a:r>
              <a:rPr lang="id-ID" altLang="en-US" sz="1300">
                <a:latin typeface="Tahoma" pitchFamily="34" charset="0"/>
              </a:rPr>
              <a:t>Antara lain tentang:</a:t>
            </a:r>
            <a:endParaRPr lang="en-US" altLang="en-US" sz="1300">
              <a:latin typeface="Tahoma" pitchFamily="34" charset="0"/>
            </a:endParaRPr>
          </a:p>
          <a:p>
            <a:pPr eaLnBrk="1" hangingPunct="1">
              <a:lnSpc>
                <a:spcPct val="90000"/>
              </a:lnSpc>
              <a:spcBef>
                <a:spcPct val="0"/>
              </a:spcBef>
              <a:buClrTx/>
              <a:buSzTx/>
              <a:buFontTx/>
              <a:buNone/>
            </a:pPr>
            <a:endParaRPr lang="id-ID" altLang="en-US" sz="800">
              <a:latin typeface="Tahoma" pitchFamily="34" charset="0"/>
            </a:endParaRPr>
          </a:p>
          <a:p>
            <a:pPr eaLnBrk="1" hangingPunct="1">
              <a:lnSpc>
                <a:spcPct val="90000"/>
              </a:lnSpc>
              <a:spcBef>
                <a:spcPct val="0"/>
              </a:spcBef>
              <a:spcAft>
                <a:spcPct val="30000"/>
              </a:spcAft>
              <a:buClr>
                <a:srgbClr val="006600"/>
              </a:buClr>
              <a:buSzPct val="120000"/>
              <a:buFont typeface="Wingdings" pitchFamily="2" charset="2"/>
              <a:buChar char="l"/>
            </a:pPr>
            <a:r>
              <a:rPr lang="id-ID" altLang="en-US" sz="1300">
                <a:latin typeface="Tahoma" pitchFamily="34" charset="0"/>
              </a:rPr>
              <a:t>memiliki fungsi legislasi, fungsi anggaran, dan fungsi pengawasan [Pasal 20A (1)**] ;</a:t>
            </a:r>
          </a:p>
          <a:p>
            <a:pPr eaLnBrk="1" hangingPunct="1">
              <a:lnSpc>
                <a:spcPct val="90000"/>
              </a:lnSpc>
              <a:spcBef>
                <a:spcPct val="0"/>
              </a:spcBef>
              <a:spcAft>
                <a:spcPct val="30000"/>
              </a:spcAft>
              <a:buClr>
                <a:srgbClr val="CC0099"/>
              </a:buClr>
              <a:buSzPct val="120000"/>
              <a:buFont typeface="Wingdings" pitchFamily="2" charset="2"/>
              <a:buChar char="l"/>
            </a:pPr>
            <a:r>
              <a:rPr lang="id-ID" altLang="en-US" sz="1300">
                <a:latin typeface="Tahoma" pitchFamily="34" charset="0"/>
              </a:rPr>
              <a:t>mempunyai hak interpelasi, hak angket, dan hak menyatakan pendapat [Pasal 20A (2)**] ;</a:t>
            </a:r>
          </a:p>
          <a:p>
            <a:pPr eaLnBrk="1" hangingPunct="1">
              <a:lnSpc>
                <a:spcPct val="90000"/>
              </a:lnSpc>
              <a:spcBef>
                <a:spcPct val="0"/>
              </a:spcBef>
              <a:spcAft>
                <a:spcPct val="30000"/>
              </a:spcAft>
              <a:buClr>
                <a:srgbClr val="3399FF"/>
              </a:buClr>
              <a:buSzPct val="120000"/>
              <a:buFont typeface="Wingdings" pitchFamily="2" charset="2"/>
              <a:buChar char="l"/>
            </a:pPr>
            <a:r>
              <a:rPr lang="id-ID" altLang="en-US" sz="1300">
                <a:latin typeface="Tahoma" pitchFamily="34" charset="0"/>
              </a:rPr>
              <a:t>pengajuan usul pemberhentian Presiden dan/atau Wakil Presiden [Pasal 7B (1)***] ;</a:t>
            </a:r>
          </a:p>
          <a:p>
            <a:pPr eaLnBrk="1" hangingPunct="1">
              <a:lnSpc>
                <a:spcPct val="90000"/>
              </a:lnSpc>
              <a:spcBef>
                <a:spcPct val="0"/>
              </a:spcBef>
              <a:spcAft>
                <a:spcPct val="30000"/>
              </a:spcAft>
              <a:buClr>
                <a:srgbClr val="3399FF"/>
              </a:buClr>
              <a:buSzPct val="120000"/>
              <a:buFont typeface="Wingdings" pitchFamily="2" charset="2"/>
              <a:buChar char="l"/>
            </a:pPr>
            <a:r>
              <a:rPr lang="id-ID" altLang="en-US" sz="1300">
                <a:latin typeface="Tahoma" pitchFamily="34" charset="0"/>
              </a:rPr>
              <a:t>persetujuan dalam  menyatakan perang, membuat perdamaian dan perjanjian                               [Pasal 11 (1) dan (2)****] ;</a:t>
            </a:r>
          </a:p>
          <a:p>
            <a:pPr eaLnBrk="1" hangingPunct="1">
              <a:lnSpc>
                <a:spcPct val="90000"/>
              </a:lnSpc>
              <a:spcBef>
                <a:spcPct val="0"/>
              </a:spcBef>
              <a:spcAft>
                <a:spcPct val="30000"/>
              </a:spcAft>
              <a:buClr>
                <a:srgbClr val="3399FF"/>
              </a:buClr>
              <a:buSzPct val="120000"/>
              <a:buFont typeface="Wingdings" pitchFamily="2" charset="2"/>
              <a:buChar char="l"/>
            </a:pPr>
            <a:r>
              <a:rPr lang="id-ID" altLang="en-US" sz="1300">
                <a:latin typeface="Tahoma" pitchFamily="34" charset="0"/>
              </a:rPr>
              <a:t>pemberian pertimbangan kepada  Presiden dalam pengangkatan  duta [Pasal 13 (2)*] ;</a:t>
            </a:r>
          </a:p>
          <a:p>
            <a:pPr eaLnBrk="1" hangingPunct="1">
              <a:lnSpc>
                <a:spcPct val="90000"/>
              </a:lnSpc>
              <a:spcBef>
                <a:spcPct val="0"/>
              </a:spcBef>
              <a:spcAft>
                <a:spcPct val="30000"/>
              </a:spcAft>
              <a:buClr>
                <a:srgbClr val="3399FF"/>
              </a:buClr>
              <a:buSzPct val="120000"/>
              <a:buFont typeface="Wingdings" pitchFamily="2" charset="2"/>
              <a:buChar char="l"/>
            </a:pPr>
            <a:r>
              <a:rPr lang="id-ID" altLang="en-US" sz="1300">
                <a:latin typeface="Tahoma" pitchFamily="34" charset="0"/>
              </a:rPr>
              <a:t>pemberian pertimbangan kepada Presiden dalam menerima penempatan duta negara lain            [Pasal 13 (3)*] ; </a:t>
            </a:r>
          </a:p>
        </p:txBody>
      </p:sp>
      <p:sp>
        <p:nvSpPr>
          <p:cNvPr id="72720" name="Text Box 16"/>
          <p:cNvSpPr txBox="1">
            <a:spLocks noChangeArrowheads="1"/>
          </p:cNvSpPr>
          <p:nvPr/>
        </p:nvSpPr>
        <p:spPr bwMode="auto">
          <a:xfrm>
            <a:off x="4495800" y="3505200"/>
            <a:ext cx="4495800" cy="3352800"/>
          </a:xfrm>
          <a:prstGeom prst="rect">
            <a:avLst/>
          </a:prstGeom>
          <a:solidFill>
            <a:srgbClr val="FFFF00">
              <a:alpha val="3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7432" rIns="27432"/>
          <a:lstStyle>
            <a:lvl1pPr marL="369888" indent="-285750"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92175"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414463"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936750"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459038"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91623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37343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83063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28783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
                <a:srgbClr val="3399FF"/>
              </a:buClr>
              <a:buSzTx/>
              <a:buFont typeface="Wingdings" pitchFamily="2" charset="2"/>
              <a:buChar char="l"/>
            </a:pPr>
            <a:endParaRPr lang="en-US" altLang="en-US" sz="1000">
              <a:latin typeface="Tahoma" pitchFamily="34" charset="0"/>
            </a:endParaRPr>
          </a:p>
          <a:p>
            <a:pPr eaLnBrk="1" hangingPunct="1">
              <a:spcBef>
                <a:spcPct val="0"/>
              </a:spcBef>
              <a:buClr>
                <a:srgbClr val="3399FF"/>
              </a:buClr>
              <a:buSzTx/>
              <a:buFont typeface="Wingdings" pitchFamily="2" charset="2"/>
              <a:buChar char="l"/>
            </a:pPr>
            <a:endParaRPr lang="en-US" altLang="en-US" sz="800">
              <a:latin typeface="Tahoma" pitchFamily="34" charset="0"/>
            </a:endParaRPr>
          </a:p>
          <a:p>
            <a:pPr eaLnBrk="1" hangingPunct="1">
              <a:spcBef>
                <a:spcPct val="0"/>
              </a:spcBef>
              <a:spcAft>
                <a:spcPct val="30000"/>
              </a:spcAft>
              <a:buClr>
                <a:srgbClr val="3399FF"/>
              </a:buClr>
              <a:buSzPct val="120000"/>
              <a:buFont typeface="Wingdings" pitchFamily="2" charset="2"/>
              <a:buChar char="l"/>
            </a:pPr>
            <a:r>
              <a:rPr lang="id-ID" altLang="en-US" sz="1300">
                <a:latin typeface="Tahoma" pitchFamily="34" charset="0"/>
              </a:rPr>
              <a:t>pemberian pertimbangan kepada Presiden dalam pemberian amnesti  dan abolisi [Pasal 14 (2)*] ;</a:t>
            </a:r>
          </a:p>
          <a:p>
            <a:pPr eaLnBrk="1" hangingPunct="1">
              <a:spcBef>
                <a:spcPct val="0"/>
              </a:spcBef>
              <a:spcAft>
                <a:spcPct val="30000"/>
              </a:spcAft>
              <a:buClr>
                <a:srgbClr val="3399FF"/>
              </a:buClr>
              <a:buSzPct val="120000"/>
              <a:buFont typeface="Wingdings" pitchFamily="2" charset="2"/>
              <a:buChar char="l"/>
            </a:pPr>
            <a:r>
              <a:rPr lang="id-ID" altLang="en-US" sz="1300">
                <a:latin typeface="Tahoma" pitchFamily="34" charset="0"/>
              </a:rPr>
              <a:t>persetujuan atas perpu [Pasal 22 (2)] ;</a:t>
            </a:r>
          </a:p>
          <a:p>
            <a:pPr eaLnBrk="1" hangingPunct="1">
              <a:spcBef>
                <a:spcPct val="0"/>
              </a:spcBef>
              <a:spcAft>
                <a:spcPct val="30000"/>
              </a:spcAft>
              <a:buClr>
                <a:srgbClr val="3399FF"/>
              </a:buClr>
              <a:buSzPct val="120000"/>
              <a:buFont typeface="Wingdings" pitchFamily="2" charset="2"/>
              <a:buChar char="l"/>
            </a:pPr>
            <a:r>
              <a:rPr lang="id-ID" altLang="en-US" sz="1300">
                <a:latin typeface="Tahoma" pitchFamily="34" charset="0"/>
              </a:rPr>
              <a:t>pembahasan dan persetujuan atas RAPBN yang diajukan oleh Presiden [Pasal 23 (2) dan (3)***] ;</a:t>
            </a:r>
          </a:p>
          <a:p>
            <a:pPr eaLnBrk="1" hangingPunct="1">
              <a:spcBef>
                <a:spcPct val="0"/>
              </a:spcBef>
              <a:spcAft>
                <a:spcPct val="30000"/>
              </a:spcAft>
              <a:buClr>
                <a:srgbClr val="3399FF"/>
              </a:buClr>
              <a:buSzPct val="120000"/>
              <a:buFont typeface="Wingdings" pitchFamily="2" charset="2"/>
              <a:buChar char="l"/>
            </a:pPr>
            <a:r>
              <a:rPr lang="id-ID" altLang="en-US" sz="1300">
                <a:latin typeface="Tahoma" pitchFamily="34" charset="0"/>
              </a:rPr>
              <a:t>pemilihan anggota BPK dengan memperhatikan pertimbangan DPD [Pasal 23F (1)***] ;</a:t>
            </a:r>
          </a:p>
          <a:p>
            <a:pPr eaLnBrk="1" hangingPunct="1">
              <a:spcBef>
                <a:spcPct val="0"/>
              </a:spcBef>
              <a:spcAft>
                <a:spcPct val="30000"/>
              </a:spcAft>
              <a:buClr>
                <a:srgbClr val="3399FF"/>
              </a:buClr>
              <a:buSzPct val="120000"/>
              <a:buFont typeface="Wingdings" pitchFamily="2" charset="2"/>
              <a:buChar char="l"/>
            </a:pPr>
            <a:r>
              <a:rPr lang="id-ID" altLang="en-US" sz="1300">
                <a:latin typeface="Tahoma" pitchFamily="34" charset="0"/>
              </a:rPr>
              <a:t>persetujuan calon hakim agung yang diusulkan oleh KY [Pasal 24A (3)***] ;</a:t>
            </a:r>
          </a:p>
          <a:p>
            <a:pPr eaLnBrk="1" hangingPunct="1">
              <a:spcBef>
                <a:spcPct val="0"/>
              </a:spcBef>
              <a:spcAft>
                <a:spcPct val="30000"/>
              </a:spcAft>
              <a:buClr>
                <a:srgbClr val="3399FF"/>
              </a:buClr>
              <a:buSzPct val="120000"/>
              <a:buFont typeface="Wingdings" pitchFamily="2" charset="2"/>
              <a:buChar char="l"/>
            </a:pPr>
            <a:r>
              <a:rPr lang="id-ID" altLang="en-US" sz="1300">
                <a:latin typeface="Tahoma" pitchFamily="34" charset="0"/>
              </a:rPr>
              <a:t>persetujuan pengangkatan dan pemberhentian anggota KY [Pasal 24B (3)***] ;</a:t>
            </a:r>
          </a:p>
          <a:p>
            <a:pPr eaLnBrk="1" hangingPunct="1">
              <a:spcBef>
                <a:spcPct val="0"/>
              </a:spcBef>
              <a:spcAft>
                <a:spcPct val="30000"/>
              </a:spcAft>
              <a:buClr>
                <a:srgbClr val="3399FF"/>
              </a:buClr>
              <a:buSzPct val="120000"/>
              <a:buFont typeface="Wingdings" pitchFamily="2" charset="2"/>
              <a:buChar char="l"/>
            </a:pPr>
            <a:r>
              <a:rPr lang="id-ID" altLang="en-US" sz="1300">
                <a:latin typeface="Tahoma" pitchFamily="34" charset="0"/>
              </a:rPr>
              <a:t>pengajuan tiga orang calon anggota hakim konstitusi [Pasal 24C (3)***] ;</a:t>
            </a:r>
          </a:p>
        </p:txBody>
      </p:sp>
      <p:sp>
        <p:nvSpPr>
          <p:cNvPr id="72713" name="Line 9"/>
          <p:cNvSpPr>
            <a:spLocks noChangeShapeType="1"/>
          </p:cNvSpPr>
          <p:nvPr/>
        </p:nvSpPr>
        <p:spPr bwMode="auto">
          <a:xfrm>
            <a:off x="3074988" y="1736725"/>
            <a:ext cx="5302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2714" name="Line 10"/>
          <p:cNvSpPr>
            <a:spLocks noChangeShapeType="1"/>
          </p:cNvSpPr>
          <p:nvPr/>
        </p:nvSpPr>
        <p:spPr bwMode="auto">
          <a:xfrm>
            <a:off x="5511800" y="1736725"/>
            <a:ext cx="4762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2709" name="Rectangle 5"/>
          <p:cNvSpPr>
            <a:spLocks noChangeArrowheads="1"/>
          </p:cNvSpPr>
          <p:nvPr/>
        </p:nvSpPr>
        <p:spPr bwMode="auto">
          <a:xfrm>
            <a:off x="3579813" y="889000"/>
            <a:ext cx="1943100" cy="1638300"/>
          </a:xfrm>
          <a:prstGeom prst="rect">
            <a:avLst/>
          </a:prstGeom>
          <a:solidFill>
            <a:srgbClr val="0066FF"/>
          </a:solidFill>
          <a:ln w="28575">
            <a:solidFill>
              <a:schemeClr val="tx1"/>
            </a:solidFill>
            <a:miter lim="800000"/>
            <a:headEnd/>
            <a:tailEnd/>
          </a:ln>
        </p:spPr>
        <p:txBody>
          <a:bodyPr lIns="0" r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4000" b="1">
                <a:solidFill>
                  <a:schemeClr val="accent1"/>
                </a:solidFill>
                <a:latin typeface="Arial" pitchFamily="34" charset="0"/>
              </a:rPr>
              <a:t>DPR</a:t>
            </a:r>
            <a:endParaRPr lang="en-US" altLang="en-US" sz="4000" b="1">
              <a:solidFill>
                <a:schemeClr val="accent1"/>
              </a:solidFill>
              <a:latin typeface="Arial" pitchFamily="34" charset="0"/>
            </a:endParaRPr>
          </a:p>
          <a:p>
            <a:pPr algn="ctr" eaLnBrk="1" hangingPunct="1">
              <a:spcBef>
                <a:spcPct val="0"/>
              </a:spcBef>
              <a:buClrTx/>
              <a:buSzTx/>
              <a:buFontTx/>
              <a:buNone/>
            </a:pPr>
            <a:r>
              <a:rPr lang="id-ID" altLang="en-US" sz="1400" b="1">
                <a:solidFill>
                  <a:schemeClr val="accent1"/>
                </a:solidFill>
                <a:latin typeface="Arial" pitchFamily="34" charset="0"/>
              </a:rPr>
              <a:t>memegang  kekuasaan membentuk UU </a:t>
            </a:r>
            <a:endParaRPr lang="en-US" altLang="en-US" sz="1400" b="1">
              <a:solidFill>
                <a:schemeClr val="accent1"/>
              </a:solidFill>
              <a:latin typeface="Arial" pitchFamily="34" charset="0"/>
            </a:endParaRPr>
          </a:p>
          <a:p>
            <a:pPr algn="ctr" eaLnBrk="1" hangingPunct="1">
              <a:spcBef>
                <a:spcPct val="0"/>
              </a:spcBef>
              <a:buClrTx/>
              <a:buSzTx/>
              <a:buFontTx/>
              <a:buNone/>
            </a:pPr>
            <a:r>
              <a:rPr lang="id-ID" altLang="en-US" sz="1300">
                <a:solidFill>
                  <a:schemeClr val="accent1"/>
                </a:solidFill>
                <a:latin typeface="Arial" pitchFamily="34" charset="0"/>
              </a:rPr>
              <a:t>[Pasal 20 (1)*]</a:t>
            </a:r>
          </a:p>
        </p:txBody>
      </p:sp>
      <p:sp>
        <p:nvSpPr>
          <p:cNvPr id="28681" name="Text Box 11"/>
          <p:cNvSpPr txBox="1">
            <a:spLocks noChangeArrowheads="1"/>
          </p:cNvSpPr>
          <p:nvPr/>
        </p:nvSpPr>
        <p:spPr bwMode="auto">
          <a:xfrm>
            <a:off x="76200" y="33338"/>
            <a:ext cx="5037138" cy="33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Tx/>
              <a:buSzTx/>
              <a:buFontTx/>
              <a:buNone/>
            </a:pPr>
            <a:r>
              <a:rPr lang="id-ID" altLang="en-US" sz="1800" b="1">
                <a:latin typeface="Arial" pitchFamily="34" charset="0"/>
              </a:rPr>
              <a:t>BAB </a:t>
            </a:r>
            <a:r>
              <a:rPr lang="en-US" altLang="en-US" sz="1800" b="1">
                <a:latin typeface="Arial" pitchFamily="34" charset="0"/>
              </a:rPr>
              <a:t>VII. </a:t>
            </a:r>
            <a:r>
              <a:rPr lang="id-ID" altLang="en-US" sz="1800" b="1">
                <a:latin typeface="Arial" pitchFamily="34" charset="0"/>
              </a:rPr>
              <a:t>DEWAN PERWAKILAN RAKYAT </a:t>
            </a:r>
            <a:endParaRPr lang="id-ID" altLang="en-US" sz="1800">
              <a:latin typeface="Arial" pitchFamily="34" charset="0"/>
            </a:endParaRPr>
          </a:p>
        </p:txBody>
      </p:sp>
      <p:sp>
        <p:nvSpPr>
          <p:cNvPr id="72711" name="Oval 7"/>
          <p:cNvSpPr>
            <a:spLocks noChangeArrowheads="1"/>
          </p:cNvSpPr>
          <p:nvPr/>
        </p:nvSpPr>
        <p:spPr bwMode="auto">
          <a:xfrm>
            <a:off x="481013" y="414338"/>
            <a:ext cx="2590800" cy="2590800"/>
          </a:xfrm>
          <a:prstGeom prst="ellipse">
            <a:avLst/>
          </a:prstGeom>
          <a:solidFill>
            <a:srgbClr val="008000"/>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112000"/>
              </a:lnSpc>
              <a:spcBef>
                <a:spcPct val="0"/>
              </a:spcBef>
              <a:buClrTx/>
              <a:buSzTx/>
              <a:buFontTx/>
              <a:buNone/>
            </a:pPr>
            <a:r>
              <a:rPr lang="id-ID" altLang="en-US" sz="1600" b="1">
                <a:solidFill>
                  <a:schemeClr val="accent1"/>
                </a:solidFill>
                <a:latin typeface="Arial" pitchFamily="34" charset="0"/>
              </a:rPr>
              <a:t>anggota DPR dipilih melalui pemilihan umum</a:t>
            </a:r>
          </a:p>
          <a:p>
            <a:pPr algn="ctr" eaLnBrk="1" hangingPunct="1">
              <a:lnSpc>
                <a:spcPct val="112000"/>
              </a:lnSpc>
              <a:spcBef>
                <a:spcPct val="0"/>
              </a:spcBef>
              <a:buClrTx/>
              <a:buSzTx/>
              <a:buFontTx/>
              <a:buNone/>
            </a:pPr>
            <a:r>
              <a:rPr lang="id-ID" altLang="en-US" sz="1400">
                <a:solidFill>
                  <a:schemeClr val="accent1"/>
                </a:solidFill>
                <a:latin typeface="Arial" pitchFamily="34" charset="0"/>
              </a:rPr>
              <a:t>[Pasal 19 (1)**]</a:t>
            </a:r>
          </a:p>
        </p:txBody>
      </p:sp>
      <p:sp>
        <p:nvSpPr>
          <p:cNvPr id="72712" name="Oval 8"/>
          <p:cNvSpPr>
            <a:spLocks noChangeArrowheads="1"/>
          </p:cNvSpPr>
          <p:nvPr/>
        </p:nvSpPr>
        <p:spPr bwMode="auto">
          <a:xfrm>
            <a:off x="5988050" y="414338"/>
            <a:ext cx="2590800" cy="2590800"/>
          </a:xfrm>
          <a:prstGeom prst="ellipse">
            <a:avLst/>
          </a:prstGeom>
          <a:solidFill>
            <a:srgbClr val="008000"/>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90000"/>
              </a:lnSpc>
              <a:spcBef>
                <a:spcPct val="0"/>
              </a:spcBef>
              <a:buClrTx/>
              <a:buSzTx/>
              <a:buFontTx/>
              <a:buNone/>
            </a:pPr>
            <a:r>
              <a:rPr lang="id-ID" altLang="en-US" sz="1600" b="1">
                <a:solidFill>
                  <a:schemeClr val="accent1"/>
                </a:solidFill>
                <a:latin typeface="Arial" pitchFamily="34" charset="0"/>
              </a:rPr>
              <a:t>anggota DPR dapat diberhentikan dari jabatannya, yang syarat-syarat dan tata caranya</a:t>
            </a:r>
            <a:endParaRPr lang="en-US" altLang="en-US" sz="1600" b="1">
              <a:solidFill>
                <a:schemeClr val="accent1"/>
              </a:solidFill>
              <a:latin typeface="Arial" pitchFamily="34" charset="0"/>
            </a:endParaRPr>
          </a:p>
          <a:p>
            <a:pPr algn="ctr" eaLnBrk="1" hangingPunct="1">
              <a:lnSpc>
                <a:spcPct val="90000"/>
              </a:lnSpc>
              <a:spcBef>
                <a:spcPct val="0"/>
              </a:spcBef>
              <a:buClrTx/>
              <a:buSzTx/>
              <a:buFontTx/>
              <a:buNone/>
            </a:pPr>
            <a:r>
              <a:rPr lang="id-ID" altLang="en-US" sz="1600" b="1">
                <a:solidFill>
                  <a:schemeClr val="accent1"/>
                </a:solidFill>
                <a:latin typeface="Arial" pitchFamily="34" charset="0"/>
              </a:rPr>
              <a:t>diatur dalam</a:t>
            </a:r>
            <a:endParaRPr lang="en-US" altLang="en-US" sz="1600" b="1">
              <a:solidFill>
                <a:schemeClr val="accent1"/>
              </a:solidFill>
              <a:latin typeface="Arial" pitchFamily="34" charset="0"/>
            </a:endParaRPr>
          </a:p>
          <a:p>
            <a:pPr algn="ctr" eaLnBrk="1" hangingPunct="1">
              <a:lnSpc>
                <a:spcPct val="90000"/>
              </a:lnSpc>
              <a:spcBef>
                <a:spcPct val="0"/>
              </a:spcBef>
              <a:buClrTx/>
              <a:buSzTx/>
              <a:buFontTx/>
              <a:buNone/>
            </a:pPr>
            <a:r>
              <a:rPr lang="id-ID" altLang="en-US" sz="1600" b="1">
                <a:solidFill>
                  <a:schemeClr val="accent1"/>
                </a:solidFill>
                <a:latin typeface="Arial" pitchFamily="34" charset="0"/>
              </a:rPr>
              <a:t>undang-undang</a:t>
            </a:r>
          </a:p>
          <a:p>
            <a:pPr algn="ctr" eaLnBrk="1" hangingPunct="1">
              <a:lnSpc>
                <a:spcPct val="90000"/>
              </a:lnSpc>
              <a:spcBef>
                <a:spcPct val="0"/>
              </a:spcBef>
              <a:buClrTx/>
              <a:buSzTx/>
              <a:buFontTx/>
              <a:buNone/>
            </a:pPr>
            <a:r>
              <a:rPr lang="id-ID" altLang="en-US" sz="1400">
                <a:solidFill>
                  <a:schemeClr val="accent1"/>
                </a:solidFill>
                <a:latin typeface="Arial" pitchFamily="34" charset="0"/>
              </a:rPr>
              <a:t>(Pasal 22B**)</a:t>
            </a:r>
          </a:p>
        </p:txBody>
      </p:sp>
      <p:grpSp>
        <p:nvGrpSpPr>
          <p:cNvPr id="72742" name="Group 38"/>
          <p:cNvGrpSpPr>
            <a:grpSpLocks/>
          </p:cNvGrpSpPr>
          <p:nvPr/>
        </p:nvGrpSpPr>
        <p:grpSpPr bwMode="auto">
          <a:xfrm>
            <a:off x="0" y="6959600"/>
            <a:ext cx="9144000" cy="6832600"/>
            <a:chOff x="0" y="16"/>
            <a:chExt cx="5760" cy="4304"/>
          </a:xfrm>
        </p:grpSpPr>
        <p:sp>
          <p:nvSpPr>
            <p:cNvPr id="28685" name="Text Box 39"/>
            <p:cNvSpPr txBox="1">
              <a:spLocks noChangeArrowheads="1"/>
            </p:cNvSpPr>
            <p:nvPr/>
          </p:nvSpPr>
          <p:spPr bwMode="auto">
            <a:xfrm>
              <a:off x="0" y="16"/>
              <a:ext cx="5760" cy="235"/>
            </a:xfrm>
            <a:prstGeom prst="rect">
              <a:avLst/>
            </a:prstGeom>
            <a:solidFill>
              <a:schemeClr val="accent1"/>
            </a:solidFill>
            <a:ln w="9525">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2000" b="1">
                  <a:solidFill>
                    <a:srgbClr val="008000"/>
                  </a:solidFill>
                  <a:latin typeface="Arial" pitchFamily="34" charset="0"/>
                </a:rPr>
                <a:t>Fungsi</a:t>
              </a:r>
              <a:r>
                <a:rPr lang="en-US" altLang="en-US" sz="2000" b="1">
                  <a:latin typeface="Arial" pitchFamily="34" charset="0"/>
                </a:rPr>
                <a:t>, </a:t>
              </a:r>
              <a:r>
                <a:rPr lang="id-ID" altLang="en-US" sz="2000" b="1">
                  <a:solidFill>
                    <a:srgbClr val="0066FF"/>
                  </a:solidFill>
                  <a:latin typeface="Arial" pitchFamily="34" charset="0"/>
                </a:rPr>
                <a:t>Wewenang</a:t>
              </a:r>
              <a:r>
                <a:rPr lang="en-US" altLang="en-US" sz="2000" b="1">
                  <a:latin typeface="Arial" pitchFamily="34" charset="0"/>
                </a:rPr>
                <a:t>, dan </a:t>
              </a:r>
              <a:r>
                <a:rPr lang="en-US" altLang="en-US" sz="2000" b="1">
                  <a:solidFill>
                    <a:srgbClr val="D60093"/>
                  </a:solidFill>
                  <a:latin typeface="Arial" pitchFamily="34" charset="0"/>
                </a:rPr>
                <a:t>Hak</a:t>
              </a:r>
              <a:r>
                <a:rPr lang="en-US" altLang="en-US" sz="2000" b="1">
                  <a:latin typeface="Arial" pitchFamily="34" charset="0"/>
                </a:rPr>
                <a:t> DPR</a:t>
              </a:r>
              <a:endParaRPr lang="id-ID" altLang="en-US" sz="1800">
                <a:latin typeface="Arial" pitchFamily="34" charset="0"/>
              </a:endParaRPr>
            </a:p>
          </p:txBody>
        </p:sp>
        <p:sp>
          <p:nvSpPr>
            <p:cNvPr id="28686" name="Text Box 40"/>
            <p:cNvSpPr txBox="1">
              <a:spLocks noChangeArrowheads="1"/>
            </p:cNvSpPr>
            <p:nvPr/>
          </p:nvSpPr>
          <p:spPr bwMode="auto">
            <a:xfrm>
              <a:off x="9" y="259"/>
              <a:ext cx="2910" cy="4061"/>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61950" indent="-361950"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84238"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406525"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928813"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451100"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9083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3655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8227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2799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lnSpc>
                  <a:spcPct val="90000"/>
                </a:lnSpc>
                <a:spcBef>
                  <a:spcPct val="0"/>
                </a:spcBef>
                <a:buClrTx/>
                <a:buSzTx/>
                <a:buFontTx/>
                <a:buNone/>
              </a:pPr>
              <a:r>
                <a:rPr lang="en-US" altLang="en-US" sz="2000">
                  <a:latin typeface="Tahoma" pitchFamily="34" charset="0"/>
                </a:rPr>
                <a:t>Antara lain tentang:</a:t>
              </a:r>
            </a:p>
            <a:p>
              <a:pPr eaLnBrk="1" hangingPunct="1">
                <a:lnSpc>
                  <a:spcPct val="90000"/>
                </a:lnSpc>
                <a:spcBef>
                  <a:spcPct val="0"/>
                </a:spcBef>
                <a:buClr>
                  <a:srgbClr val="008000"/>
                </a:buClr>
                <a:buSzTx/>
                <a:buFont typeface="Wingdings" pitchFamily="2" charset="2"/>
                <a:buChar char="l"/>
              </a:pPr>
              <a:r>
                <a:rPr lang="en-US" altLang="en-US" sz="2000">
                  <a:latin typeface="Tahoma" pitchFamily="34" charset="0"/>
                </a:rPr>
                <a:t>memiliki fungsi legislasi, fungsi anggaran, dan fungsi pengawasan [</a:t>
              </a:r>
              <a:r>
                <a:rPr lang="id-ID" altLang="en-US" sz="2000">
                  <a:latin typeface="Tahoma" pitchFamily="34" charset="0"/>
                </a:rPr>
                <a:t>Pasal 20A (1)</a:t>
              </a:r>
              <a:r>
                <a:rPr lang="en-US" altLang="en-US" sz="2000">
                  <a:latin typeface="Tahoma" pitchFamily="34" charset="0"/>
                </a:rPr>
                <a:t>**];</a:t>
              </a:r>
              <a:endParaRPr lang="id-ID" altLang="en-US" sz="2000">
                <a:latin typeface="Tahoma" pitchFamily="34" charset="0"/>
              </a:endParaRPr>
            </a:p>
            <a:p>
              <a:pPr eaLnBrk="1" hangingPunct="1">
                <a:lnSpc>
                  <a:spcPct val="90000"/>
                </a:lnSpc>
                <a:spcBef>
                  <a:spcPct val="0"/>
                </a:spcBef>
                <a:buClr>
                  <a:srgbClr val="D60093"/>
                </a:buClr>
                <a:buSzTx/>
                <a:buFont typeface="Wingdings" pitchFamily="2" charset="2"/>
                <a:buChar char="l"/>
              </a:pPr>
              <a:r>
                <a:rPr lang="en-US" altLang="en-US" sz="2000">
                  <a:latin typeface="Tahoma" pitchFamily="34" charset="0"/>
                </a:rPr>
                <a:t>mempunyai hak interpelasi, hak angket, dan hak menyatakan pendapat [</a:t>
              </a:r>
              <a:r>
                <a:rPr lang="id-ID" altLang="en-US" sz="2000">
                  <a:latin typeface="Tahoma" pitchFamily="34" charset="0"/>
                </a:rPr>
                <a:t>Pasal 20A (2)</a:t>
              </a:r>
              <a:r>
                <a:rPr lang="en-US" altLang="en-US" sz="2000">
                  <a:latin typeface="Tahoma" pitchFamily="34" charset="0"/>
                </a:rPr>
                <a:t>**];</a:t>
              </a:r>
              <a:endParaRPr lang="id-ID" altLang="en-US" sz="2000">
                <a:latin typeface="Tahoma" pitchFamily="34" charset="0"/>
              </a:endParaRPr>
            </a:p>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pengajuan usul pemberhentian Presiden dan/atau Wakil Presiden [</a:t>
              </a:r>
              <a:r>
                <a:rPr lang="id-ID" altLang="en-US" sz="2000">
                  <a:latin typeface="Tahoma" pitchFamily="34" charset="0"/>
                </a:rPr>
                <a:t>Pasal 7B (1)</a:t>
              </a:r>
              <a:r>
                <a:rPr lang="en-US" altLang="en-US" sz="2000">
                  <a:latin typeface="Tahoma" pitchFamily="34" charset="0"/>
                </a:rPr>
                <a:t>***];</a:t>
              </a:r>
              <a:endParaRPr lang="id-ID" altLang="en-US" sz="2000">
                <a:latin typeface="Tahoma" pitchFamily="34" charset="0"/>
              </a:endParaRPr>
            </a:p>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persetujuan dalam  menyatakan perang, membuat perdamaian dan perjanjian</a:t>
              </a:r>
            </a:p>
            <a:p>
              <a:pPr eaLnBrk="1" hangingPunct="1">
                <a:lnSpc>
                  <a:spcPct val="90000"/>
                </a:lnSpc>
                <a:spcBef>
                  <a:spcPct val="0"/>
                </a:spcBef>
                <a:buClr>
                  <a:srgbClr val="0066FF"/>
                </a:buClr>
                <a:buSzTx/>
                <a:buFont typeface="Wingdings" pitchFamily="2" charset="2"/>
                <a:buNone/>
              </a:pPr>
              <a:r>
                <a:rPr lang="en-US" altLang="en-US" sz="2000">
                  <a:latin typeface="Tahoma" pitchFamily="34" charset="0"/>
                </a:rPr>
                <a:t>	[</a:t>
              </a:r>
              <a:r>
                <a:rPr lang="id-ID" altLang="en-US" sz="2000">
                  <a:latin typeface="Tahoma" pitchFamily="34" charset="0"/>
                </a:rPr>
                <a:t>Pasal 11 (1)</a:t>
              </a:r>
              <a:r>
                <a:rPr lang="en-US" altLang="en-US" sz="2000">
                  <a:latin typeface="Tahoma" pitchFamily="34" charset="0"/>
                </a:rPr>
                <a:t> dan (2)****];</a:t>
              </a:r>
              <a:endParaRPr lang="id-ID" altLang="en-US" sz="2000">
                <a:latin typeface="Tahoma" pitchFamily="34" charset="0"/>
              </a:endParaRPr>
            </a:p>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pemberian pertimbangan kepada  Presiden dalam pengangkatan  duta [</a:t>
              </a:r>
              <a:r>
                <a:rPr lang="id-ID" altLang="en-US" sz="2000">
                  <a:latin typeface="Tahoma" pitchFamily="34" charset="0"/>
                </a:rPr>
                <a:t>Pasal 13 (2)</a:t>
              </a:r>
              <a:r>
                <a:rPr lang="en-US" altLang="en-US" sz="2000">
                  <a:latin typeface="Tahoma" pitchFamily="34" charset="0"/>
                </a:rPr>
                <a:t>*];</a:t>
              </a:r>
              <a:endParaRPr lang="id-ID" altLang="en-US" sz="2000">
                <a:latin typeface="Tahoma" pitchFamily="34" charset="0"/>
              </a:endParaRPr>
            </a:p>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pemberian pertimbangan kepada Presiden dalam menerima penempatan duta negara lain</a:t>
              </a:r>
            </a:p>
            <a:p>
              <a:pPr eaLnBrk="1" hangingPunct="1">
                <a:lnSpc>
                  <a:spcPct val="90000"/>
                </a:lnSpc>
                <a:spcBef>
                  <a:spcPct val="0"/>
                </a:spcBef>
                <a:buClrTx/>
                <a:buSzTx/>
                <a:buFont typeface="Wingdings" pitchFamily="2" charset="2"/>
                <a:buNone/>
              </a:pPr>
              <a:r>
                <a:rPr lang="en-US" altLang="en-US" sz="2000">
                  <a:latin typeface="Tahoma" pitchFamily="34" charset="0"/>
                </a:rPr>
                <a:t>	[</a:t>
              </a:r>
              <a:r>
                <a:rPr lang="id-ID" altLang="en-US" sz="2000">
                  <a:latin typeface="Tahoma" pitchFamily="34" charset="0"/>
                </a:rPr>
                <a:t>Pasal 13 (3)</a:t>
              </a:r>
              <a:r>
                <a:rPr lang="en-US" altLang="en-US" sz="2000">
                  <a:latin typeface="Tahoma" pitchFamily="34" charset="0"/>
                </a:rPr>
                <a:t>*]; </a:t>
              </a:r>
              <a:endParaRPr lang="id-ID" altLang="en-US" sz="2000">
                <a:latin typeface="Tahoma" pitchFamily="34" charset="0"/>
              </a:endParaRPr>
            </a:p>
          </p:txBody>
        </p:sp>
        <p:sp>
          <p:nvSpPr>
            <p:cNvPr id="28687" name="Text Box 41"/>
            <p:cNvSpPr txBox="1">
              <a:spLocks noChangeArrowheads="1"/>
            </p:cNvSpPr>
            <p:nvPr/>
          </p:nvSpPr>
          <p:spPr bwMode="auto">
            <a:xfrm>
              <a:off x="2919" y="259"/>
              <a:ext cx="2832" cy="4061"/>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7432" rIns="27432"/>
            <a:lstStyle>
              <a:lvl1pPr marL="363538" indent="-363538"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85825"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408113"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930400"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452688"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90988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36708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82428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28148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pemberian pertimbangan kepada Presiden dalam pemberian amnesti dan abolisi [</a:t>
              </a:r>
              <a:r>
                <a:rPr lang="id-ID" altLang="en-US" sz="2000">
                  <a:latin typeface="Tahoma" pitchFamily="34" charset="0"/>
                </a:rPr>
                <a:t>Pasal 14 (2)</a:t>
              </a:r>
              <a:r>
                <a:rPr lang="en-US" altLang="en-US" sz="2000">
                  <a:latin typeface="Tahoma" pitchFamily="34" charset="0"/>
                </a:rPr>
                <a:t>*];</a:t>
              </a:r>
              <a:endParaRPr lang="id-ID" altLang="en-US" sz="2000">
                <a:latin typeface="Tahoma" pitchFamily="34" charset="0"/>
              </a:endParaRPr>
            </a:p>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persetujuan atas perppu</a:t>
              </a:r>
            </a:p>
            <a:p>
              <a:pPr eaLnBrk="1" hangingPunct="1">
                <a:lnSpc>
                  <a:spcPct val="90000"/>
                </a:lnSpc>
                <a:spcBef>
                  <a:spcPct val="0"/>
                </a:spcBef>
                <a:buClr>
                  <a:srgbClr val="0066FF"/>
                </a:buClr>
                <a:buSzTx/>
                <a:buFont typeface="Wingdings" pitchFamily="2" charset="2"/>
                <a:buNone/>
              </a:pPr>
              <a:r>
                <a:rPr lang="en-US" altLang="en-US" sz="2000">
                  <a:latin typeface="Tahoma" pitchFamily="34" charset="0"/>
                </a:rPr>
                <a:t>	[</a:t>
              </a:r>
              <a:r>
                <a:rPr lang="id-ID" altLang="en-US" sz="2000">
                  <a:latin typeface="Tahoma" pitchFamily="34" charset="0"/>
                </a:rPr>
                <a:t>Pasal 22 (2)</a:t>
              </a:r>
              <a:r>
                <a:rPr lang="en-US" altLang="en-US" sz="2000">
                  <a:latin typeface="Tahoma" pitchFamily="34" charset="0"/>
                </a:rPr>
                <a:t>];</a:t>
              </a:r>
              <a:endParaRPr lang="id-ID" altLang="en-US" sz="2000">
                <a:latin typeface="Tahoma" pitchFamily="34" charset="0"/>
              </a:endParaRPr>
            </a:p>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pembahasan dan persetujuan atas RAPBN yang diajukan oleh Presiden [</a:t>
              </a:r>
              <a:r>
                <a:rPr lang="id-ID" altLang="en-US" sz="2000">
                  <a:latin typeface="Tahoma" pitchFamily="34" charset="0"/>
                </a:rPr>
                <a:t>Pasal 23 (2) dan (3)</a:t>
              </a:r>
              <a:r>
                <a:rPr lang="en-US" altLang="en-US" sz="2000">
                  <a:latin typeface="Tahoma" pitchFamily="34" charset="0"/>
                </a:rPr>
                <a:t>***];</a:t>
              </a:r>
              <a:endParaRPr lang="id-ID" altLang="en-US" sz="2000">
                <a:latin typeface="Tahoma" pitchFamily="34" charset="0"/>
              </a:endParaRPr>
            </a:p>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pemilihan anggota BPK dengan memperhatikan pertimbangan DPD [</a:t>
              </a:r>
              <a:r>
                <a:rPr lang="id-ID" altLang="en-US" sz="2000">
                  <a:latin typeface="Tahoma" pitchFamily="34" charset="0"/>
                </a:rPr>
                <a:t>Pasal 23F (1)</a:t>
              </a:r>
              <a:r>
                <a:rPr lang="en-US" altLang="en-US" sz="2000">
                  <a:latin typeface="Tahoma" pitchFamily="34" charset="0"/>
                </a:rPr>
                <a:t>***];</a:t>
              </a:r>
              <a:endParaRPr lang="id-ID" altLang="en-US" sz="2000">
                <a:latin typeface="Tahoma" pitchFamily="34" charset="0"/>
              </a:endParaRPr>
            </a:p>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persetujuan calon hakim agung yang diusulkan oleh KY</a:t>
              </a:r>
            </a:p>
            <a:p>
              <a:pPr eaLnBrk="1" hangingPunct="1">
                <a:lnSpc>
                  <a:spcPct val="90000"/>
                </a:lnSpc>
                <a:spcBef>
                  <a:spcPct val="0"/>
                </a:spcBef>
                <a:buClr>
                  <a:srgbClr val="0066FF"/>
                </a:buClr>
                <a:buSzTx/>
                <a:buFont typeface="Wingdings" pitchFamily="2" charset="2"/>
                <a:buNone/>
              </a:pPr>
              <a:r>
                <a:rPr lang="en-US" altLang="en-US" sz="2000">
                  <a:latin typeface="Tahoma" pitchFamily="34" charset="0"/>
                </a:rPr>
                <a:t>	[</a:t>
              </a:r>
              <a:r>
                <a:rPr lang="id-ID" altLang="en-US" sz="2000">
                  <a:latin typeface="Tahoma" pitchFamily="34" charset="0"/>
                </a:rPr>
                <a:t>Pasal 24A (3)</a:t>
              </a:r>
              <a:r>
                <a:rPr lang="en-US" altLang="en-US" sz="2000">
                  <a:latin typeface="Tahoma" pitchFamily="34" charset="0"/>
                </a:rPr>
                <a:t>***];</a:t>
              </a:r>
              <a:endParaRPr lang="id-ID" altLang="en-US" sz="2000">
                <a:latin typeface="Tahoma" pitchFamily="34" charset="0"/>
              </a:endParaRPr>
            </a:p>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persetujuan pengangkatan dan pemberhentian anggota KY</a:t>
              </a:r>
            </a:p>
            <a:p>
              <a:pPr eaLnBrk="1" hangingPunct="1">
                <a:lnSpc>
                  <a:spcPct val="90000"/>
                </a:lnSpc>
                <a:spcBef>
                  <a:spcPct val="0"/>
                </a:spcBef>
                <a:buClr>
                  <a:srgbClr val="0066FF"/>
                </a:buClr>
                <a:buSzTx/>
                <a:buFont typeface="Wingdings" pitchFamily="2" charset="2"/>
                <a:buNone/>
              </a:pPr>
              <a:r>
                <a:rPr lang="en-US" altLang="en-US" sz="2000">
                  <a:latin typeface="Tahoma" pitchFamily="34" charset="0"/>
                </a:rPr>
                <a:t>	[</a:t>
              </a:r>
              <a:r>
                <a:rPr lang="id-ID" altLang="en-US" sz="2000">
                  <a:latin typeface="Tahoma" pitchFamily="34" charset="0"/>
                </a:rPr>
                <a:t>Pasal 24B (3)</a:t>
              </a:r>
              <a:r>
                <a:rPr lang="en-US" altLang="en-US" sz="2000">
                  <a:latin typeface="Tahoma" pitchFamily="34" charset="0"/>
                </a:rPr>
                <a:t>***];</a:t>
              </a:r>
              <a:endParaRPr lang="id-ID" altLang="en-US" sz="2000">
                <a:latin typeface="Tahoma" pitchFamily="34" charset="0"/>
              </a:endParaRPr>
            </a:p>
            <a:p>
              <a:pPr eaLnBrk="1" hangingPunct="1">
                <a:lnSpc>
                  <a:spcPct val="90000"/>
                </a:lnSpc>
                <a:spcBef>
                  <a:spcPct val="0"/>
                </a:spcBef>
                <a:buClr>
                  <a:srgbClr val="0066FF"/>
                </a:buClr>
                <a:buSzTx/>
                <a:buFont typeface="Wingdings" pitchFamily="2" charset="2"/>
                <a:buChar char="l"/>
              </a:pPr>
              <a:r>
                <a:rPr lang="en-US" altLang="en-US" sz="2000">
                  <a:latin typeface="Tahoma" pitchFamily="34" charset="0"/>
                </a:rPr>
                <a:t>pengajuan tiga orang calon anggota hakim konstitusi</a:t>
              </a:r>
            </a:p>
            <a:p>
              <a:pPr eaLnBrk="1" hangingPunct="1">
                <a:lnSpc>
                  <a:spcPct val="90000"/>
                </a:lnSpc>
                <a:spcBef>
                  <a:spcPct val="0"/>
                </a:spcBef>
                <a:buClrTx/>
                <a:buSzTx/>
                <a:buFont typeface="Wingdings" pitchFamily="2" charset="2"/>
                <a:buNone/>
              </a:pPr>
              <a:r>
                <a:rPr lang="en-US" altLang="en-US" sz="2000">
                  <a:latin typeface="Tahoma" pitchFamily="34" charset="0"/>
                </a:rPr>
                <a:t>	[</a:t>
              </a:r>
              <a:r>
                <a:rPr lang="id-ID" altLang="en-US" sz="2000">
                  <a:latin typeface="Tahoma" pitchFamily="34" charset="0"/>
                </a:rPr>
                <a:t>Pasal 24C (3)</a:t>
              </a:r>
              <a:r>
                <a:rPr lang="en-US" altLang="en-US" sz="2000">
                  <a:latin typeface="Tahoma" pitchFamily="34" charset="0"/>
                </a:rPr>
                <a:t>***];</a:t>
              </a:r>
              <a:endParaRPr lang="id-ID" altLang="en-US" sz="2000">
                <a:latin typeface="Tahoma" pitchFamily="34" charset="0"/>
              </a:endParaRP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childTnLst>
                                    <p:set>
                                      <p:cBhvr>
                                        <p:cTn id="6" dur="1" fill="hold">
                                          <p:stCondLst>
                                            <p:cond delay="0"/>
                                          </p:stCondLst>
                                        </p:cTn>
                                        <p:tgtEl>
                                          <p:spTgt spid="72709"/>
                                        </p:tgtEl>
                                        <p:attrNameLst>
                                          <p:attrName>style.visibility</p:attrName>
                                        </p:attrNameLst>
                                      </p:cBhvr>
                                      <p:to>
                                        <p:strVal val="visible"/>
                                      </p:to>
                                    </p:set>
                                    <p:anim by="(-#ppt_w*2)" calcmode="lin" valueType="num">
                                      <p:cBhvr rctx="PPT">
                                        <p:cTn id="7" dur="250" autoRev="1" fill="hold">
                                          <p:stCondLst>
                                            <p:cond delay="0"/>
                                          </p:stCondLst>
                                        </p:cTn>
                                        <p:tgtEl>
                                          <p:spTgt spid="72709"/>
                                        </p:tgtEl>
                                        <p:attrNameLst>
                                          <p:attrName>ppt_w</p:attrName>
                                        </p:attrNameLst>
                                      </p:cBhvr>
                                    </p:anim>
                                    <p:anim by="(#ppt_w*0.50)" calcmode="lin" valueType="num">
                                      <p:cBhvr>
                                        <p:cTn id="8" dur="250" decel="50000" autoRev="1" fill="hold">
                                          <p:stCondLst>
                                            <p:cond delay="0"/>
                                          </p:stCondLst>
                                        </p:cTn>
                                        <p:tgtEl>
                                          <p:spTgt spid="72709"/>
                                        </p:tgtEl>
                                        <p:attrNameLst>
                                          <p:attrName>ppt_x</p:attrName>
                                        </p:attrNameLst>
                                      </p:cBhvr>
                                    </p:anim>
                                    <p:anim from="(-#ppt_h/2)" to="(#ppt_y)" calcmode="lin" valueType="num">
                                      <p:cBhvr>
                                        <p:cTn id="9" dur="500" fill="hold">
                                          <p:stCondLst>
                                            <p:cond delay="0"/>
                                          </p:stCondLst>
                                        </p:cTn>
                                        <p:tgtEl>
                                          <p:spTgt spid="72709"/>
                                        </p:tgtEl>
                                        <p:attrNameLst>
                                          <p:attrName>ppt_y</p:attrName>
                                        </p:attrNameLst>
                                      </p:cBhvr>
                                    </p:anim>
                                    <p:animRot by="21600000">
                                      <p:cBhvr>
                                        <p:cTn id="10" dur="500" fill="hold">
                                          <p:stCondLst>
                                            <p:cond delay="0"/>
                                          </p:stCondLst>
                                        </p:cTn>
                                        <p:tgtEl>
                                          <p:spTgt spid="72709"/>
                                        </p:tgtEl>
                                        <p:attrNameLst>
                                          <p:attrName>r</p:attrName>
                                        </p:attrNameLst>
                                      </p:cBhvr>
                                    </p:animRot>
                                  </p:childTnLst>
                                </p:cTn>
                              </p:par>
                            </p:childTnLst>
                          </p:cTn>
                        </p:par>
                        <p:par>
                          <p:cTn id="11" fill="hold" nodeType="afterGroup">
                            <p:stCondLst>
                              <p:cond delay="500"/>
                            </p:stCondLst>
                            <p:childTnLst>
                              <p:par>
                                <p:cTn id="12" presetID="2" presetClass="entr" presetSubtype="2" fill="hold" grpId="0" nodeType="afterEffect">
                                  <p:stCondLst>
                                    <p:cond delay="0"/>
                                  </p:stCondLst>
                                  <p:childTnLst>
                                    <p:set>
                                      <p:cBhvr>
                                        <p:cTn id="13" dur="1" fill="hold">
                                          <p:stCondLst>
                                            <p:cond delay="0"/>
                                          </p:stCondLst>
                                        </p:cTn>
                                        <p:tgtEl>
                                          <p:spTgt spid="72711"/>
                                        </p:tgtEl>
                                        <p:attrNameLst>
                                          <p:attrName>style.visibility</p:attrName>
                                        </p:attrNameLst>
                                      </p:cBhvr>
                                      <p:to>
                                        <p:strVal val="visible"/>
                                      </p:to>
                                    </p:set>
                                    <p:anim calcmode="lin" valueType="num">
                                      <p:cBhvr additive="base">
                                        <p:cTn id="14" dur="1000" fill="hold"/>
                                        <p:tgtEl>
                                          <p:spTgt spid="72711"/>
                                        </p:tgtEl>
                                        <p:attrNameLst>
                                          <p:attrName>ppt_x</p:attrName>
                                        </p:attrNameLst>
                                      </p:cBhvr>
                                      <p:tavLst>
                                        <p:tav tm="0">
                                          <p:val>
                                            <p:strVal val="1+#ppt_w/2"/>
                                          </p:val>
                                        </p:tav>
                                        <p:tav tm="100000">
                                          <p:val>
                                            <p:strVal val="#ppt_x"/>
                                          </p:val>
                                        </p:tav>
                                      </p:tavLst>
                                    </p:anim>
                                    <p:anim calcmode="lin" valueType="num">
                                      <p:cBhvr additive="base">
                                        <p:cTn id="15" dur="1000" fill="hold"/>
                                        <p:tgtEl>
                                          <p:spTgt spid="72711"/>
                                        </p:tgtEl>
                                        <p:attrNameLst>
                                          <p:attrName>ppt_y</p:attrName>
                                        </p:attrNameLst>
                                      </p:cBhvr>
                                      <p:tavLst>
                                        <p:tav tm="0">
                                          <p:val>
                                            <p:strVal val="#ppt_y"/>
                                          </p:val>
                                        </p:tav>
                                        <p:tav tm="100000">
                                          <p:val>
                                            <p:strVal val="#ppt_y"/>
                                          </p:val>
                                        </p:tav>
                                      </p:tavLst>
                                    </p:anim>
                                  </p:childTnLst>
                                </p:cTn>
                              </p:par>
                              <p:par>
                                <p:cTn id="16" presetID="8" presetClass="emph" presetSubtype="0" fill="hold" grpId="1" nodeType="withEffect">
                                  <p:stCondLst>
                                    <p:cond delay="0"/>
                                  </p:stCondLst>
                                  <p:childTnLst>
                                    <p:animRot by="-21600000">
                                      <p:cBhvr>
                                        <p:cTn id="17" dur="1000" fill="hold"/>
                                        <p:tgtEl>
                                          <p:spTgt spid="72711"/>
                                        </p:tgtEl>
                                        <p:attrNameLst>
                                          <p:attrName>r</p:attrName>
                                        </p:attrNameLst>
                                      </p:cBhvr>
                                    </p:animRot>
                                  </p:childTnLst>
                                </p:cTn>
                              </p:par>
                            </p:childTnLst>
                          </p:cTn>
                        </p:par>
                        <p:par>
                          <p:cTn id="18" fill="hold" nodeType="afterGroup">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72713"/>
                                        </p:tgtEl>
                                        <p:attrNameLst>
                                          <p:attrName>style.visibility</p:attrName>
                                        </p:attrNameLst>
                                      </p:cBhvr>
                                      <p:to>
                                        <p:strVal val="visible"/>
                                      </p:to>
                                    </p:set>
                                    <p:anim calcmode="lin" valueType="num">
                                      <p:cBhvr additive="base">
                                        <p:cTn id="21" dur="500" fill="hold"/>
                                        <p:tgtEl>
                                          <p:spTgt spid="72713"/>
                                        </p:tgtEl>
                                        <p:attrNameLst>
                                          <p:attrName>ppt_x</p:attrName>
                                        </p:attrNameLst>
                                      </p:cBhvr>
                                      <p:tavLst>
                                        <p:tav tm="0">
                                          <p:val>
                                            <p:strVal val="1+#ppt_w/2"/>
                                          </p:val>
                                        </p:tav>
                                        <p:tav tm="100000">
                                          <p:val>
                                            <p:strVal val="#ppt_x"/>
                                          </p:val>
                                        </p:tav>
                                      </p:tavLst>
                                    </p:anim>
                                    <p:anim calcmode="lin" valueType="num">
                                      <p:cBhvr additive="base">
                                        <p:cTn id="22" dur="500" fill="hold"/>
                                        <p:tgtEl>
                                          <p:spTgt spid="72713"/>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72712"/>
                                        </p:tgtEl>
                                        <p:attrNameLst>
                                          <p:attrName>style.visibility</p:attrName>
                                        </p:attrNameLst>
                                      </p:cBhvr>
                                      <p:to>
                                        <p:strVal val="visible"/>
                                      </p:to>
                                    </p:set>
                                    <p:anim calcmode="lin" valueType="num">
                                      <p:cBhvr additive="base">
                                        <p:cTn id="26" dur="1000" fill="hold"/>
                                        <p:tgtEl>
                                          <p:spTgt spid="72712"/>
                                        </p:tgtEl>
                                        <p:attrNameLst>
                                          <p:attrName>ppt_x</p:attrName>
                                        </p:attrNameLst>
                                      </p:cBhvr>
                                      <p:tavLst>
                                        <p:tav tm="0">
                                          <p:val>
                                            <p:strVal val="0-#ppt_w/2"/>
                                          </p:val>
                                        </p:tav>
                                        <p:tav tm="100000">
                                          <p:val>
                                            <p:strVal val="#ppt_x"/>
                                          </p:val>
                                        </p:tav>
                                      </p:tavLst>
                                    </p:anim>
                                    <p:anim calcmode="lin" valueType="num">
                                      <p:cBhvr additive="base">
                                        <p:cTn id="27" dur="1000" fill="hold"/>
                                        <p:tgtEl>
                                          <p:spTgt spid="72712"/>
                                        </p:tgtEl>
                                        <p:attrNameLst>
                                          <p:attrName>ppt_y</p:attrName>
                                        </p:attrNameLst>
                                      </p:cBhvr>
                                      <p:tavLst>
                                        <p:tav tm="0">
                                          <p:val>
                                            <p:strVal val="#ppt_y"/>
                                          </p:val>
                                        </p:tav>
                                        <p:tav tm="100000">
                                          <p:val>
                                            <p:strVal val="#ppt_y"/>
                                          </p:val>
                                        </p:tav>
                                      </p:tavLst>
                                    </p:anim>
                                  </p:childTnLst>
                                </p:cTn>
                              </p:par>
                              <p:par>
                                <p:cTn id="28" presetID="8" presetClass="emph" presetSubtype="0" fill="hold" grpId="1" nodeType="withEffect">
                                  <p:stCondLst>
                                    <p:cond delay="0"/>
                                  </p:stCondLst>
                                  <p:childTnLst>
                                    <p:animRot by="21600000">
                                      <p:cBhvr>
                                        <p:cTn id="29" dur="1000" fill="hold"/>
                                        <p:tgtEl>
                                          <p:spTgt spid="72712"/>
                                        </p:tgtEl>
                                        <p:attrNameLst>
                                          <p:attrName>r</p:attrName>
                                        </p:attrNameLst>
                                      </p:cBhvr>
                                    </p:animRot>
                                  </p:childTnLst>
                                </p:cTn>
                              </p:par>
                            </p:childTnLst>
                          </p:cTn>
                        </p:par>
                        <p:par>
                          <p:cTn id="30" fill="hold" nodeType="afterGroup">
                            <p:stCondLst>
                              <p:cond delay="3000"/>
                            </p:stCondLst>
                            <p:childTnLst>
                              <p:par>
                                <p:cTn id="31" presetID="2" presetClass="entr" presetSubtype="8" fill="hold" grpId="0" nodeType="afterEffect">
                                  <p:stCondLst>
                                    <p:cond delay="0"/>
                                  </p:stCondLst>
                                  <p:childTnLst>
                                    <p:set>
                                      <p:cBhvr>
                                        <p:cTn id="32" dur="1" fill="hold">
                                          <p:stCondLst>
                                            <p:cond delay="0"/>
                                          </p:stCondLst>
                                        </p:cTn>
                                        <p:tgtEl>
                                          <p:spTgt spid="72714"/>
                                        </p:tgtEl>
                                        <p:attrNameLst>
                                          <p:attrName>style.visibility</p:attrName>
                                        </p:attrNameLst>
                                      </p:cBhvr>
                                      <p:to>
                                        <p:strVal val="visible"/>
                                      </p:to>
                                    </p:set>
                                    <p:anim calcmode="lin" valueType="num">
                                      <p:cBhvr additive="base">
                                        <p:cTn id="33" dur="500" fill="hold"/>
                                        <p:tgtEl>
                                          <p:spTgt spid="72714"/>
                                        </p:tgtEl>
                                        <p:attrNameLst>
                                          <p:attrName>ppt_x</p:attrName>
                                        </p:attrNameLst>
                                      </p:cBhvr>
                                      <p:tavLst>
                                        <p:tav tm="0">
                                          <p:val>
                                            <p:strVal val="0-#ppt_w/2"/>
                                          </p:val>
                                        </p:tav>
                                        <p:tav tm="100000">
                                          <p:val>
                                            <p:strVal val="#ppt_x"/>
                                          </p:val>
                                        </p:tav>
                                      </p:tavLst>
                                    </p:anim>
                                    <p:anim calcmode="lin" valueType="num">
                                      <p:cBhvr additive="base">
                                        <p:cTn id="34" dur="500" fill="hold"/>
                                        <p:tgtEl>
                                          <p:spTgt spid="72714"/>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3500"/>
                            </p:stCondLst>
                            <p:childTnLst>
                              <p:par>
                                <p:cTn id="36" presetID="2" presetClass="entr" presetSubtype="1" fill="hold" grpId="0" nodeType="afterEffect">
                                  <p:stCondLst>
                                    <p:cond delay="0"/>
                                  </p:stCondLst>
                                  <p:childTnLst>
                                    <p:set>
                                      <p:cBhvr>
                                        <p:cTn id="37" dur="1" fill="hold">
                                          <p:stCondLst>
                                            <p:cond delay="0"/>
                                          </p:stCondLst>
                                        </p:cTn>
                                        <p:tgtEl>
                                          <p:spTgt spid="72718"/>
                                        </p:tgtEl>
                                        <p:attrNameLst>
                                          <p:attrName>style.visibility</p:attrName>
                                        </p:attrNameLst>
                                      </p:cBhvr>
                                      <p:to>
                                        <p:strVal val="visible"/>
                                      </p:to>
                                    </p:set>
                                    <p:anim calcmode="lin" valueType="num">
                                      <p:cBhvr additive="base">
                                        <p:cTn id="38" dur="500" fill="hold"/>
                                        <p:tgtEl>
                                          <p:spTgt spid="72718"/>
                                        </p:tgtEl>
                                        <p:attrNameLst>
                                          <p:attrName>ppt_x</p:attrName>
                                        </p:attrNameLst>
                                      </p:cBhvr>
                                      <p:tavLst>
                                        <p:tav tm="0">
                                          <p:val>
                                            <p:strVal val="#ppt_x"/>
                                          </p:val>
                                        </p:tav>
                                        <p:tav tm="100000">
                                          <p:val>
                                            <p:strVal val="#ppt_x"/>
                                          </p:val>
                                        </p:tav>
                                      </p:tavLst>
                                    </p:anim>
                                    <p:anim calcmode="lin" valueType="num">
                                      <p:cBhvr additive="base">
                                        <p:cTn id="39" dur="500" fill="hold"/>
                                        <p:tgtEl>
                                          <p:spTgt spid="72718"/>
                                        </p:tgtEl>
                                        <p:attrNameLst>
                                          <p:attrName>ppt_y</p:attrName>
                                        </p:attrNameLst>
                                      </p:cBhvr>
                                      <p:tavLst>
                                        <p:tav tm="0">
                                          <p:val>
                                            <p:strVal val="0-#ppt_h/2"/>
                                          </p:val>
                                        </p:tav>
                                        <p:tav tm="100000">
                                          <p:val>
                                            <p:strVal val="#ppt_y"/>
                                          </p:val>
                                        </p:tav>
                                      </p:tavLst>
                                    </p:anim>
                                  </p:childTnLst>
                                </p:cTn>
                              </p:par>
                            </p:childTnLst>
                          </p:cTn>
                        </p:par>
                        <p:par>
                          <p:cTn id="40" fill="hold" nodeType="afterGroup">
                            <p:stCondLst>
                              <p:cond delay="4000"/>
                            </p:stCondLst>
                            <p:childTnLst>
                              <p:par>
                                <p:cTn id="41" presetID="9" presetClass="entr" presetSubtype="0" fill="hold" grpId="0" nodeType="afterEffect">
                                  <p:stCondLst>
                                    <p:cond delay="0"/>
                                  </p:stCondLst>
                                  <p:childTnLst>
                                    <p:set>
                                      <p:cBhvr>
                                        <p:cTn id="42" dur="1" fill="hold">
                                          <p:stCondLst>
                                            <p:cond delay="0"/>
                                          </p:stCondLst>
                                        </p:cTn>
                                        <p:tgtEl>
                                          <p:spTgt spid="72717"/>
                                        </p:tgtEl>
                                        <p:attrNameLst>
                                          <p:attrName>style.visibility</p:attrName>
                                        </p:attrNameLst>
                                      </p:cBhvr>
                                      <p:to>
                                        <p:strVal val="visible"/>
                                      </p:to>
                                    </p:set>
                                    <p:animEffect transition="in" filter="dissolve">
                                      <p:cBhvr>
                                        <p:cTn id="43" dur="500"/>
                                        <p:tgtEl>
                                          <p:spTgt spid="72717"/>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72719"/>
                                        </p:tgtEl>
                                        <p:attrNameLst>
                                          <p:attrName>style.visibility</p:attrName>
                                        </p:attrNameLst>
                                      </p:cBhvr>
                                      <p:to>
                                        <p:strVal val="visible"/>
                                      </p:to>
                                    </p:set>
                                    <p:animEffect transition="in" filter="dissolve">
                                      <p:cBhvr>
                                        <p:cTn id="46" dur="500"/>
                                        <p:tgtEl>
                                          <p:spTgt spid="72719"/>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72720"/>
                                        </p:tgtEl>
                                        <p:attrNameLst>
                                          <p:attrName>style.visibility</p:attrName>
                                        </p:attrNameLst>
                                      </p:cBhvr>
                                      <p:to>
                                        <p:strVal val="visible"/>
                                      </p:to>
                                    </p:set>
                                    <p:animEffect transition="in" filter="dissolve">
                                      <p:cBhvr>
                                        <p:cTn id="49" dur="500"/>
                                        <p:tgtEl>
                                          <p:spTgt spid="7272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0" restart="whenNotActive" fill="hold" evtFilter="cancelBubble" nodeType="interactiveSeq">
                <p:stCondLst>
                  <p:cond evt="onClick" delay="0">
                    <p:tgtEl>
                      <p:spTgt spid="72742"/>
                    </p:tgtEl>
                  </p:cond>
                </p:stCondLst>
                <p:endSync evt="end" delay="0">
                  <p:rtn val="all"/>
                </p:endSync>
                <p:childTnLst>
                  <p:par>
                    <p:cTn id="51" fill="hold" nodeType="clickPar">
                      <p:stCondLst>
                        <p:cond delay="0"/>
                      </p:stCondLst>
                      <p:childTnLst>
                        <p:par>
                          <p:cTn id="52" fill="hold" nodeType="withGroup">
                            <p:stCondLst>
                              <p:cond delay="0"/>
                            </p:stCondLst>
                            <p:childTnLst>
                              <p:par>
                                <p:cTn id="53" presetID="64" presetClass="path" presetSubtype="0" accel="50000" decel="50000" fill="hold" nodeType="clickEffect">
                                  <p:stCondLst>
                                    <p:cond delay="0"/>
                                  </p:stCondLst>
                                  <p:childTnLst>
                                    <p:animMotion origin="layout" path="M 0 -3.87283E-6 L 0 -1.01179 " pathEditMode="relative" rAng="0" ptsTypes="AA">
                                      <p:cBhvr>
                                        <p:cTn id="54" dur="500" spd="-100000" fill="hold"/>
                                        <p:tgtEl>
                                          <p:spTgt spid="72742"/>
                                        </p:tgtEl>
                                        <p:attrNameLst>
                                          <p:attrName>ppt_x</p:attrName>
                                          <p:attrName>ppt_y</p:attrName>
                                        </p:attrNameLst>
                                      </p:cBhvr>
                                      <p:rCtr x="0" y="-50590"/>
                                    </p:animMotion>
                                  </p:childTnLst>
                                </p:cTn>
                              </p:par>
                            </p:childTnLst>
                          </p:cTn>
                        </p:par>
                      </p:childTnLst>
                    </p:cTn>
                  </p:par>
                </p:childTnLst>
              </p:cTn>
              <p:nextCondLst>
                <p:cond evt="onClick" delay="0">
                  <p:tgtEl>
                    <p:spTgt spid="72742"/>
                  </p:tgtEl>
                </p:cond>
              </p:nextCondLst>
            </p:seq>
            <p:seq concurrent="1" nextAc="seek">
              <p:cTn id="55" restart="whenNotActive" fill="hold" evtFilter="cancelBubble" nodeType="interactiveSeq">
                <p:stCondLst>
                  <p:cond evt="onClick" delay="0">
                    <p:tgtEl>
                      <p:spTgt spid="72717"/>
                    </p:tgtEl>
                  </p:cond>
                </p:stCondLst>
                <p:endSync evt="end" delay="0">
                  <p:rtn val="all"/>
                </p:endSync>
                <p:childTnLst>
                  <p:par>
                    <p:cTn id="56" fill="hold" nodeType="clickPar">
                      <p:stCondLst>
                        <p:cond delay="0"/>
                      </p:stCondLst>
                      <p:childTnLst>
                        <p:par>
                          <p:cTn id="57" fill="hold" nodeType="withGroup">
                            <p:stCondLst>
                              <p:cond delay="0"/>
                            </p:stCondLst>
                            <p:childTnLst>
                              <p:par>
                                <p:cTn id="58" presetID="64" presetClass="path" presetSubtype="0" accel="50000" decel="50000" fill="hold" nodeType="clickEffect">
                                  <p:stCondLst>
                                    <p:cond delay="0"/>
                                  </p:stCondLst>
                                  <p:childTnLst>
                                    <p:animMotion origin="layout" path="M 0 0.00833 L 0 -1.01456 " pathEditMode="relative" rAng="0" ptsTypes="AA">
                                      <p:cBhvr>
                                        <p:cTn id="59" dur="500" fill="hold"/>
                                        <p:tgtEl>
                                          <p:spTgt spid="72742"/>
                                        </p:tgtEl>
                                        <p:attrNameLst>
                                          <p:attrName>ppt_x</p:attrName>
                                          <p:attrName>ppt_y</p:attrName>
                                        </p:attrNameLst>
                                      </p:cBhvr>
                                      <p:rCtr x="0" y="-51145"/>
                                    </p:animMotion>
                                  </p:childTnLst>
                                </p:cTn>
                              </p:par>
                            </p:childTnLst>
                          </p:cTn>
                        </p:par>
                      </p:childTnLst>
                    </p:cTn>
                  </p:par>
                </p:childTnLst>
              </p:cTn>
              <p:nextCondLst>
                <p:cond evt="onClick" delay="0">
                  <p:tgtEl>
                    <p:spTgt spid="72717"/>
                  </p:tgtEl>
                </p:cond>
              </p:nextCondLst>
            </p:seq>
            <p:seq concurrent="1" nextAc="seek">
              <p:cTn id="60" restart="whenNotActive" fill="hold" evtFilter="cancelBubble" nodeType="interactiveSeq">
                <p:stCondLst>
                  <p:cond evt="onClick" delay="0">
                    <p:tgtEl>
                      <p:spTgt spid="72711"/>
                    </p:tgtEl>
                  </p:cond>
                </p:stCondLst>
                <p:endSync evt="end" delay="0">
                  <p:rtn val="all"/>
                </p:endSync>
                <p:childTnLst>
                  <p:par>
                    <p:cTn id="61" fill="hold" nodeType="clickPar">
                      <p:stCondLst>
                        <p:cond delay="0"/>
                      </p:stCondLst>
                      <p:childTnLst>
                        <p:par>
                          <p:cTn id="62" fill="hold" nodeType="withGroup">
                            <p:stCondLst>
                              <p:cond delay="0"/>
                            </p:stCondLst>
                            <p:childTnLst>
                              <p:par>
                                <p:cTn id="63" presetID="6" presetClass="emph" presetSubtype="0" fill="hold" grpId="2" nodeType="clickEffect">
                                  <p:stCondLst>
                                    <p:cond delay="0"/>
                                  </p:stCondLst>
                                  <p:childTnLst>
                                    <p:animScale>
                                      <p:cBhvr>
                                        <p:cTn id="64" dur="500" fill="hold"/>
                                        <p:tgtEl>
                                          <p:spTgt spid="72711"/>
                                        </p:tgtEl>
                                      </p:cBhvr>
                                      <p:by x="200000" y="200000"/>
                                    </p:animScale>
                                  </p:childTnLst>
                                </p:cTn>
                              </p:par>
                              <p:par>
                                <p:cTn id="65" presetID="49" presetClass="path" presetSubtype="0" accel="50000" decel="50000" fill="hold" grpId="3" nodeType="withEffect">
                                  <p:stCondLst>
                                    <p:cond delay="0"/>
                                  </p:stCondLst>
                                  <p:childTnLst>
                                    <p:animMotion origin="layout" path="M 0.0 0.0  L 0.25 0.33364  E" pathEditMode="relative" ptsTypes="">
                                      <p:cBhvr>
                                        <p:cTn id="66" dur="500" fill="hold"/>
                                        <p:tgtEl>
                                          <p:spTgt spid="72711"/>
                                        </p:tgtEl>
                                        <p:attrNameLst>
                                          <p:attrName>ppt_x</p:attrName>
                                          <p:attrName>ppt_y</p:attrName>
                                        </p:attrNameLst>
                                      </p:cBhvr>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6" presetClass="emph" presetSubtype="0" fill="hold" grpId="4" nodeType="clickEffect">
                                  <p:stCondLst>
                                    <p:cond delay="0"/>
                                  </p:stCondLst>
                                  <p:childTnLst>
                                    <p:animScale>
                                      <p:cBhvr>
                                        <p:cTn id="70" dur="500" fill="hold"/>
                                        <p:tgtEl>
                                          <p:spTgt spid="72711"/>
                                        </p:tgtEl>
                                      </p:cBhvr>
                                      <p:by x="50000" y="50000"/>
                                    </p:animScale>
                                  </p:childTnLst>
                                </p:cTn>
                              </p:par>
                              <p:par>
                                <p:cTn id="71" presetID="49" presetClass="path" presetSubtype="0" accel="50000" decel="50000" fill="hold" grpId="5" nodeType="withEffect">
                                  <p:stCondLst>
                                    <p:cond delay="0"/>
                                  </p:stCondLst>
                                  <p:childTnLst>
                                    <p:animMotion origin="layout" path="M 0.0 0.0  L 0.25 0.33364  E" pathEditMode="relative" rAng="0" ptsTypes="">
                                      <p:cBhvr>
                                        <p:cTn id="72" dur="500" spd="-100000" fill="hold"/>
                                        <p:tgtEl>
                                          <p:spTgt spid="72711"/>
                                        </p:tgtEl>
                                        <p:attrNameLst>
                                          <p:attrName>ppt_x</p:attrName>
                                          <p:attrName>ppt_y</p:attrName>
                                        </p:attrNameLst>
                                      </p:cBhvr>
                                      <p:rCtr x="0" y="0"/>
                                    </p:animMotion>
                                  </p:childTnLst>
                                </p:cTn>
                              </p:par>
                            </p:childTnLst>
                          </p:cTn>
                        </p:par>
                      </p:childTnLst>
                    </p:cTn>
                  </p:par>
                </p:childTnLst>
              </p:cTn>
              <p:nextCondLst>
                <p:cond evt="onClick" delay="0">
                  <p:tgtEl>
                    <p:spTgt spid="72711"/>
                  </p:tgtEl>
                </p:cond>
              </p:nextCondLst>
            </p:seq>
            <p:seq concurrent="1" nextAc="seek">
              <p:cTn id="73" restart="whenNotActive" fill="hold" evtFilter="cancelBubble" nodeType="interactiveSeq">
                <p:stCondLst>
                  <p:cond evt="onClick" delay="0">
                    <p:tgtEl>
                      <p:spTgt spid="72712"/>
                    </p:tgtEl>
                  </p:cond>
                </p:stCondLst>
                <p:endSync evt="end" delay="0">
                  <p:rtn val="all"/>
                </p:endSync>
                <p:childTnLst>
                  <p:par>
                    <p:cTn id="74" fill="hold" nodeType="clickPar">
                      <p:stCondLst>
                        <p:cond delay="0"/>
                      </p:stCondLst>
                      <p:childTnLst>
                        <p:par>
                          <p:cTn id="75" fill="hold" nodeType="withGroup">
                            <p:stCondLst>
                              <p:cond delay="0"/>
                            </p:stCondLst>
                            <p:childTnLst>
                              <p:par>
                                <p:cTn id="76" presetID="6" presetClass="emph" presetSubtype="0" fill="hold" grpId="2" nodeType="clickEffect">
                                  <p:stCondLst>
                                    <p:cond delay="0"/>
                                  </p:stCondLst>
                                  <p:childTnLst>
                                    <p:animScale>
                                      <p:cBhvr>
                                        <p:cTn id="77" dur="500" fill="hold"/>
                                        <p:tgtEl>
                                          <p:spTgt spid="72712"/>
                                        </p:tgtEl>
                                      </p:cBhvr>
                                      <p:by x="200000" y="200000"/>
                                    </p:animScale>
                                  </p:childTnLst>
                                </p:cTn>
                              </p:par>
                              <p:par>
                                <p:cTn id="78" presetID="49" presetClass="path" presetSubtype="0" accel="50000" decel="50000" fill="hold" grpId="3" nodeType="withEffect">
                                  <p:stCondLst>
                                    <p:cond delay="0"/>
                                  </p:stCondLst>
                                  <p:childTnLst>
                                    <p:animMotion origin="layout" path="M 2.22222E-6 -4.93062E-6 L -0.22986 0.32817 " pathEditMode="relative" rAng="0" ptsTypes="AA">
                                      <p:cBhvr>
                                        <p:cTn id="79" dur="500" fill="hold"/>
                                        <p:tgtEl>
                                          <p:spTgt spid="72712"/>
                                        </p:tgtEl>
                                        <p:attrNameLst>
                                          <p:attrName>ppt_x</p:attrName>
                                          <p:attrName>ppt_y</p:attrName>
                                        </p:attrNameLst>
                                      </p:cBhvr>
                                      <p:rCtr x="-11493" y="16397"/>
                                    </p:animMotion>
                                  </p:childTnLst>
                                </p:cTn>
                              </p:par>
                            </p:childTnLst>
                          </p:cTn>
                        </p:par>
                      </p:childTnLst>
                    </p:cTn>
                  </p:par>
                  <p:par>
                    <p:cTn id="80" fill="hold" nodeType="clickPar">
                      <p:stCondLst>
                        <p:cond delay="indefinite"/>
                      </p:stCondLst>
                      <p:childTnLst>
                        <p:par>
                          <p:cTn id="81" fill="hold" nodeType="withGroup">
                            <p:stCondLst>
                              <p:cond delay="0"/>
                            </p:stCondLst>
                            <p:childTnLst>
                              <p:par>
                                <p:cTn id="82" presetID="6" presetClass="emph" presetSubtype="0" fill="hold" grpId="4" nodeType="clickEffect">
                                  <p:stCondLst>
                                    <p:cond delay="0"/>
                                  </p:stCondLst>
                                  <p:childTnLst>
                                    <p:animScale>
                                      <p:cBhvr>
                                        <p:cTn id="83" dur="500" fill="hold"/>
                                        <p:tgtEl>
                                          <p:spTgt spid="72712"/>
                                        </p:tgtEl>
                                      </p:cBhvr>
                                      <p:by x="50000" y="50000"/>
                                    </p:animScale>
                                  </p:childTnLst>
                                </p:cTn>
                              </p:par>
                              <p:par>
                                <p:cTn id="84" presetID="49" presetClass="path" presetSubtype="0" accel="50000" decel="50000" fill="hold" grpId="5" nodeType="withEffect">
                                  <p:stCondLst>
                                    <p:cond delay="0"/>
                                  </p:stCondLst>
                                  <p:childTnLst>
                                    <p:animMotion origin="layout" path="M 2.22222E-6 -4.93062E-6 L -0.22986 0.32817 " pathEditMode="relative" rAng="0" ptsTypes="AA">
                                      <p:cBhvr>
                                        <p:cTn id="85" dur="500" spd="-100000" fill="hold"/>
                                        <p:tgtEl>
                                          <p:spTgt spid="72712"/>
                                        </p:tgtEl>
                                        <p:attrNameLst>
                                          <p:attrName>ppt_x</p:attrName>
                                          <p:attrName>ppt_y</p:attrName>
                                        </p:attrNameLst>
                                      </p:cBhvr>
                                      <p:rCtr x="-11493" y="16397"/>
                                    </p:animMotion>
                                  </p:childTnLst>
                                </p:cTn>
                              </p:par>
                            </p:childTnLst>
                          </p:cTn>
                        </p:par>
                      </p:childTnLst>
                    </p:cTn>
                  </p:par>
                </p:childTnLst>
              </p:cTn>
              <p:nextCondLst>
                <p:cond evt="onClick" delay="0">
                  <p:tgtEl>
                    <p:spTgt spid="72712"/>
                  </p:tgtEl>
                </p:cond>
              </p:nextCondLst>
            </p:seq>
            <p:seq concurrent="1" nextAc="seek">
              <p:cTn id="86" restart="whenNotActive" fill="hold" evtFilter="cancelBubble" nodeType="interactiveSeq">
                <p:stCondLst>
                  <p:cond evt="onClick" delay="0">
                    <p:tgtEl>
                      <p:spTgt spid="72709"/>
                    </p:tgtEl>
                  </p:cond>
                </p:stCondLst>
                <p:endSync evt="end" delay="0">
                  <p:rtn val="all"/>
                </p:endSync>
                <p:childTnLst>
                  <p:par>
                    <p:cTn id="87" fill="hold" nodeType="clickPar">
                      <p:stCondLst>
                        <p:cond delay="0"/>
                      </p:stCondLst>
                      <p:childTnLst>
                        <p:par>
                          <p:cTn id="88" fill="hold" nodeType="withGroup">
                            <p:stCondLst>
                              <p:cond delay="0"/>
                            </p:stCondLst>
                            <p:childTnLst>
                              <p:par>
                                <p:cTn id="89" presetID="6" presetClass="emph" presetSubtype="0" fill="hold" grpId="1" nodeType="clickEffect">
                                  <p:stCondLst>
                                    <p:cond delay="0"/>
                                  </p:stCondLst>
                                  <p:childTnLst>
                                    <p:animScale>
                                      <p:cBhvr>
                                        <p:cTn id="90" dur="500" fill="hold"/>
                                        <p:tgtEl>
                                          <p:spTgt spid="72709"/>
                                        </p:tgtEl>
                                      </p:cBhvr>
                                      <p:by x="160000" y="160000"/>
                                    </p:animScale>
                                  </p:childTnLst>
                                </p:cTn>
                              </p:par>
                            </p:childTnLst>
                          </p:cTn>
                        </p:par>
                      </p:childTnLst>
                    </p:cTn>
                  </p:par>
                  <p:par>
                    <p:cTn id="91" fill="hold" nodeType="clickPar">
                      <p:stCondLst>
                        <p:cond delay="indefinite"/>
                      </p:stCondLst>
                      <p:childTnLst>
                        <p:par>
                          <p:cTn id="92" fill="hold" nodeType="withGroup">
                            <p:stCondLst>
                              <p:cond delay="0"/>
                            </p:stCondLst>
                            <p:childTnLst>
                              <p:par>
                                <p:cTn id="93" presetID="6" presetClass="emph" presetSubtype="0" fill="hold" grpId="2" nodeType="clickEffect">
                                  <p:stCondLst>
                                    <p:cond delay="0"/>
                                  </p:stCondLst>
                                  <p:childTnLst>
                                    <p:animScale>
                                      <p:cBhvr>
                                        <p:cTn id="94" dur="500" fill="hold"/>
                                        <p:tgtEl>
                                          <p:spTgt spid="72709"/>
                                        </p:tgtEl>
                                      </p:cBhvr>
                                      <p:by x="62500" y="62500"/>
                                    </p:animScale>
                                  </p:childTnLst>
                                </p:cTn>
                              </p:par>
                            </p:childTnLst>
                          </p:cTn>
                        </p:par>
                      </p:childTnLst>
                    </p:cTn>
                  </p:par>
                </p:childTnLst>
              </p:cTn>
              <p:nextCondLst>
                <p:cond evt="onClick" delay="0">
                  <p:tgtEl>
                    <p:spTgt spid="72709"/>
                  </p:tgtEl>
                </p:cond>
              </p:nextCondLst>
            </p:seq>
          </p:childTnLst>
        </p:cTn>
      </p:par>
    </p:tnLst>
    <p:bldLst>
      <p:bldP spid="72718" grpId="0" animBg="1"/>
      <p:bldP spid="72717" grpId="0" animBg="1"/>
      <p:bldP spid="72719" grpId="0" animBg="1"/>
      <p:bldP spid="72720" grpId="0" animBg="1"/>
      <p:bldP spid="72713" grpId="0" animBg="1"/>
      <p:bldP spid="72714" grpId="0" animBg="1"/>
      <p:bldP spid="72709" grpId="0" animBg="1"/>
      <p:bldP spid="72709" grpId="1" animBg="1"/>
      <p:bldP spid="72709" grpId="2" animBg="1"/>
      <p:bldP spid="72711" grpId="0" animBg="1"/>
      <p:bldP spid="72711" grpId="1" animBg="1"/>
      <p:bldP spid="72711" grpId="2" animBg="1"/>
      <p:bldP spid="72711" grpId="3" animBg="1"/>
      <p:bldP spid="72711" grpId="4" animBg="1"/>
      <p:bldP spid="72711" grpId="5" animBg="1"/>
      <p:bldP spid="72712" grpId="0" animBg="1"/>
      <p:bldP spid="72712" grpId="1" animBg="1"/>
      <p:bldP spid="72712" grpId="2" animBg="1"/>
      <p:bldP spid="72712" grpId="3" animBg="1"/>
      <p:bldP spid="72712" grpId="4" animBg="1"/>
      <p:bldP spid="72712" grpId="5"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1"/>
          <p:cNvSpPr txBox="1">
            <a:spLocks noChangeArrowheads="1"/>
          </p:cNvSpPr>
          <p:nvPr/>
        </p:nvSpPr>
        <p:spPr bwMode="auto">
          <a:xfrm>
            <a:off x="76200" y="38100"/>
            <a:ext cx="517207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just" eaLnBrk="1" hangingPunct="1">
              <a:spcBef>
                <a:spcPct val="0"/>
              </a:spcBef>
              <a:buClrTx/>
              <a:buSzTx/>
              <a:buFontTx/>
              <a:buNone/>
            </a:pPr>
            <a:r>
              <a:rPr lang="en-US" altLang="en-US" sz="1800" b="1">
                <a:latin typeface="Arial" pitchFamily="34" charset="0"/>
              </a:rPr>
              <a:t>BAB VIIA. </a:t>
            </a:r>
            <a:r>
              <a:rPr lang="id-ID" altLang="en-US" sz="1800" b="1">
                <a:latin typeface="Arial" pitchFamily="34" charset="0"/>
              </a:rPr>
              <a:t>DEWAN PERWAKILAN DAERAH</a:t>
            </a:r>
            <a:endParaRPr lang="id-ID" altLang="en-US" sz="1800">
              <a:latin typeface="Arial" pitchFamily="34" charset="0"/>
            </a:endParaRPr>
          </a:p>
        </p:txBody>
      </p:sp>
      <p:sp>
        <p:nvSpPr>
          <p:cNvPr id="75785" name="Line 9"/>
          <p:cNvSpPr>
            <a:spLocks noChangeShapeType="1"/>
          </p:cNvSpPr>
          <p:nvPr/>
        </p:nvSpPr>
        <p:spPr bwMode="auto">
          <a:xfrm>
            <a:off x="3429000" y="3257550"/>
            <a:ext cx="238125" cy="0"/>
          </a:xfrm>
          <a:prstGeom prst="line">
            <a:avLst/>
          </a:prstGeom>
          <a:noFill/>
          <a:ln w="38100">
            <a:solidFill>
              <a:schemeClr val="tx1"/>
            </a:solidFill>
            <a:round/>
            <a:headEnd/>
            <a:tailEnd/>
          </a:ln>
          <a:effectLst>
            <a:prstShdw prst="shdw17" dist="28398" dir="1593903">
              <a:schemeClr val="accent1"/>
            </a:prstShdw>
          </a:effectLst>
          <a:extLst>
            <a:ext uri="{909E8E84-426E-40DD-AFC4-6F175D3DCCD1}">
              <a14:hiddenFill xmlns:a14="http://schemas.microsoft.com/office/drawing/2010/main">
                <a:noFill/>
              </a14:hiddenFill>
            </a:ext>
          </a:extLst>
        </p:spPr>
        <p:txBody>
          <a:bodyPr/>
          <a:lstStyle/>
          <a:p>
            <a:endParaRPr lang="en-US"/>
          </a:p>
        </p:txBody>
      </p:sp>
      <p:sp>
        <p:nvSpPr>
          <p:cNvPr id="75786" name="Line 10"/>
          <p:cNvSpPr>
            <a:spLocks noChangeShapeType="1"/>
          </p:cNvSpPr>
          <p:nvPr/>
        </p:nvSpPr>
        <p:spPr bwMode="auto">
          <a:xfrm>
            <a:off x="5502275" y="3257550"/>
            <a:ext cx="212725" cy="0"/>
          </a:xfrm>
          <a:prstGeom prst="line">
            <a:avLst/>
          </a:prstGeom>
          <a:noFill/>
          <a:ln w="38100">
            <a:solidFill>
              <a:schemeClr val="tx1"/>
            </a:solidFill>
            <a:round/>
            <a:headEnd/>
            <a:tailEnd/>
          </a:ln>
          <a:effectLst>
            <a:prstShdw prst="shdw17" dist="28398" dir="1593903">
              <a:schemeClr val="accent1"/>
            </a:prstShdw>
          </a:effectLst>
          <a:extLst>
            <a:ext uri="{909E8E84-426E-40DD-AFC4-6F175D3DCCD1}">
              <a14:hiddenFill xmlns:a14="http://schemas.microsoft.com/office/drawing/2010/main">
                <a:noFill/>
              </a14:hiddenFill>
            </a:ext>
          </a:extLst>
        </p:spPr>
        <p:txBody>
          <a:bodyPr/>
          <a:lstStyle/>
          <a:p>
            <a:endParaRPr lang="en-US"/>
          </a:p>
        </p:txBody>
      </p:sp>
      <p:sp>
        <p:nvSpPr>
          <p:cNvPr id="75782" name="Rectangle 6"/>
          <p:cNvSpPr>
            <a:spLocks noChangeArrowheads="1"/>
          </p:cNvSpPr>
          <p:nvPr/>
        </p:nvSpPr>
        <p:spPr bwMode="auto">
          <a:xfrm>
            <a:off x="3652838" y="2514600"/>
            <a:ext cx="1847850" cy="1447800"/>
          </a:xfrm>
          <a:prstGeom prst="rect">
            <a:avLst/>
          </a:prstGeom>
          <a:solidFill>
            <a:srgbClr val="0066FF"/>
          </a:solidFill>
          <a:ln w="28575">
            <a:solidFill>
              <a:schemeClr val="tx1"/>
            </a:solidFill>
            <a:miter lim="800000"/>
            <a:headEnd/>
            <a:tailEnd/>
          </a:ln>
        </p:spPr>
        <p:txBody>
          <a:bodyPr lIns="0" r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4800" b="1">
                <a:solidFill>
                  <a:schemeClr val="accent1"/>
                </a:solidFill>
                <a:latin typeface="Arial" pitchFamily="34" charset="0"/>
              </a:rPr>
              <a:t>DPD</a:t>
            </a:r>
            <a:endParaRPr lang="id-ID" altLang="en-US" sz="1800">
              <a:solidFill>
                <a:schemeClr val="accent1"/>
              </a:solidFill>
              <a:latin typeface="Arial" pitchFamily="34" charset="0"/>
            </a:endParaRPr>
          </a:p>
        </p:txBody>
      </p:sp>
      <p:grpSp>
        <p:nvGrpSpPr>
          <p:cNvPr id="75862" name="Group 86"/>
          <p:cNvGrpSpPr>
            <a:grpSpLocks/>
          </p:cNvGrpSpPr>
          <p:nvPr/>
        </p:nvGrpSpPr>
        <p:grpSpPr bwMode="auto">
          <a:xfrm>
            <a:off x="219075" y="1638300"/>
            <a:ext cx="3238500" cy="3238500"/>
            <a:chOff x="138" y="1032"/>
            <a:chExt cx="2040" cy="2040"/>
          </a:xfrm>
        </p:grpSpPr>
        <p:sp>
          <p:nvSpPr>
            <p:cNvPr id="29704" name="Oval 8"/>
            <p:cNvSpPr>
              <a:spLocks noChangeArrowheads="1"/>
            </p:cNvSpPr>
            <p:nvPr/>
          </p:nvSpPr>
          <p:spPr bwMode="auto">
            <a:xfrm>
              <a:off x="138" y="1032"/>
              <a:ext cx="2040" cy="2040"/>
            </a:xfrm>
            <a:prstGeom prst="ellipse">
              <a:avLst/>
            </a:prstGeom>
            <a:solidFill>
              <a:srgbClr val="339933"/>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105000"/>
                </a:lnSpc>
                <a:spcBef>
                  <a:spcPct val="0"/>
                </a:spcBef>
                <a:buClrTx/>
                <a:buSzTx/>
                <a:buFontTx/>
                <a:buNone/>
              </a:pPr>
              <a:endParaRPr lang="id-ID" altLang="en-US" sz="1400" b="1">
                <a:solidFill>
                  <a:schemeClr val="accent1"/>
                </a:solidFill>
                <a:latin typeface="Arial" pitchFamily="34" charset="0"/>
              </a:endParaRPr>
            </a:p>
          </p:txBody>
        </p:sp>
        <p:sp>
          <p:nvSpPr>
            <p:cNvPr id="29705" name="Rectangle 84"/>
            <p:cNvSpPr>
              <a:spLocks noChangeArrowheads="1"/>
            </p:cNvSpPr>
            <p:nvPr/>
          </p:nvSpPr>
          <p:spPr bwMode="auto">
            <a:xfrm>
              <a:off x="248" y="1332"/>
              <a:ext cx="1824" cy="1488"/>
            </a:xfrm>
            <a:prstGeom prst="rect">
              <a:avLst/>
            </a:prstGeom>
            <a:noFill/>
            <a:ln>
              <a:noFill/>
            </a:ln>
            <a:extLst>
              <a:ext uri="{909E8E84-426E-40DD-AFC4-6F175D3DCCD1}">
                <a14:hiddenFill xmlns:a14="http://schemas.microsoft.com/office/drawing/2010/main">
                  <a:solidFill>
                    <a:srgbClr val="008000">
                      <a:alpha val="70195"/>
                    </a:srgbClr>
                  </a:solidFill>
                </a14:hiddenFill>
              </a:ext>
              <a:ext uri="{91240B29-F687-4F45-9708-019B960494DF}">
                <a14:hiddenLine xmlns:a14="http://schemas.microsoft.com/office/drawing/2010/main" w="28575">
                  <a:solidFill>
                    <a:schemeClr val="tx1"/>
                  </a:solidFill>
                  <a:miter lim="800000"/>
                  <a:headEnd/>
                  <a:tailEnd/>
                </a14:hiddenLine>
              </a:ext>
            </a:extLst>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105000"/>
                </a:lnSpc>
                <a:spcBef>
                  <a:spcPct val="0"/>
                </a:spcBef>
                <a:buClrTx/>
                <a:buSzTx/>
                <a:buFontTx/>
                <a:buNone/>
              </a:pPr>
              <a:r>
                <a:rPr lang="id-ID" altLang="en-US" sz="1400" b="1">
                  <a:solidFill>
                    <a:schemeClr val="accent1"/>
                  </a:solidFill>
                  <a:latin typeface="Arial" pitchFamily="34" charset="0"/>
                </a:rPr>
                <a:t>Angg</a:t>
              </a:r>
              <a:r>
                <a:rPr lang="en-US" altLang="en-US" sz="1400" b="1">
                  <a:solidFill>
                    <a:schemeClr val="accent1"/>
                  </a:solidFill>
                  <a:latin typeface="Arial" pitchFamily="34" charset="0"/>
                </a:rPr>
                <a:t>ota </a:t>
              </a:r>
              <a:r>
                <a:rPr lang="id-ID" altLang="en-US" sz="1400" b="1">
                  <a:solidFill>
                    <a:schemeClr val="accent1"/>
                  </a:solidFill>
                  <a:latin typeface="Arial" pitchFamily="34" charset="0"/>
                </a:rPr>
                <a:t>DPD dipilih dari </a:t>
              </a:r>
              <a:endParaRPr lang="en-US" altLang="en-US" sz="1400" b="1">
                <a:solidFill>
                  <a:schemeClr val="accent1"/>
                </a:solidFill>
                <a:latin typeface="Arial" pitchFamily="34" charset="0"/>
              </a:endParaRPr>
            </a:p>
            <a:p>
              <a:pPr algn="ctr" eaLnBrk="1" hangingPunct="1">
                <a:lnSpc>
                  <a:spcPct val="105000"/>
                </a:lnSpc>
                <a:spcBef>
                  <a:spcPct val="0"/>
                </a:spcBef>
                <a:buClrTx/>
                <a:buSzTx/>
                <a:buFontTx/>
                <a:buNone/>
              </a:pPr>
              <a:r>
                <a:rPr lang="id-ID" altLang="en-US" sz="1400" b="1">
                  <a:solidFill>
                    <a:schemeClr val="accent1"/>
                  </a:solidFill>
                  <a:latin typeface="Arial" pitchFamily="34" charset="0"/>
                </a:rPr>
                <a:t>setiap provinsi melalui</a:t>
              </a:r>
              <a:r>
                <a:rPr lang="en-US" altLang="en-US" sz="1400" b="1">
                  <a:solidFill>
                    <a:schemeClr val="accent1"/>
                  </a:solidFill>
                  <a:latin typeface="Arial" pitchFamily="34" charset="0"/>
                </a:rPr>
                <a:t> p</a:t>
              </a:r>
              <a:r>
                <a:rPr lang="id-ID" altLang="en-US" sz="1400" b="1">
                  <a:solidFill>
                    <a:schemeClr val="accent1"/>
                  </a:solidFill>
                  <a:latin typeface="Arial" pitchFamily="34" charset="0"/>
                </a:rPr>
                <a:t>emilu </a:t>
              </a:r>
              <a:r>
                <a:rPr lang="id-ID" altLang="en-US" sz="1400">
                  <a:solidFill>
                    <a:schemeClr val="accent1"/>
                  </a:solidFill>
                  <a:latin typeface="Arial" pitchFamily="34" charset="0"/>
                </a:rPr>
                <a:t>[Pasal 22C (1)</a:t>
              </a:r>
              <a:r>
                <a:rPr lang="en-US" altLang="en-US" sz="1400">
                  <a:solidFill>
                    <a:schemeClr val="accent1"/>
                  </a:solidFill>
                  <a:latin typeface="Arial" pitchFamily="34" charset="0"/>
                </a:rPr>
                <a:t>***</a:t>
              </a:r>
              <a:r>
                <a:rPr lang="id-ID" altLang="en-US" sz="1400">
                  <a:solidFill>
                    <a:schemeClr val="accent1"/>
                  </a:solidFill>
                  <a:latin typeface="Arial" pitchFamily="34" charset="0"/>
                </a:rPr>
                <a:t>]</a:t>
              </a:r>
            </a:p>
            <a:p>
              <a:pPr algn="ctr" eaLnBrk="1" hangingPunct="1">
                <a:lnSpc>
                  <a:spcPct val="105000"/>
                </a:lnSpc>
                <a:spcBef>
                  <a:spcPct val="0"/>
                </a:spcBef>
                <a:buClrTx/>
                <a:buSzTx/>
                <a:buFontTx/>
                <a:buNone/>
              </a:pPr>
              <a:endParaRPr lang="id-ID" altLang="en-US" sz="1400">
                <a:solidFill>
                  <a:schemeClr val="accent1"/>
                </a:solidFill>
                <a:latin typeface="Arial" pitchFamily="34" charset="0"/>
              </a:endParaRPr>
            </a:p>
            <a:p>
              <a:pPr algn="ctr" eaLnBrk="1" hangingPunct="1">
                <a:lnSpc>
                  <a:spcPct val="105000"/>
                </a:lnSpc>
                <a:spcBef>
                  <a:spcPct val="0"/>
                </a:spcBef>
                <a:buClrTx/>
                <a:buSzTx/>
                <a:buFontTx/>
                <a:buNone/>
              </a:pPr>
              <a:r>
                <a:rPr lang="id-ID" altLang="en-US" sz="1400" b="1">
                  <a:solidFill>
                    <a:schemeClr val="accent1"/>
                  </a:solidFill>
                  <a:latin typeface="Arial" pitchFamily="34" charset="0"/>
                </a:rPr>
                <a:t>Angg</a:t>
              </a:r>
              <a:r>
                <a:rPr lang="en-US" altLang="en-US" sz="1400" b="1">
                  <a:solidFill>
                    <a:schemeClr val="accent1"/>
                  </a:solidFill>
                  <a:latin typeface="Arial" pitchFamily="34" charset="0"/>
                </a:rPr>
                <a:t>ota </a:t>
              </a:r>
              <a:r>
                <a:rPr lang="id-ID" altLang="en-US" sz="1400" b="1">
                  <a:solidFill>
                    <a:schemeClr val="accent1"/>
                  </a:solidFill>
                  <a:latin typeface="Arial" pitchFamily="34" charset="0"/>
                </a:rPr>
                <a:t>DPD dari setiap provinsi jumlahnya sama dan jumlah seluruh anggota DPD itu tidak lebih 1/3 jumlah </a:t>
              </a:r>
              <a:endParaRPr lang="en-US" altLang="en-US" sz="1400" b="1">
                <a:solidFill>
                  <a:schemeClr val="accent1"/>
                </a:solidFill>
                <a:latin typeface="Arial" pitchFamily="34" charset="0"/>
              </a:endParaRPr>
            </a:p>
            <a:p>
              <a:pPr algn="ctr" eaLnBrk="1" hangingPunct="1">
                <a:lnSpc>
                  <a:spcPct val="105000"/>
                </a:lnSpc>
                <a:spcBef>
                  <a:spcPct val="0"/>
                </a:spcBef>
                <a:buClrTx/>
                <a:buSzTx/>
                <a:buFontTx/>
                <a:buNone/>
              </a:pPr>
              <a:r>
                <a:rPr lang="id-ID" altLang="en-US" sz="1400" b="1">
                  <a:solidFill>
                    <a:schemeClr val="accent1"/>
                  </a:solidFill>
                  <a:latin typeface="Arial" pitchFamily="34" charset="0"/>
                </a:rPr>
                <a:t>anggota DPR </a:t>
              </a:r>
              <a:endParaRPr lang="en-US" altLang="en-US" sz="1400" b="1">
                <a:solidFill>
                  <a:schemeClr val="accent1"/>
                </a:solidFill>
                <a:latin typeface="Arial" pitchFamily="34" charset="0"/>
              </a:endParaRPr>
            </a:p>
            <a:p>
              <a:pPr algn="ctr" eaLnBrk="1" hangingPunct="1">
                <a:lnSpc>
                  <a:spcPct val="105000"/>
                </a:lnSpc>
                <a:spcBef>
                  <a:spcPct val="0"/>
                </a:spcBef>
                <a:buClrTx/>
                <a:buSzTx/>
                <a:buFontTx/>
                <a:buNone/>
              </a:pPr>
              <a:r>
                <a:rPr lang="id-ID" altLang="en-US" sz="1400">
                  <a:solidFill>
                    <a:schemeClr val="accent1"/>
                  </a:solidFill>
                  <a:latin typeface="Arial" pitchFamily="34" charset="0"/>
                </a:rPr>
                <a:t>[Pasal 22C (2)</a:t>
              </a:r>
              <a:r>
                <a:rPr lang="en-US" altLang="en-US" sz="1400">
                  <a:solidFill>
                    <a:schemeClr val="accent1"/>
                  </a:solidFill>
                  <a:latin typeface="Arial" pitchFamily="34" charset="0"/>
                </a:rPr>
                <a:t>***</a:t>
              </a:r>
              <a:r>
                <a:rPr lang="id-ID" altLang="en-US" sz="1400">
                  <a:solidFill>
                    <a:schemeClr val="accent1"/>
                  </a:solidFill>
                  <a:latin typeface="Arial" pitchFamily="34" charset="0"/>
                </a:rPr>
                <a:t>]</a:t>
              </a:r>
            </a:p>
          </p:txBody>
        </p:sp>
      </p:grpSp>
      <p:sp>
        <p:nvSpPr>
          <p:cNvPr id="75781" name="Oval 5"/>
          <p:cNvSpPr>
            <a:spLocks noChangeArrowheads="1"/>
          </p:cNvSpPr>
          <p:nvPr/>
        </p:nvSpPr>
        <p:spPr bwMode="auto">
          <a:xfrm>
            <a:off x="5715000" y="1638300"/>
            <a:ext cx="3238500" cy="3238500"/>
          </a:xfrm>
          <a:prstGeom prst="ellipse">
            <a:avLst/>
          </a:prstGeom>
          <a:solidFill>
            <a:srgbClr val="339933"/>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110000"/>
              </a:lnSpc>
              <a:spcBef>
                <a:spcPct val="0"/>
              </a:spcBef>
              <a:buClrTx/>
              <a:buSzTx/>
              <a:buFontTx/>
              <a:buNone/>
            </a:pPr>
            <a:r>
              <a:rPr lang="id-ID" altLang="en-US" sz="1400" b="1">
                <a:solidFill>
                  <a:schemeClr val="accent1"/>
                </a:solidFill>
                <a:latin typeface="Arial" pitchFamily="34" charset="0"/>
              </a:rPr>
              <a:t>Anggota DPD dapat diberhentikan dari jabatannya, yang syarat-syarat dan tata caranya diatur dalam</a:t>
            </a:r>
            <a:endParaRPr lang="en-US" altLang="en-US" sz="1400" b="1">
              <a:solidFill>
                <a:schemeClr val="accent1"/>
              </a:solidFill>
              <a:latin typeface="Arial" pitchFamily="34" charset="0"/>
            </a:endParaRPr>
          </a:p>
          <a:p>
            <a:pPr algn="ctr" eaLnBrk="1" hangingPunct="1">
              <a:lnSpc>
                <a:spcPct val="110000"/>
              </a:lnSpc>
              <a:spcBef>
                <a:spcPct val="0"/>
              </a:spcBef>
              <a:buClrTx/>
              <a:buSzTx/>
              <a:buFontTx/>
              <a:buNone/>
            </a:pPr>
            <a:r>
              <a:rPr lang="id-ID" altLang="en-US" sz="1400" b="1">
                <a:solidFill>
                  <a:schemeClr val="accent1"/>
                </a:solidFill>
                <a:latin typeface="Arial" pitchFamily="34" charset="0"/>
              </a:rPr>
              <a:t>undang-undang</a:t>
            </a:r>
          </a:p>
          <a:p>
            <a:pPr algn="ctr" eaLnBrk="1" hangingPunct="1">
              <a:lnSpc>
                <a:spcPct val="110000"/>
              </a:lnSpc>
              <a:spcBef>
                <a:spcPct val="0"/>
              </a:spcBef>
              <a:buClrTx/>
              <a:buSzTx/>
              <a:buFontTx/>
              <a:buNone/>
            </a:pPr>
            <a:r>
              <a:rPr lang="id-ID" altLang="en-US" sz="1400">
                <a:solidFill>
                  <a:schemeClr val="accent1"/>
                </a:solidFill>
                <a:latin typeface="Arial" pitchFamily="34" charset="0"/>
              </a:rPr>
              <a:t>[Pasal 22D (4)</a:t>
            </a:r>
            <a:r>
              <a:rPr lang="en-US" altLang="en-US" sz="1400">
                <a:solidFill>
                  <a:schemeClr val="accent1"/>
                </a:solidFill>
                <a:latin typeface="Arial" pitchFamily="34" charset="0"/>
              </a:rPr>
              <a:t>***</a:t>
            </a:r>
            <a:r>
              <a:rPr lang="id-ID" altLang="en-US" sz="1400">
                <a:solidFill>
                  <a:schemeClr val="accent1"/>
                </a:solidFill>
                <a:latin typeface="Arial" pitchFamily="34" charset="0"/>
              </a:rPr>
              <a:t>]</a:t>
            </a: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5782"/>
                                        </p:tgtEl>
                                        <p:attrNameLst>
                                          <p:attrName>style.visibility</p:attrName>
                                        </p:attrNameLst>
                                      </p:cBhvr>
                                      <p:to>
                                        <p:strVal val="visible"/>
                                      </p:to>
                                    </p:set>
                                    <p:animEffect transition="in" filter="box(in)">
                                      <p:cBhvr>
                                        <p:cTn id="7" dur="1000"/>
                                        <p:tgtEl>
                                          <p:spTgt spid="75782"/>
                                        </p:tgtEl>
                                      </p:cBhvr>
                                    </p:animEffect>
                                  </p:childTnLst>
                                </p:cTn>
                              </p:par>
                            </p:childTnLst>
                          </p:cTn>
                        </p:par>
                        <p:par>
                          <p:cTn id="8" fill="hold" nodeType="afterGroup">
                            <p:stCondLst>
                              <p:cond delay="1000"/>
                            </p:stCondLst>
                            <p:childTnLst>
                              <p:par>
                                <p:cTn id="9" presetID="2" presetClass="entr" presetSubtype="2" fill="hold" grpId="0" nodeType="afterEffect">
                                  <p:stCondLst>
                                    <p:cond delay="0"/>
                                  </p:stCondLst>
                                  <p:childTnLst>
                                    <p:set>
                                      <p:cBhvr>
                                        <p:cTn id="10" dur="1" fill="hold">
                                          <p:stCondLst>
                                            <p:cond delay="0"/>
                                          </p:stCondLst>
                                        </p:cTn>
                                        <p:tgtEl>
                                          <p:spTgt spid="75785"/>
                                        </p:tgtEl>
                                        <p:attrNameLst>
                                          <p:attrName>style.visibility</p:attrName>
                                        </p:attrNameLst>
                                      </p:cBhvr>
                                      <p:to>
                                        <p:strVal val="visible"/>
                                      </p:to>
                                    </p:set>
                                    <p:anim calcmode="lin" valueType="num">
                                      <p:cBhvr additive="base">
                                        <p:cTn id="11" dur="1000" fill="hold"/>
                                        <p:tgtEl>
                                          <p:spTgt spid="75785"/>
                                        </p:tgtEl>
                                        <p:attrNameLst>
                                          <p:attrName>ppt_x</p:attrName>
                                        </p:attrNameLst>
                                      </p:cBhvr>
                                      <p:tavLst>
                                        <p:tav tm="0">
                                          <p:val>
                                            <p:strVal val="1+#ppt_w/2"/>
                                          </p:val>
                                        </p:tav>
                                        <p:tav tm="100000">
                                          <p:val>
                                            <p:strVal val="#ppt_x"/>
                                          </p:val>
                                        </p:tav>
                                      </p:tavLst>
                                    </p:anim>
                                    <p:anim calcmode="lin" valueType="num">
                                      <p:cBhvr additive="base">
                                        <p:cTn id="12" dur="1000" fill="hold"/>
                                        <p:tgtEl>
                                          <p:spTgt spid="75785"/>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2000"/>
                            </p:stCondLst>
                            <p:childTnLst>
                              <p:par>
                                <p:cTn id="14" presetID="6" presetClass="entr" presetSubtype="32" fill="hold" nodeType="afterEffect">
                                  <p:stCondLst>
                                    <p:cond delay="0"/>
                                  </p:stCondLst>
                                  <p:childTnLst>
                                    <p:set>
                                      <p:cBhvr>
                                        <p:cTn id="15" dur="1" fill="hold">
                                          <p:stCondLst>
                                            <p:cond delay="0"/>
                                          </p:stCondLst>
                                        </p:cTn>
                                        <p:tgtEl>
                                          <p:spTgt spid="75862"/>
                                        </p:tgtEl>
                                        <p:attrNameLst>
                                          <p:attrName>style.visibility</p:attrName>
                                        </p:attrNameLst>
                                      </p:cBhvr>
                                      <p:to>
                                        <p:strVal val="visible"/>
                                      </p:to>
                                    </p:set>
                                    <p:animEffect transition="in" filter="circle(out)">
                                      <p:cBhvr>
                                        <p:cTn id="16" dur="1000"/>
                                        <p:tgtEl>
                                          <p:spTgt spid="75862"/>
                                        </p:tgtEl>
                                      </p:cBhvr>
                                    </p:animEffect>
                                  </p:childTnLst>
                                </p:cTn>
                              </p:par>
                            </p:childTnLst>
                          </p:cTn>
                        </p:par>
                        <p:par>
                          <p:cTn id="17" fill="hold" nodeType="afterGroup">
                            <p:stCondLst>
                              <p:cond delay="3000"/>
                            </p:stCondLst>
                            <p:childTnLst>
                              <p:par>
                                <p:cTn id="18" presetID="18" presetClass="entr" presetSubtype="6" fill="hold" grpId="0" nodeType="afterEffect">
                                  <p:stCondLst>
                                    <p:cond delay="0"/>
                                  </p:stCondLst>
                                  <p:childTnLst>
                                    <p:set>
                                      <p:cBhvr>
                                        <p:cTn id="19" dur="1" fill="hold">
                                          <p:stCondLst>
                                            <p:cond delay="0"/>
                                          </p:stCondLst>
                                        </p:cTn>
                                        <p:tgtEl>
                                          <p:spTgt spid="75786"/>
                                        </p:tgtEl>
                                        <p:attrNameLst>
                                          <p:attrName>style.visibility</p:attrName>
                                        </p:attrNameLst>
                                      </p:cBhvr>
                                      <p:to>
                                        <p:strVal val="visible"/>
                                      </p:to>
                                    </p:set>
                                    <p:animEffect transition="in" filter="strips(downRight)">
                                      <p:cBhvr>
                                        <p:cTn id="20" dur="1000"/>
                                        <p:tgtEl>
                                          <p:spTgt spid="75786"/>
                                        </p:tgtEl>
                                      </p:cBhvr>
                                    </p:animEffect>
                                  </p:childTnLst>
                                </p:cTn>
                              </p:par>
                            </p:childTnLst>
                          </p:cTn>
                        </p:par>
                        <p:par>
                          <p:cTn id="21" fill="hold" nodeType="afterGroup">
                            <p:stCondLst>
                              <p:cond delay="4000"/>
                            </p:stCondLst>
                            <p:childTnLst>
                              <p:par>
                                <p:cTn id="22" presetID="6" presetClass="entr" presetSubtype="32" fill="hold" grpId="4" nodeType="afterEffect">
                                  <p:stCondLst>
                                    <p:cond delay="0"/>
                                  </p:stCondLst>
                                  <p:childTnLst>
                                    <p:set>
                                      <p:cBhvr>
                                        <p:cTn id="23" dur="1" fill="hold">
                                          <p:stCondLst>
                                            <p:cond delay="0"/>
                                          </p:stCondLst>
                                        </p:cTn>
                                        <p:tgtEl>
                                          <p:spTgt spid="75781"/>
                                        </p:tgtEl>
                                        <p:attrNameLst>
                                          <p:attrName>style.visibility</p:attrName>
                                        </p:attrNameLst>
                                      </p:cBhvr>
                                      <p:to>
                                        <p:strVal val="visible"/>
                                      </p:to>
                                    </p:set>
                                    <p:animEffect transition="in" filter="circle(out)">
                                      <p:cBhvr>
                                        <p:cTn id="24" dur="10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5" restart="whenNotActive" fill="hold" evtFilter="cancelBubble" nodeType="interactiveSeq">
                <p:stCondLst>
                  <p:cond evt="onClick" delay="0">
                    <p:tgtEl>
                      <p:spTgt spid="75862"/>
                    </p:tgtEl>
                  </p:cond>
                </p:stCondLst>
                <p:endSync evt="end" delay="0">
                  <p:rtn val="all"/>
                </p:endSync>
                <p:childTnLst>
                  <p:par>
                    <p:cTn id="26" fill="hold" nodeType="clickPar">
                      <p:stCondLst>
                        <p:cond delay="0"/>
                      </p:stCondLst>
                      <p:childTnLst>
                        <p:par>
                          <p:cTn id="27" fill="hold" nodeType="withGroup">
                            <p:stCondLst>
                              <p:cond delay="0"/>
                            </p:stCondLst>
                            <p:childTnLst>
                              <p:par>
                                <p:cTn id="28" presetID="6" presetClass="emph" presetSubtype="0" fill="hold" nodeType="clickEffect">
                                  <p:stCondLst>
                                    <p:cond delay="0"/>
                                  </p:stCondLst>
                                  <p:childTnLst>
                                    <p:animScale>
                                      <p:cBhvr>
                                        <p:cTn id="29" dur="500" fill="hold"/>
                                        <p:tgtEl>
                                          <p:spTgt spid="75862"/>
                                        </p:tgtEl>
                                      </p:cBhvr>
                                      <p:by x="150000" y="150000"/>
                                    </p:animScale>
                                  </p:childTnLst>
                                </p:cTn>
                              </p:par>
                              <p:par>
                                <p:cTn id="30" presetID="63" presetClass="path" presetSubtype="0" accel="50000" decel="50000" fill="hold" nodeType="withEffect">
                                  <p:stCondLst>
                                    <p:cond delay="0"/>
                                  </p:stCondLst>
                                  <p:childTnLst>
                                    <p:animMotion origin="layout" path="M -1.66667E-6 -4.05562E-7 L 0.13229 0.02503 " pathEditMode="relative" rAng="0" ptsTypes="AA">
                                      <p:cBhvr>
                                        <p:cTn id="31" dur="500" fill="hold"/>
                                        <p:tgtEl>
                                          <p:spTgt spid="75862"/>
                                        </p:tgtEl>
                                        <p:attrNameLst>
                                          <p:attrName>ppt_x</p:attrName>
                                          <p:attrName>ppt_y</p:attrName>
                                        </p:attrNameLst>
                                      </p:cBhvr>
                                      <p:rCtr x="6615" y="1251"/>
                                    </p:animMotion>
                                  </p:childTnLst>
                                </p:cTn>
                              </p:par>
                            </p:childTnLst>
                          </p:cTn>
                        </p:par>
                      </p:childTnLst>
                    </p:cTn>
                  </p:par>
                  <p:par>
                    <p:cTn id="32" fill="hold" nodeType="clickPar">
                      <p:stCondLst>
                        <p:cond delay="indefinite"/>
                      </p:stCondLst>
                      <p:childTnLst>
                        <p:par>
                          <p:cTn id="33" fill="hold" nodeType="withGroup">
                            <p:stCondLst>
                              <p:cond delay="0"/>
                            </p:stCondLst>
                            <p:childTnLst>
                              <p:par>
                                <p:cTn id="34" presetID="6" presetClass="emph" presetSubtype="0" fill="hold" nodeType="clickEffect">
                                  <p:stCondLst>
                                    <p:cond delay="0"/>
                                  </p:stCondLst>
                                  <p:childTnLst>
                                    <p:animScale>
                                      <p:cBhvr>
                                        <p:cTn id="35" dur="500" fill="hold"/>
                                        <p:tgtEl>
                                          <p:spTgt spid="75862"/>
                                        </p:tgtEl>
                                      </p:cBhvr>
                                      <p:by x="67000" y="67000"/>
                                    </p:animScale>
                                  </p:childTnLst>
                                </p:cTn>
                              </p:par>
                              <p:par>
                                <p:cTn id="36" presetID="63" presetClass="path" presetSubtype="0" accel="50000" decel="50000" fill="hold" nodeType="withEffect">
                                  <p:stCondLst>
                                    <p:cond delay="0"/>
                                  </p:stCondLst>
                                  <p:childTnLst>
                                    <p:animMotion origin="layout" path="M -1.66667E-6 -4.05562E-7 L 0.14063 0.02503 " pathEditMode="relative" rAng="0" ptsTypes="AA">
                                      <p:cBhvr>
                                        <p:cTn id="37" dur="500" spd="-100000" fill="hold"/>
                                        <p:tgtEl>
                                          <p:spTgt spid="75862"/>
                                        </p:tgtEl>
                                        <p:attrNameLst>
                                          <p:attrName>ppt_x</p:attrName>
                                          <p:attrName>ppt_y</p:attrName>
                                        </p:attrNameLst>
                                      </p:cBhvr>
                                      <p:rCtr x="7031" y="1251"/>
                                    </p:animMotion>
                                  </p:childTnLst>
                                </p:cTn>
                              </p:par>
                            </p:childTnLst>
                          </p:cTn>
                        </p:par>
                      </p:childTnLst>
                    </p:cTn>
                  </p:par>
                </p:childTnLst>
              </p:cTn>
              <p:nextCondLst>
                <p:cond evt="onClick" delay="0">
                  <p:tgtEl>
                    <p:spTgt spid="75862"/>
                  </p:tgtEl>
                </p:cond>
              </p:nextCondLst>
            </p:seq>
            <p:seq concurrent="1" nextAc="seek">
              <p:cTn id="38" restart="whenNotActive" fill="hold" evtFilter="cancelBubble" nodeType="interactiveSeq">
                <p:stCondLst>
                  <p:cond evt="onClick" delay="0">
                    <p:tgtEl>
                      <p:spTgt spid="75781"/>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6" presetClass="emph" presetSubtype="0" fill="hold" grpId="0" nodeType="clickEffect">
                                  <p:stCondLst>
                                    <p:cond delay="0"/>
                                  </p:stCondLst>
                                  <p:childTnLst>
                                    <p:animScale>
                                      <p:cBhvr>
                                        <p:cTn id="42" dur="500" fill="hold"/>
                                        <p:tgtEl>
                                          <p:spTgt spid="75781"/>
                                        </p:tgtEl>
                                      </p:cBhvr>
                                      <p:by x="150000" y="150000"/>
                                    </p:animScale>
                                  </p:childTnLst>
                                </p:cTn>
                              </p:par>
                              <p:par>
                                <p:cTn id="43" presetID="35" presetClass="path" presetSubtype="0" accel="50000" decel="50000" fill="hold" grpId="1" nodeType="withEffect">
                                  <p:stCondLst>
                                    <p:cond delay="0"/>
                                  </p:stCondLst>
                                  <p:childTnLst>
                                    <p:animMotion origin="layout" path="M -3.33333E-6 -4.05562E-7 L -0.11875 0.02503 " pathEditMode="relative" rAng="0" ptsTypes="AA">
                                      <p:cBhvr>
                                        <p:cTn id="44" dur="500" fill="hold"/>
                                        <p:tgtEl>
                                          <p:spTgt spid="75781"/>
                                        </p:tgtEl>
                                        <p:attrNameLst>
                                          <p:attrName>ppt_x</p:attrName>
                                          <p:attrName>ppt_y</p:attrName>
                                        </p:attrNameLst>
                                      </p:cBhvr>
                                      <p:rCtr x="-5937" y="1251"/>
                                    </p:animMotion>
                                  </p:childTnLst>
                                </p:cTn>
                              </p:par>
                            </p:childTnLst>
                          </p:cTn>
                        </p:par>
                      </p:childTnLst>
                    </p:cTn>
                  </p:par>
                  <p:par>
                    <p:cTn id="45" fill="hold" nodeType="clickPar">
                      <p:stCondLst>
                        <p:cond delay="indefinite"/>
                      </p:stCondLst>
                      <p:childTnLst>
                        <p:par>
                          <p:cTn id="46" fill="hold" nodeType="withGroup">
                            <p:stCondLst>
                              <p:cond delay="0"/>
                            </p:stCondLst>
                            <p:childTnLst>
                              <p:par>
                                <p:cTn id="47" presetID="6" presetClass="emph" presetSubtype="0" fill="hold" grpId="2" nodeType="clickEffect">
                                  <p:stCondLst>
                                    <p:cond delay="0"/>
                                  </p:stCondLst>
                                  <p:childTnLst>
                                    <p:animScale>
                                      <p:cBhvr>
                                        <p:cTn id="48" dur="500" fill="hold"/>
                                        <p:tgtEl>
                                          <p:spTgt spid="75781"/>
                                        </p:tgtEl>
                                      </p:cBhvr>
                                      <p:by x="67000" y="67000"/>
                                    </p:animScale>
                                  </p:childTnLst>
                                </p:cTn>
                              </p:par>
                              <p:par>
                                <p:cTn id="49" presetID="35" presetClass="path" presetSubtype="0" accel="50000" decel="50000" fill="hold" grpId="3" nodeType="withEffect">
                                  <p:stCondLst>
                                    <p:cond delay="0"/>
                                  </p:stCondLst>
                                  <p:childTnLst>
                                    <p:animMotion origin="layout" path="M -3.33333E-6 -4.05562E-7 L -0.11875 0.02503 " pathEditMode="relative" rAng="0" ptsTypes="AA">
                                      <p:cBhvr>
                                        <p:cTn id="50" dur="500" spd="-100000" fill="hold"/>
                                        <p:tgtEl>
                                          <p:spTgt spid="75781"/>
                                        </p:tgtEl>
                                        <p:attrNameLst>
                                          <p:attrName>ppt_x</p:attrName>
                                          <p:attrName>ppt_y</p:attrName>
                                        </p:attrNameLst>
                                      </p:cBhvr>
                                      <p:rCtr x="-5937" y="1251"/>
                                    </p:animMotion>
                                  </p:childTnLst>
                                </p:cTn>
                              </p:par>
                            </p:childTnLst>
                          </p:cTn>
                        </p:par>
                      </p:childTnLst>
                    </p:cTn>
                  </p:par>
                </p:childTnLst>
              </p:cTn>
              <p:nextCondLst>
                <p:cond evt="onClick" delay="0">
                  <p:tgtEl>
                    <p:spTgt spid="75781"/>
                  </p:tgtEl>
                </p:cond>
              </p:nextCondLst>
            </p:seq>
          </p:childTnLst>
        </p:cTn>
      </p:par>
    </p:tnLst>
    <p:bldLst>
      <p:bldP spid="75785" grpId="0" animBg="1"/>
      <p:bldP spid="75786" grpId="0" animBg="1"/>
      <p:bldP spid="75782" grpId="0" animBg="1"/>
      <p:bldP spid="75781" grpId="0" animBg="1"/>
      <p:bldP spid="75781" grpId="1" animBg="1"/>
      <p:bldP spid="75781" grpId="2" animBg="1"/>
      <p:bldP spid="75781" grpId="3" animBg="1"/>
      <p:bldP spid="75781" grpId="4"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22" name="Line 10"/>
          <p:cNvSpPr>
            <a:spLocks noChangeShapeType="1"/>
          </p:cNvSpPr>
          <p:nvPr/>
        </p:nvSpPr>
        <p:spPr bwMode="auto">
          <a:xfrm>
            <a:off x="4568825" y="2395538"/>
            <a:ext cx="0" cy="7286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23" name="Line 2"/>
          <p:cNvSpPr>
            <a:spLocks noChangeShapeType="1"/>
          </p:cNvSpPr>
          <p:nvPr/>
        </p:nvSpPr>
        <p:spPr bwMode="auto">
          <a:xfrm>
            <a:off x="2646363" y="1697038"/>
            <a:ext cx="8334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24" name="Line 3"/>
          <p:cNvSpPr>
            <a:spLocks noChangeShapeType="1"/>
          </p:cNvSpPr>
          <p:nvPr/>
        </p:nvSpPr>
        <p:spPr bwMode="auto">
          <a:xfrm>
            <a:off x="5664200" y="1697038"/>
            <a:ext cx="7604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60516" name="AutoShape 4"/>
          <p:cNvSpPr>
            <a:spLocks noChangeArrowheads="1"/>
          </p:cNvSpPr>
          <p:nvPr/>
        </p:nvSpPr>
        <p:spPr bwMode="auto">
          <a:xfrm>
            <a:off x="3124200" y="1524000"/>
            <a:ext cx="304800" cy="304800"/>
          </a:xfrm>
          <a:prstGeom prst="star8">
            <a:avLst>
              <a:gd name="adj" fmla="val 38250"/>
            </a:avLst>
          </a:prstGeom>
          <a:gradFill rotWithShape="1">
            <a:gsLst>
              <a:gs pos="0">
                <a:srgbClr val="FF0000"/>
              </a:gs>
              <a:gs pos="100000">
                <a:srgbClr val="00FF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60517" name="AutoShape 5"/>
          <p:cNvSpPr>
            <a:spLocks noChangeArrowheads="1"/>
          </p:cNvSpPr>
          <p:nvPr/>
        </p:nvSpPr>
        <p:spPr bwMode="auto">
          <a:xfrm>
            <a:off x="5715000" y="1524000"/>
            <a:ext cx="304800" cy="304800"/>
          </a:xfrm>
          <a:prstGeom prst="star8">
            <a:avLst>
              <a:gd name="adj" fmla="val 38250"/>
            </a:avLst>
          </a:prstGeom>
          <a:gradFill rotWithShape="1">
            <a:gsLst>
              <a:gs pos="0">
                <a:srgbClr val="FF0000"/>
              </a:gs>
              <a:gs pos="100000">
                <a:srgbClr val="00FF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1800">
              <a:latin typeface="Arial" pitchFamily="34" charset="0"/>
            </a:endParaRPr>
          </a:p>
        </p:txBody>
      </p:sp>
      <p:sp>
        <p:nvSpPr>
          <p:cNvPr id="960518" name="Rectangle 6"/>
          <p:cNvSpPr>
            <a:spLocks noChangeArrowheads="1"/>
          </p:cNvSpPr>
          <p:nvPr/>
        </p:nvSpPr>
        <p:spPr bwMode="auto">
          <a:xfrm>
            <a:off x="3492500" y="935038"/>
            <a:ext cx="2171700" cy="1485900"/>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tx1"/>
                </a:solidFill>
              </a14:hiddenFill>
            </a:ext>
          </a:extLst>
        </p:spPr>
        <p:txBody>
          <a:bodyPr lIns="0" r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4000" b="1">
                <a:latin typeface="Arial" pitchFamily="34" charset="0"/>
              </a:rPr>
              <a:t>MPR</a:t>
            </a:r>
          </a:p>
          <a:p>
            <a:pPr algn="ctr" eaLnBrk="1" hangingPunct="1">
              <a:spcBef>
                <a:spcPct val="0"/>
              </a:spcBef>
              <a:buClrTx/>
              <a:buSzTx/>
              <a:buFontTx/>
              <a:buNone/>
            </a:pPr>
            <a:r>
              <a:rPr lang="id-ID" altLang="en-US" sz="1800" b="1">
                <a:latin typeface="Arial" pitchFamily="34" charset="0"/>
              </a:rPr>
              <a:t>Pasal 2 (1)</a:t>
            </a:r>
            <a:r>
              <a:rPr lang="id-ID" altLang="en-US" sz="1400" b="1">
                <a:latin typeface="Arial" pitchFamily="34" charset="0"/>
              </a:rPr>
              <a:t>****</a:t>
            </a:r>
            <a:endParaRPr lang="id-ID" altLang="en-US" sz="1400">
              <a:latin typeface="Arial" pitchFamily="34" charset="0"/>
            </a:endParaRPr>
          </a:p>
          <a:p>
            <a:pPr algn="ctr" eaLnBrk="1" hangingPunct="1">
              <a:spcBef>
                <a:spcPct val="0"/>
              </a:spcBef>
              <a:buClrTx/>
              <a:buSzTx/>
              <a:buFontTx/>
              <a:buNone/>
            </a:pPr>
            <a:endParaRPr lang="id-ID" altLang="en-US" sz="1800">
              <a:latin typeface="Arial" pitchFamily="34" charset="0"/>
            </a:endParaRPr>
          </a:p>
        </p:txBody>
      </p:sp>
      <p:sp>
        <p:nvSpPr>
          <p:cNvPr id="960519" name="Rectangle 7"/>
          <p:cNvSpPr>
            <a:spLocks noChangeArrowheads="1"/>
          </p:cNvSpPr>
          <p:nvPr/>
        </p:nvSpPr>
        <p:spPr bwMode="auto">
          <a:xfrm>
            <a:off x="228600" y="3429000"/>
            <a:ext cx="4267200" cy="3276600"/>
          </a:xfrm>
          <a:prstGeom prst="rect">
            <a:avLst/>
          </a:prstGeom>
          <a:solidFill>
            <a:srgbClr val="FFFF99"/>
          </a:solidFill>
          <a:ln w="9525">
            <a:solidFill>
              <a:schemeClr val="tx1"/>
            </a:solidFill>
            <a:miter lim="800000"/>
            <a:headEnd/>
            <a:tailEnd/>
          </a:ln>
        </p:spPr>
        <p:txBody>
          <a:bodyPr lIns="45720" rIns="45720"/>
          <a:lstStyle>
            <a:lvl1pPr marL="369888" indent="-285750"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549275" indent="-2286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822325"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096963"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13716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1828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286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2743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2004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buClrTx/>
              <a:buSzTx/>
              <a:buFont typeface="Wingdings" pitchFamily="2" charset="2"/>
              <a:buChar char="l"/>
            </a:pPr>
            <a:r>
              <a:rPr lang="id-ID" altLang="en-US" sz="1400">
                <a:latin typeface="Tahoma" pitchFamily="34" charset="0"/>
              </a:rPr>
              <a:t>Mengubah dan menetapkan Undang-Undang Dasar [Pasal 3 ayat (1)*** dan Pasal 37**** ];</a:t>
            </a:r>
          </a:p>
          <a:p>
            <a:pPr eaLnBrk="1" hangingPunct="1">
              <a:buClrTx/>
              <a:buSzTx/>
              <a:buFont typeface="Wingdings" pitchFamily="2" charset="2"/>
              <a:buChar char="l"/>
            </a:pPr>
            <a:r>
              <a:rPr lang="id-ID" altLang="en-US" sz="1400">
                <a:latin typeface="Tahoma" pitchFamily="34" charset="0"/>
              </a:rPr>
              <a:t>Melantik Presiden dan/atau Wakil Presiden [Pasal 3 ayat (2)***/**** ];</a:t>
            </a:r>
          </a:p>
          <a:p>
            <a:pPr eaLnBrk="1" hangingPunct="1">
              <a:buClrTx/>
              <a:buSzTx/>
              <a:buFont typeface="Wingdings" pitchFamily="2" charset="2"/>
              <a:buChar char="l"/>
            </a:pPr>
            <a:r>
              <a:rPr lang="id-ID" altLang="en-US" sz="1400">
                <a:latin typeface="Tahoma" pitchFamily="34" charset="0"/>
              </a:rPr>
              <a:t>Memberhentikan Presiden dan/atau Wakil Presiden dalam masa jabatannya menurut Undang-Undang Dasar </a:t>
            </a:r>
            <a:endParaRPr lang="en-US" altLang="en-US" sz="1400">
              <a:latin typeface="Tahoma" pitchFamily="34" charset="0"/>
            </a:endParaRPr>
          </a:p>
          <a:p>
            <a:pPr eaLnBrk="1" hangingPunct="1">
              <a:spcBef>
                <a:spcPct val="0"/>
              </a:spcBef>
              <a:buClrTx/>
              <a:buSzTx/>
              <a:buFont typeface="Wingdings" pitchFamily="2" charset="2"/>
              <a:buNone/>
            </a:pPr>
            <a:r>
              <a:rPr lang="en-US" altLang="en-US" sz="1400">
                <a:latin typeface="Tahoma" pitchFamily="34" charset="0"/>
              </a:rPr>
              <a:t>     </a:t>
            </a:r>
            <a:r>
              <a:rPr lang="id-ID" altLang="en-US" sz="1400">
                <a:latin typeface="Tahoma" pitchFamily="34" charset="0"/>
              </a:rPr>
              <a:t>[Pasal 3 ayat (3)***/****];</a:t>
            </a:r>
            <a:endParaRPr lang="id-ID" altLang="en-US" sz="1800">
              <a:latin typeface="Tahoma" pitchFamily="34" charset="0"/>
            </a:endParaRPr>
          </a:p>
        </p:txBody>
      </p:sp>
      <p:sp>
        <p:nvSpPr>
          <p:cNvPr id="960520" name="Text Box 8"/>
          <p:cNvSpPr txBox="1">
            <a:spLocks noChangeArrowheads="1"/>
          </p:cNvSpPr>
          <p:nvPr/>
        </p:nvSpPr>
        <p:spPr bwMode="auto">
          <a:xfrm>
            <a:off x="4476750" y="3429000"/>
            <a:ext cx="4419600" cy="3276600"/>
          </a:xfrm>
          <a:prstGeom prst="rect">
            <a:avLst/>
          </a:prstGeom>
          <a:solidFill>
            <a:srgbClr val="FFFF99"/>
          </a:solidFill>
          <a:ln w="9525">
            <a:solidFill>
              <a:schemeClr val="tx1"/>
            </a:solidFill>
            <a:miter lim="800000"/>
            <a:headEnd/>
            <a:tailEnd/>
          </a:ln>
        </p:spPr>
        <p:txBody>
          <a:bodyPr lIns="0"/>
          <a:lstStyle>
            <a:lvl1pPr marL="365125" indent="-280988"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73113" indent="-2286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9525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096963"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13716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1828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286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2743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2004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Aft>
                <a:spcPct val="50000"/>
              </a:spcAft>
              <a:buClrTx/>
              <a:buSzTx/>
              <a:buFont typeface="Wingdings" pitchFamily="2" charset="2"/>
              <a:buChar char="l"/>
            </a:pPr>
            <a:r>
              <a:rPr lang="id-ID" altLang="en-US" sz="1400">
                <a:latin typeface="Tahoma" pitchFamily="34" charset="0"/>
              </a:rPr>
              <a:t>Memilih Wakil Presiden dari dua calon yang diusulkan oleh Presiden dalam hal terjadi kekosongan Wakil Presiden [Pasal 8 ayat (2)***];</a:t>
            </a:r>
          </a:p>
          <a:p>
            <a:pPr algn="just" eaLnBrk="1" hangingPunct="1">
              <a:spcBef>
                <a:spcPct val="0"/>
              </a:spcBef>
              <a:buClrTx/>
              <a:buSzTx/>
              <a:buFont typeface="Wingdings" pitchFamily="2" charset="2"/>
              <a:buChar char="l"/>
            </a:pPr>
            <a:r>
              <a:rPr lang="id-ID" altLang="en-US" sz="1400">
                <a:latin typeface="Tahoma" pitchFamily="34" charset="0"/>
              </a:rPr>
              <a:t>Memilih Presiden dan Wakil Presiden dari dua pasangan calon Presiden dan Wakil Presiden yang diusulkan oleh partai politik atau gabungan partai politik yang pasangan calon Presiden dan Wakil Presidennya meraih suara terbanyak pertama dan kedua dalam pemilihan umum sebelumnya sampai berakhir masa jabatannya, jika Presiden dan Wakil Presiden mangkat, berhenti, diberhentikan, atau tidak dapat melakukan kewajibannya dalam masa jabatannya secara bersamaan [Pasal 8 ayat (3)****].</a:t>
            </a:r>
            <a:endParaRPr lang="id-ID" altLang="en-US" sz="1800">
              <a:latin typeface="Tahoma" pitchFamily="34" charset="0"/>
            </a:endParaRPr>
          </a:p>
        </p:txBody>
      </p:sp>
      <p:sp>
        <p:nvSpPr>
          <p:cNvPr id="960521" name="Text Box 9"/>
          <p:cNvSpPr txBox="1">
            <a:spLocks noChangeArrowheads="1"/>
          </p:cNvSpPr>
          <p:nvPr/>
        </p:nvSpPr>
        <p:spPr bwMode="auto">
          <a:xfrm>
            <a:off x="228600" y="3105150"/>
            <a:ext cx="8686800" cy="323850"/>
          </a:xfrm>
          <a:prstGeom prst="rect">
            <a:avLst/>
          </a:prstGeom>
          <a:solidFill>
            <a:srgbClr val="FFFF99"/>
          </a:solidFill>
          <a:ln w="9525">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Tx/>
              <a:buSzTx/>
              <a:buFontTx/>
              <a:buNone/>
            </a:pPr>
            <a:r>
              <a:rPr lang="id-ID" altLang="en-US" sz="2000" b="1">
                <a:latin typeface="Arial" pitchFamily="34" charset="0"/>
              </a:rPr>
              <a:t>Wewenang</a:t>
            </a:r>
            <a:endParaRPr lang="id-ID" altLang="en-US" sz="1800">
              <a:latin typeface="Arial" pitchFamily="34" charset="0"/>
            </a:endParaRPr>
          </a:p>
        </p:txBody>
      </p:sp>
      <p:sp>
        <p:nvSpPr>
          <p:cNvPr id="30731" name="Text Box 11"/>
          <p:cNvSpPr txBox="1">
            <a:spLocks noChangeArrowheads="1"/>
          </p:cNvSpPr>
          <p:nvPr/>
        </p:nvSpPr>
        <p:spPr bwMode="auto">
          <a:xfrm>
            <a:off x="76200" y="38100"/>
            <a:ext cx="5943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Tx/>
              <a:buSzTx/>
              <a:buFontTx/>
              <a:buNone/>
            </a:pPr>
            <a:r>
              <a:rPr lang="id-ID" altLang="en-US" sz="1800" b="1">
                <a:latin typeface="Arial" pitchFamily="34" charset="0"/>
              </a:rPr>
              <a:t>BAB </a:t>
            </a:r>
            <a:r>
              <a:rPr lang="en-US" altLang="en-US" sz="1800" b="1">
                <a:latin typeface="Arial" pitchFamily="34" charset="0"/>
              </a:rPr>
              <a:t>II. </a:t>
            </a:r>
            <a:r>
              <a:rPr lang="id-ID" altLang="en-US" sz="1800" b="1">
                <a:latin typeface="Arial" pitchFamily="34" charset="0"/>
              </a:rPr>
              <a:t>MAJELIS PERMUSYAWARATAN RAKYAT </a:t>
            </a:r>
            <a:endParaRPr lang="id-ID" altLang="en-US" sz="1800">
              <a:latin typeface="Arial" pitchFamily="34" charset="0"/>
            </a:endParaRPr>
          </a:p>
        </p:txBody>
      </p:sp>
      <p:sp>
        <p:nvSpPr>
          <p:cNvPr id="960529" name="Oval 17"/>
          <p:cNvSpPr>
            <a:spLocks noChangeArrowheads="1"/>
          </p:cNvSpPr>
          <p:nvPr/>
        </p:nvSpPr>
        <p:spPr bwMode="auto">
          <a:xfrm>
            <a:off x="687388" y="695325"/>
            <a:ext cx="1979612" cy="1979613"/>
          </a:xfrm>
          <a:prstGeom prst="ellipse">
            <a:avLst/>
          </a:prstGeom>
          <a:solidFill>
            <a:schemeClr val="accent1"/>
          </a:solidFill>
          <a:ln w="28575">
            <a:solidFill>
              <a:schemeClr val="tx1"/>
            </a:solidFill>
            <a:round/>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600" b="1">
                <a:latin typeface="Arial" pitchFamily="34" charset="0"/>
              </a:rPr>
              <a:t>ANGGOTA DPR</a:t>
            </a:r>
          </a:p>
          <a:p>
            <a:pPr algn="ctr" eaLnBrk="1" hangingPunct="1">
              <a:spcBef>
                <a:spcPct val="0"/>
              </a:spcBef>
              <a:buClrTx/>
              <a:buSzTx/>
              <a:buFontTx/>
              <a:buNone/>
            </a:pPr>
            <a:r>
              <a:rPr lang="id-ID" altLang="en-US" sz="1600">
                <a:latin typeface="Arial" pitchFamily="34" charset="0"/>
              </a:rPr>
              <a:t>dipilih melalui pemilu</a:t>
            </a:r>
          </a:p>
        </p:txBody>
      </p:sp>
      <p:sp>
        <p:nvSpPr>
          <p:cNvPr id="960530" name="Oval 18"/>
          <p:cNvSpPr>
            <a:spLocks noChangeArrowheads="1"/>
          </p:cNvSpPr>
          <p:nvPr/>
        </p:nvSpPr>
        <p:spPr bwMode="auto">
          <a:xfrm>
            <a:off x="6429375" y="696913"/>
            <a:ext cx="1979613" cy="1979612"/>
          </a:xfrm>
          <a:prstGeom prst="ellipse">
            <a:avLst/>
          </a:prstGeom>
          <a:solidFill>
            <a:schemeClr val="accent1"/>
          </a:solidFill>
          <a:ln w="28575">
            <a:solidFill>
              <a:schemeClr val="tx1"/>
            </a:solidFill>
            <a:round/>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600" b="1">
                <a:latin typeface="Arial" pitchFamily="34" charset="0"/>
              </a:rPr>
              <a:t>ANGGOTA</a:t>
            </a:r>
          </a:p>
          <a:p>
            <a:pPr algn="ctr" eaLnBrk="1" hangingPunct="1">
              <a:spcBef>
                <a:spcPct val="0"/>
              </a:spcBef>
              <a:buClrTx/>
              <a:buSzTx/>
              <a:buFontTx/>
              <a:buNone/>
            </a:pPr>
            <a:r>
              <a:rPr lang="id-ID" altLang="en-US" sz="1600" b="1">
                <a:latin typeface="Arial" pitchFamily="34" charset="0"/>
              </a:rPr>
              <a:t>DPD</a:t>
            </a:r>
          </a:p>
          <a:p>
            <a:pPr algn="ctr" eaLnBrk="1" hangingPunct="1">
              <a:spcBef>
                <a:spcPct val="0"/>
              </a:spcBef>
              <a:buClrTx/>
              <a:buSzTx/>
              <a:buFontTx/>
              <a:buNone/>
            </a:pPr>
            <a:r>
              <a:rPr lang="id-ID" altLang="en-US" sz="1600">
                <a:latin typeface="Arial" pitchFamily="34" charset="0"/>
              </a:rPr>
              <a:t>dipilih melalui pemilu</a:t>
            </a:r>
          </a:p>
        </p:txBody>
      </p:sp>
      <p:grpSp>
        <p:nvGrpSpPr>
          <p:cNvPr id="960531" name="Group 19"/>
          <p:cNvGrpSpPr>
            <a:grpSpLocks/>
          </p:cNvGrpSpPr>
          <p:nvPr/>
        </p:nvGrpSpPr>
        <p:grpSpPr bwMode="auto">
          <a:xfrm>
            <a:off x="85725" y="7086600"/>
            <a:ext cx="8991600" cy="6400800"/>
            <a:chOff x="63" y="288"/>
            <a:chExt cx="5664" cy="4032"/>
          </a:xfrm>
        </p:grpSpPr>
        <p:sp>
          <p:nvSpPr>
            <p:cNvPr id="30735" name="Rectangle 20"/>
            <p:cNvSpPr>
              <a:spLocks noChangeArrowheads="1"/>
            </p:cNvSpPr>
            <p:nvPr/>
          </p:nvSpPr>
          <p:spPr bwMode="auto">
            <a:xfrm>
              <a:off x="63" y="528"/>
              <a:ext cx="2721" cy="3792"/>
            </a:xfrm>
            <a:prstGeom prst="rect">
              <a:avLst/>
            </a:prstGeom>
            <a:solidFill>
              <a:srgbClr val="FFFF99"/>
            </a:solidFill>
            <a:ln w="9525">
              <a:solidFill>
                <a:schemeClr val="tx1"/>
              </a:solidFill>
              <a:miter lim="800000"/>
              <a:headEnd/>
              <a:tailEnd/>
            </a:ln>
          </p:spPr>
          <p:txBody>
            <a:bodyPr lIns="45720"/>
            <a:lstStyle>
              <a:lvl1pPr marL="285750" indent="-285750"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547688" indent="-2286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822325"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096963"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13716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1828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286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2743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2004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just" eaLnBrk="1" hangingPunct="1">
                <a:spcBef>
                  <a:spcPct val="60000"/>
                </a:spcBef>
                <a:buClrTx/>
                <a:buSzTx/>
                <a:buFont typeface="Wingdings" pitchFamily="2" charset="2"/>
                <a:buChar char="l"/>
              </a:pPr>
              <a:r>
                <a:rPr lang="id-ID" altLang="en-US" sz="2000">
                  <a:latin typeface="Tahoma" pitchFamily="34" charset="0"/>
                </a:rPr>
                <a:t>Mengubah dan menetapkan Undang-Undang Dasar</a:t>
              </a:r>
              <a:endParaRPr lang="en-US" altLang="en-US" sz="2000">
                <a:latin typeface="Tahoma" pitchFamily="34" charset="0"/>
              </a:endParaRPr>
            </a:p>
            <a:p>
              <a:pPr algn="just" eaLnBrk="1" hangingPunct="1">
                <a:spcBef>
                  <a:spcPct val="0"/>
                </a:spcBef>
                <a:buClrTx/>
                <a:buSzTx/>
                <a:buFont typeface="Wingdings" pitchFamily="2" charset="2"/>
                <a:buNone/>
              </a:pPr>
              <a:r>
                <a:rPr lang="en-US" altLang="en-US" sz="2000">
                  <a:latin typeface="Tahoma" pitchFamily="34" charset="0"/>
                </a:rPr>
                <a:t>   </a:t>
              </a:r>
              <a:r>
                <a:rPr lang="id-ID" altLang="en-US" sz="2000">
                  <a:latin typeface="Tahoma" pitchFamily="34" charset="0"/>
                </a:rPr>
                <a:t>[Pasal 3 ayat (1)*** dan Pasal 37 ****];</a:t>
              </a:r>
            </a:p>
            <a:p>
              <a:pPr algn="just" eaLnBrk="1" hangingPunct="1">
                <a:spcBef>
                  <a:spcPct val="60000"/>
                </a:spcBef>
                <a:buClrTx/>
                <a:buSzTx/>
                <a:buFont typeface="Wingdings" pitchFamily="2" charset="2"/>
                <a:buChar char="l"/>
              </a:pPr>
              <a:r>
                <a:rPr lang="id-ID" altLang="en-US" sz="2000">
                  <a:latin typeface="Tahoma" pitchFamily="34" charset="0"/>
                </a:rPr>
                <a:t>Melantik Presiden dan/atau Wakil Presiden</a:t>
              </a:r>
              <a:endParaRPr lang="en-US" altLang="en-US" sz="2000">
                <a:latin typeface="Tahoma" pitchFamily="34" charset="0"/>
              </a:endParaRPr>
            </a:p>
            <a:p>
              <a:pPr algn="just" eaLnBrk="1" hangingPunct="1">
                <a:spcBef>
                  <a:spcPct val="0"/>
                </a:spcBef>
                <a:buClrTx/>
                <a:buSzTx/>
                <a:buFont typeface="Wingdings" pitchFamily="2" charset="2"/>
                <a:buNone/>
              </a:pPr>
              <a:r>
                <a:rPr lang="en-US" altLang="en-US" sz="2000">
                  <a:latin typeface="Tahoma" pitchFamily="34" charset="0"/>
                </a:rPr>
                <a:t>   </a:t>
              </a:r>
              <a:r>
                <a:rPr lang="id-ID" altLang="en-US" sz="2000">
                  <a:latin typeface="Tahoma" pitchFamily="34" charset="0"/>
                </a:rPr>
                <a:t>[Pasal 3 ayat (2)***/**** ];</a:t>
              </a:r>
            </a:p>
            <a:p>
              <a:pPr algn="just" eaLnBrk="1" hangingPunct="1">
                <a:spcBef>
                  <a:spcPct val="60000"/>
                </a:spcBef>
                <a:buClrTx/>
                <a:buSzTx/>
                <a:buFont typeface="Wingdings" pitchFamily="2" charset="2"/>
                <a:buChar char="l"/>
              </a:pPr>
              <a:r>
                <a:rPr lang="id-ID" altLang="en-US" sz="2000">
                  <a:latin typeface="Tahoma" pitchFamily="34" charset="0"/>
                </a:rPr>
                <a:t>Memberhentikan Presiden dan/atau Wakil Presiden dalam masa jabatannya menurut Undang-Undang Dasar </a:t>
              </a:r>
              <a:endParaRPr lang="en-US" altLang="en-US" sz="2000">
                <a:latin typeface="Tahoma" pitchFamily="34" charset="0"/>
              </a:endParaRPr>
            </a:p>
            <a:p>
              <a:pPr algn="just" eaLnBrk="1" hangingPunct="1">
                <a:spcBef>
                  <a:spcPct val="0"/>
                </a:spcBef>
                <a:buClrTx/>
                <a:buSzTx/>
                <a:buFont typeface="Wingdings" pitchFamily="2" charset="2"/>
                <a:buNone/>
              </a:pPr>
              <a:r>
                <a:rPr lang="en-US" altLang="en-US" sz="2000">
                  <a:latin typeface="Tahoma" pitchFamily="34" charset="0"/>
                </a:rPr>
                <a:t>   </a:t>
              </a:r>
              <a:r>
                <a:rPr lang="id-ID" altLang="en-US" sz="2000">
                  <a:latin typeface="Tahoma" pitchFamily="34" charset="0"/>
                </a:rPr>
                <a:t>[Pasal 3 ayat (3)***/****];</a:t>
              </a:r>
            </a:p>
            <a:p>
              <a:pPr eaLnBrk="1" hangingPunct="1">
                <a:spcBef>
                  <a:spcPct val="0"/>
                </a:spcBef>
                <a:buClrTx/>
                <a:buSzTx/>
                <a:buFontTx/>
                <a:buNone/>
              </a:pPr>
              <a:endParaRPr lang="id-ID" altLang="en-US" sz="2000">
                <a:latin typeface="Tahoma" pitchFamily="34" charset="0"/>
              </a:endParaRPr>
            </a:p>
          </p:txBody>
        </p:sp>
        <p:sp>
          <p:nvSpPr>
            <p:cNvPr id="30736" name="Text Box 21"/>
            <p:cNvSpPr txBox="1">
              <a:spLocks noChangeArrowheads="1"/>
            </p:cNvSpPr>
            <p:nvPr/>
          </p:nvSpPr>
          <p:spPr bwMode="auto">
            <a:xfrm>
              <a:off x="2784" y="528"/>
              <a:ext cx="2943" cy="3792"/>
            </a:xfrm>
            <a:prstGeom prst="rect">
              <a:avLst/>
            </a:prstGeom>
            <a:solidFill>
              <a:srgbClr val="FFFF99"/>
            </a:solidFill>
            <a:ln w="9525">
              <a:solidFill>
                <a:schemeClr val="tx1"/>
              </a:solidFill>
              <a:miter lim="800000"/>
              <a:headEnd/>
              <a:tailEnd/>
            </a:ln>
          </p:spPr>
          <p:txBody>
            <a:bodyPr lIns="45720"/>
            <a:lstStyle>
              <a:lvl1pPr marL="266700" indent="-266700"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674688" indent="-2286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822325"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096963"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13716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1828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286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2743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2004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buClrTx/>
                <a:buSzTx/>
                <a:buFont typeface="Wingdings" pitchFamily="2" charset="2"/>
                <a:buChar char="l"/>
              </a:pPr>
              <a:r>
                <a:rPr lang="id-ID" altLang="en-US" sz="2000">
                  <a:latin typeface="Tahoma" pitchFamily="34" charset="0"/>
                </a:rPr>
                <a:t>Memilih Wakil Presiden dari dua calon yang diusulkan oleh Presiden dalam hal terjadi kekosongan Wakil Presiden [Pasal 8 ayat (2)***];</a:t>
              </a:r>
            </a:p>
            <a:p>
              <a:pPr algn="just" eaLnBrk="1" hangingPunct="1">
                <a:spcBef>
                  <a:spcPct val="30000"/>
                </a:spcBef>
                <a:buClrTx/>
                <a:buSzTx/>
                <a:buFont typeface="Wingdings" pitchFamily="2" charset="2"/>
                <a:buChar char="l"/>
              </a:pPr>
              <a:r>
                <a:rPr lang="id-ID" altLang="en-US" sz="2000">
                  <a:latin typeface="Tahoma" pitchFamily="34" charset="0"/>
                </a:rPr>
                <a:t>Memilih Presiden dan Wakil Presiden dari dua pasangan calon Presiden dan Wakil Presiden yang diusulkan oleh partai politik atau gabungan partai politik yang pasangan calon Presiden dan Wakil Presidennya meraih suara terbanyak pertama dan kedua dalam pemilihan umum sebelumnya sampai berakhir masa jabatannya, jika Presiden dan Wakil Presiden mangkat, berhenti, diberhentikan, atau tidak dapat melakukan kewajibannya dalam masa jabatannya secara bersamaan</a:t>
              </a:r>
              <a:endParaRPr lang="en-US" altLang="en-US" sz="2000">
                <a:latin typeface="Tahoma" pitchFamily="34" charset="0"/>
              </a:endParaRPr>
            </a:p>
            <a:p>
              <a:pPr algn="just" eaLnBrk="1" hangingPunct="1">
                <a:spcBef>
                  <a:spcPct val="0"/>
                </a:spcBef>
                <a:buClrTx/>
                <a:buSzTx/>
                <a:buFont typeface="Wingdings" pitchFamily="2" charset="2"/>
                <a:buNone/>
              </a:pPr>
              <a:r>
                <a:rPr lang="en-US" altLang="en-US" sz="2000">
                  <a:latin typeface="Tahoma" pitchFamily="34" charset="0"/>
                </a:rPr>
                <a:t>   </a:t>
              </a:r>
              <a:r>
                <a:rPr lang="id-ID" altLang="en-US" sz="2000">
                  <a:latin typeface="Tahoma" pitchFamily="34" charset="0"/>
                </a:rPr>
                <a:t>[Pasal 8 ayat (3)****];</a:t>
              </a:r>
            </a:p>
          </p:txBody>
        </p:sp>
        <p:sp>
          <p:nvSpPr>
            <p:cNvPr id="30737" name="Text Box 22"/>
            <p:cNvSpPr txBox="1">
              <a:spLocks noChangeArrowheads="1"/>
            </p:cNvSpPr>
            <p:nvPr/>
          </p:nvSpPr>
          <p:spPr bwMode="auto">
            <a:xfrm>
              <a:off x="63" y="288"/>
              <a:ext cx="5655" cy="240"/>
            </a:xfrm>
            <a:prstGeom prst="rect">
              <a:avLst/>
            </a:prstGeom>
            <a:solidFill>
              <a:srgbClr val="FFFF99"/>
            </a:solidFill>
            <a:ln w="9525">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Tx/>
                <a:buSzTx/>
                <a:buFontTx/>
                <a:buNone/>
              </a:pPr>
              <a:r>
                <a:rPr lang="id-ID" altLang="en-US" sz="2000" b="1">
                  <a:latin typeface="Arial" pitchFamily="34" charset="0"/>
                </a:rPr>
                <a:t>Wewenang</a:t>
              </a:r>
              <a:endParaRPr lang="id-ID" altLang="en-US" sz="1800">
                <a:latin typeface="Arial" pitchFamily="34" charset="0"/>
              </a:endParaRPr>
            </a:p>
          </p:txBody>
        </p:sp>
      </p:grpSp>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mph" presetSubtype="2" fill="hold" nodeType="withEffect">
                                  <p:stCondLst>
                                    <p:cond delay="0"/>
                                  </p:stCondLst>
                                  <p:childTnLst>
                                    <p:animClr clrSpc="rgb" dir="cw">
                                      <p:cBhvr>
                                        <p:cTn id="6" dur="2000" fill="hold"/>
                                        <p:tgtEl>
                                          <p:spTgt spid="960529"/>
                                        </p:tgtEl>
                                        <p:attrNameLst>
                                          <p:attrName>fillcolor</p:attrName>
                                        </p:attrNameLst>
                                      </p:cBhvr>
                                      <p:to>
                                        <a:srgbClr val="008000"/>
                                      </p:to>
                                    </p:animClr>
                                    <p:set>
                                      <p:cBhvr>
                                        <p:cTn id="7" dur="2000" fill="hold"/>
                                        <p:tgtEl>
                                          <p:spTgt spid="960529"/>
                                        </p:tgtEl>
                                        <p:attrNameLst>
                                          <p:attrName>fill.type</p:attrName>
                                        </p:attrNameLst>
                                      </p:cBhvr>
                                      <p:to>
                                        <p:strVal val="solid"/>
                                      </p:to>
                                    </p:set>
                                    <p:set>
                                      <p:cBhvr>
                                        <p:cTn id="8" dur="2000" fill="hold"/>
                                        <p:tgtEl>
                                          <p:spTgt spid="960529"/>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960530"/>
                                        </p:tgtEl>
                                        <p:attrNameLst>
                                          <p:attrName>fillcolor</p:attrName>
                                        </p:attrNameLst>
                                      </p:cBhvr>
                                      <p:to>
                                        <a:srgbClr val="008000"/>
                                      </p:to>
                                    </p:animClr>
                                    <p:set>
                                      <p:cBhvr>
                                        <p:cTn id="11" dur="2000" fill="hold"/>
                                        <p:tgtEl>
                                          <p:spTgt spid="960530"/>
                                        </p:tgtEl>
                                        <p:attrNameLst>
                                          <p:attrName>fill.type</p:attrName>
                                        </p:attrNameLst>
                                      </p:cBhvr>
                                      <p:to>
                                        <p:strVal val="solid"/>
                                      </p:to>
                                    </p:set>
                                    <p:set>
                                      <p:cBhvr>
                                        <p:cTn id="12" dur="2000" fill="hold"/>
                                        <p:tgtEl>
                                          <p:spTgt spid="960530"/>
                                        </p:tgtEl>
                                        <p:attrNameLst>
                                          <p:attrName>fill.on</p:attrName>
                                        </p:attrNameLst>
                                      </p:cBhvr>
                                      <p:to>
                                        <p:strVal val="true"/>
                                      </p:to>
                                    </p:set>
                                  </p:childTnLst>
                                </p:cTn>
                              </p:par>
                              <p:par>
                                <p:cTn id="13" presetID="3" presetClass="emph" presetSubtype="2" fill="hold" grpId="4" nodeType="withEffect">
                                  <p:stCondLst>
                                    <p:cond delay="0"/>
                                  </p:stCondLst>
                                  <p:childTnLst>
                                    <p:animClr clrSpc="rgb" dir="cw">
                                      <p:cBhvr override="childStyle">
                                        <p:cTn id="14" dur="2000" fill="hold"/>
                                        <p:tgtEl>
                                          <p:spTgt spid="960529"/>
                                        </p:tgtEl>
                                        <p:attrNameLst>
                                          <p:attrName>style.color</p:attrName>
                                        </p:attrNameLst>
                                      </p:cBhvr>
                                      <p:to>
                                        <a:schemeClr val="accent1"/>
                                      </p:to>
                                    </p:animClr>
                                  </p:childTnLst>
                                </p:cTn>
                              </p:par>
                              <p:par>
                                <p:cTn id="15" presetID="3" presetClass="emph" presetSubtype="2" fill="hold" grpId="4" nodeType="withEffect">
                                  <p:stCondLst>
                                    <p:cond delay="0"/>
                                  </p:stCondLst>
                                  <p:childTnLst>
                                    <p:animClr clrSpc="rgb" dir="cw">
                                      <p:cBhvr override="childStyle">
                                        <p:cTn id="16" dur="2000" fill="hold"/>
                                        <p:tgtEl>
                                          <p:spTgt spid="960530"/>
                                        </p:tgtEl>
                                        <p:attrNameLst>
                                          <p:attrName>style.color</p:attrName>
                                        </p:attrNameLst>
                                      </p:cBhvr>
                                      <p:to>
                                        <a:schemeClr val="accent1"/>
                                      </p:to>
                                    </p:animClr>
                                  </p:childTnLst>
                                </p:cTn>
                              </p:par>
                              <p:par>
                                <p:cTn id="17" presetID="63" presetClass="path" presetSubtype="0" accel="50000" decel="50000" fill="hold" grpId="0" nodeType="withEffect">
                                  <p:stCondLst>
                                    <p:cond delay="0"/>
                                  </p:stCondLst>
                                  <p:childTnLst>
                                    <p:animMotion origin="layout" path="M -0.14166 -4.44444E-6 L 0.13334 -4.44444E-6 " pathEditMode="relative" rAng="0" ptsTypes="AA">
                                      <p:cBhvr>
                                        <p:cTn id="18" dur="3000" fill="hold"/>
                                        <p:tgtEl>
                                          <p:spTgt spid="960516"/>
                                        </p:tgtEl>
                                        <p:attrNameLst>
                                          <p:attrName>ppt_x</p:attrName>
                                          <p:attrName>ppt_y</p:attrName>
                                        </p:attrNameLst>
                                      </p:cBhvr>
                                      <p:rCtr x="13750" y="0"/>
                                    </p:animMotion>
                                  </p:childTnLst>
                                  <p:subTnLst>
                                    <p:audio>
                                      <p:cMediaNode vol="100000">
                                        <p:cTn display="0" masterRel="sameClick">
                                          <p:stCondLst>
                                            <p:cond evt="begin" delay="0">
                                              <p:tn val="17"/>
                                            </p:cond>
                                          </p:stCondLst>
                                          <p:endCondLst>
                                            <p:cond evt="onStopAudio" delay="0">
                                              <p:tgtEl>
                                                <p:sldTgt/>
                                              </p:tgtEl>
                                            </p:cond>
                                          </p:endCondLst>
                                        </p:cTn>
                                        <p:tgtEl>
                                          <p:sndTgt r:embed="rId2" name="drumroll.wav"/>
                                        </p:tgtEl>
                                      </p:cMediaNode>
                                    </p:audio>
                                  </p:subTnLst>
                                </p:cTn>
                              </p:par>
                              <p:par>
                                <p:cTn id="19" presetID="63" presetClass="path" presetSubtype="0" accel="50000" decel="50000" fill="hold" grpId="0" nodeType="withEffect">
                                  <p:stCondLst>
                                    <p:cond delay="0"/>
                                  </p:stCondLst>
                                  <p:childTnLst>
                                    <p:animMotion origin="layout" path="M -0.15 -4.44444E-6 L 0.13333 -4.44444E-6 " pathEditMode="relative" rAng="0" ptsTypes="AA">
                                      <p:cBhvr>
                                        <p:cTn id="20" dur="3000" spd="-100000" fill="hold"/>
                                        <p:tgtEl>
                                          <p:spTgt spid="960517"/>
                                        </p:tgtEl>
                                        <p:attrNameLst>
                                          <p:attrName>ppt_x</p:attrName>
                                          <p:attrName>ppt_y</p:attrName>
                                        </p:attrNameLst>
                                      </p:cBhvr>
                                      <p:rCtr x="14167" y="0"/>
                                    </p:animMotion>
                                  </p:childTnLst>
                                  <p:subTnLst>
                                    <p:audio>
                                      <p:cMediaNode vol="100000">
                                        <p:cTn display="0" masterRel="sameClick">
                                          <p:stCondLst>
                                            <p:cond evt="begin" delay="0">
                                              <p:tn val="19"/>
                                            </p:cond>
                                          </p:stCondLst>
                                          <p:endCondLst>
                                            <p:cond evt="onStopAudio" delay="0">
                                              <p:tgtEl>
                                                <p:sldTgt/>
                                              </p:tgtEl>
                                            </p:cond>
                                          </p:endCondLst>
                                        </p:cTn>
                                        <p:tgtEl>
                                          <p:sndTgt r:embed="rId2" name="drumroll.wav"/>
                                        </p:tgtEl>
                                      </p:cMediaNode>
                                    </p:audio>
                                  </p:subTnLst>
                                </p:cTn>
                              </p:par>
                              <p:par>
                                <p:cTn id="21" presetID="1" presetClass="emph" presetSubtype="2" fill="hold" nodeType="withEffect">
                                  <p:stCondLst>
                                    <p:cond delay="3000"/>
                                  </p:stCondLst>
                                  <p:childTnLst>
                                    <p:animClr clrSpc="rgb" dir="cw">
                                      <p:cBhvr>
                                        <p:cTn id="22" dur="2000" fill="hold"/>
                                        <p:tgtEl>
                                          <p:spTgt spid="960518"/>
                                        </p:tgtEl>
                                        <p:attrNameLst>
                                          <p:attrName>fillcolor</p:attrName>
                                        </p:attrNameLst>
                                      </p:cBhvr>
                                      <p:to>
                                        <a:srgbClr val="0066FF"/>
                                      </p:to>
                                    </p:animClr>
                                    <p:set>
                                      <p:cBhvr>
                                        <p:cTn id="23" dur="2000" fill="hold"/>
                                        <p:tgtEl>
                                          <p:spTgt spid="960518"/>
                                        </p:tgtEl>
                                        <p:attrNameLst>
                                          <p:attrName>fill.type</p:attrName>
                                        </p:attrNameLst>
                                      </p:cBhvr>
                                      <p:to>
                                        <p:strVal val="solid"/>
                                      </p:to>
                                    </p:set>
                                    <p:set>
                                      <p:cBhvr>
                                        <p:cTn id="24" dur="2000" fill="hold"/>
                                        <p:tgtEl>
                                          <p:spTgt spid="960518"/>
                                        </p:tgtEl>
                                        <p:attrNameLst>
                                          <p:attrName>fill.on</p:attrName>
                                        </p:attrNameLst>
                                      </p:cBhvr>
                                      <p:to>
                                        <p:strVal val="true"/>
                                      </p:to>
                                    </p:set>
                                  </p:childTnLst>
                                  <p:subTnLst>
                                    <p:audio>
                                      <p:cMediaNode vol="100000">
                                        <p:cTn display="0" masterRel="sameClick">
                                          <p:stCondLst>
                                            <p:cond evt="begin" delay="0">
                                              <p:tn val="21"/>
                                            </p:cond>
                                          </p:stCondLst>
                                          <p:endCondLst>
                                            <p:cond evt="onStopAudio" delay="0">
                                              <p:tgtEl>
                                                <p:sldTgt/>
                                              </p:tgtEl>
                                            </p:cond>
                                          </p:endCondLst>
                                        </p:cTn>
                                        <p:tgtEl>
                                          <p:sndTgt r:embed="rId3" name="explode.wav"/>
                                        </p:tgtEl>
                                      </p:cMediaNode>
                                    </p:audio>
                                  </p:subTnLst>
                                </p:cTn>
                              </p:par>
                              <p:par>
                                <p:cTn id="25" presetID="3" presetClass="emph" presetSubtype="2" fill="hold" grpId="0" nodeType="withEffect">
                                  <p:stCondLst>
                                    <p:cond delay="3000"/>
                                  </p:stCondLst>
                                  <p:childTnLst>
                                    <p:animClr clrSpc="rgb" dir="cw">
                                      <p:cBhvr override="childStyle">
                                        <p:cTn id="26" dur="2000" fill="hold"/>
                                        <p:tgtEl>
                                          <p:spTgt spid="960518">
                                            <p:txEl>
                                              <p:charRg st="4294967295" end="4294967295"/>
                                            </p:txEl>
                                          </p:spTgt>
                                        </p:tgtEl>
                                        <p:attrNameLst>
                                          <p:attrName>style.color</p:attrName>
                                        </p:attrNameLst>
                                      </p:cBhvr>
                                      <p:to>
                                        <a:schemeClr val="accent1"/>
                                      </p:to>
                                    </p:animClr>
                                  </p:childTnLst>
                                </p:cTn>
                              </p:par>
                              <p:par>
                                <p:cTn id="27" presetID="47" presetClass="entr" presetSubtype="0" fill="hold" grpId="0" nodeType="withEffect">
                                  <p:stCondLst>
                                    <p:cond delay="4000"/>
                                  </p:stCondLst>
                                  <p:childTnLst>
                                    <p:set>
                                      <p:cBhvr>
                                        <p:cTn id="28" dur="1" fill="hold">
                                          <p:stCondLst>
                                            <p:cond delay="0"/>
                                          </p:stCondLst>
                                        </p:cTn>
                                        <p:tgtEl>
                                          <p:spTgt spid="960522"/>
                                        </p:tgtEl>
                                        <p:attrNameLst>
                                          <p:attrName>style.visibility</p:attrName>
                                        </p:attrNameLst>
                                      </p:cBhvr>
                                      <p:to>
                                        <p:strVal val="visible"/>
                                      </p:to>
                                    </p:set>
                                    <p:animEffect transition="in" filter="fade">
                                      <p:cBhvr>
                                        <p:cTn id="29" dur="1000"/>
                                        <p:tgtEl>
                                          <p:spTgt spid="960522"/>
                                        </p:tgtEl>
                                      </p:cBhvr>
                                    </p:animEffect>
                                    <p:anim calcmode="lin" valueType="num">
                                      <p:cBhvr>
                                        <p:cTn id="30" dur="1000" fill="hold"/>
                                        <p:tgtEl>
                                          <p:spTgt spid="960522"/>
                                        </p:tgtEl>
                                        <p:attrNameLst>
                                          <p:attrName>ppt_x</p:attrName>
                                        </p:attrNameLst>
                                      </p:cBhvr>
                                      <p:tavLst>
                                        <p:tav tm="0">
                                          <p:val>
                                            <p:strVal val="#ppt_x"/>
                                          </p:val>
                                        </p:tav>
                                        <p:tav tm="100000">
                                          <p:val>
                                            <p:strVal val="#ppt_x"/>
                                          </p:val>
                                        </p:tav>
                                      </p:tavLst>
                                    </p:anim>
                                    <p:anim calcmode="lin" valueType="num">
                                      <p:cBhvr>
                                        <p:cTn id="31" dur="1000" fill="hold"/>
                                        <p:tgtEl>
                                          <p:spTgt spid="960522"/>
                                        </p:tgtEl>
                                        <p:attrNameLst>
                                          <p:attrName>ppt_y</p:attrName>
                                        </p:attrNameLst>
                                      </p:cBhvr>
                                      <p:tavLst>
                                        <p:tav tm="0">
                                          <p:val>
                                            <p:strVal val="#ppt_y-.1"/>
                                          </p:val>
                                        </p:tav>
                                        <p:tav tm="100000">
                                          <p:val>
                                            <p:strVal val="#ppt_y"/>
                                          </p:val>
                                        </p:tav>
                                      </p:tavLst>
                                    </p:anim>
                                  </p:childTnLst>
                                  <p:subTnLst>
                                    <p:audio>
                                      <p:cMediaNode vol="100000">
                                        <p:cTn display="0" masterRel="sameClick">
                                          <p:stCondLst>
                                            <p:cond evt="begin" delay="0">
                                              <p:tn val="27"/>
                                            </p:cond>
                                          </p:stCondLst>
                                          <p:endCondLst>
                                            <p:cond evt="onStopAudio" delay="0">
                                              <p:tgtEl>
                                                <p:sldTgt/>
                                              </p:tgtEl>
                                            </p:cond>
                                          </p:endCondLst>
                                        </p:cTn>
                                        <p:tgtEl>
                                          <p:sndTgt r:embed="rId4" name="laser.wav"/>
                                        </p:tgtEl>
                                      </p:cMediaNode>
                                    </p:audio>
                                  </p:subTnLst>
                                </p:cTn>
                              </p:par>
                            </p:childTnLst>
                          </p:cTn>
                        </p:par>
                        <p:par>
                          <p:cTn id="32" fill="hold" nodeType="afterGroup">
                            <p:stCondLst>
                              <p:cond delay="5000"/>
                            </p:stCondLst>
                            <p:childTnLst>
                              <p:par>
                                <p:cTn id="33" presetID="9" presetClass="entr" presetSubtype="0" fill="hold" grpId="0" nodeType="afterEffect">
                                  <p:stCondLst>
                                    <p:cond delay="0"/>
                                  </p:stCondLst>
                                  <p:childTnLst>
                                    <p:set>
                                      <p:cBhvr>
                                        <p:cTn id="34" dur="1" fill="hold">
                                          <p:stCondLst>
                                            <p:cond delay="0"/>
                                          </p:stCondLst>
                                        </p:cTn>
                                        <p:tgtEl>
                                          <p:spTgt spid="960521"/>
                                        </p:tgtEl>
                                        <p:attrNameLst>
                                          <p:attrName>style.visibility</p:attrName>
                                        </p:attrNameLst>
                                      </p:cBhvr>
                                      <p:to>
                                        <p:strVal val="visible"/>
                                      </p:to>
                                    </p:set>
                                    <p:animEffect transition="in" filter="dissolve">
                                      <p:cBhvr>
                                        <p:cTn id="35" dur="500"/>
                                        <p:tgtEl>
                                          <p:spTgt spid="960521"/>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960520"/>
                                        </p:tgtEl>
                                        <p:attrNameLst>
                                          <p:attrName>style.visibility</p:attrName>
                                        </p:attrNameLst>
                                      </p:cBhvr>
                                      <p:to>
                                        <p:strVal val="visible"/>
                                      </p:to>
                                    </p:set>
                                    <p:animEffect transition="in" filter="dissolve">
                                      <p:cBhvr>
                                        <p:cTn id="38" dur="500"/>
                                        <p:tgtEl>
                                          <p:spTgt spid="960520"/>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960519"/>
                                        </p:tgtEl>
                                        <p:attrNameLst>
                                          <p:attrName>style.visibility</p:attrName>
                                        </p:attrNameLst>
                                      </p:cBhvr>
                                      <p:to>
                                        <p:strVal val="visible"/>
                                      </p:to>
                                    </p:set>
                                    <p:animEffect transition="in" filter="dissolve">
                                      <p:cBhvr>
                                        <p:cTn id="41" dur="500"/>
                                        <p:tgtEl>
                                          <p:spTgt spid="96051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960521"/>
                    </p:tgtEl>
                  </p:cond>
                </p:stCondLst>
                <p:endSync evt="end" delay="0">
                  <p:rtn val="all"/>
                </p:endSync>
                <p:childTnLst>
                  <p:par>
                    <p:cTn id="43" fill="hold" nodeType="clickPar">
                      <p:stCondLst>
                        <p:cond delay="0"/>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960531"/>
                                        </p:tgtEl>
                                        <p:attrNameLst>
                                          <p:attrName>style.visibility</p:attrName>
                                        </p:attrNameLst>
                                      </p:cBhvr>
                                      <p:to>
                                        <p:strVal val="visible"/>
                                      </p:to>
                                    </p:set>
                                    <p:animEffect transition="in" filter="box(in)">
                                      <p:cBhvr>
                                        <p:cTn id="47" dur="500"/>
                                        <p:tgtEl>
                                          <p:spTgt spid="960531"/>
                                        </p:tgtEl>
                                      </p:cBhvr>
                                    </p:animEffect>
                                  </p:childTnLst>
                                  <p:subTnLst>
                                    <p:audio>
                                      <p:cMediaNode vol="100000">
                                        <p:cTn display="0" masterRel="sameClick">
                                          <p:stCondLst>
                                            <p:cond evt="begin" delay="0">
                                              <p:tn val="45"/>
                                            </p:cond>
                                          </p:stCondLst>
                                          <p:endCondLst>
                                            <p:cond evt="onStopAudio" delay="0">
                                              <p:tgtEl>
                                                <p:sldTgt/>
                                              </p:tgtEl>
                                            </p:cond>
                                          </p:endCondLst>
                                        </p:cTn>
                                        <p:tgtEl>
                                          <p:sndTgt r:embed="rId5" name="chimes.wav"/>
                                        </p:tgtEl>
                                      </p:cMediaNode>
                                    </p:audio>
                                  </p:subTnLst>
                                </p:cTn>
                              </p:par>
                              <p:par>
                                <p:cTn id="48" presetID="64" presetClass="path" presetSubtype="0" accel="50000" decel="50000" fill="hold" nodeType="withEffect">
                                  <p:stCondLst>
                                    <p:cond delay="0"/>
                                  </p:stCondLst>
                                  <p:childTnLst>
                                    <p:animMotion origin="layout" path="M -1.66667E-6 -2.39593E-6 L -0.00104 -0.97687 " pathEditMode="relative" rAng="0" ptsTypes="AA">
                                      <p:cBhvr>
                                        <p:cTn id="49" dur="500" fill="hold"/>
                                        <p:tgtEl>
                                          <p:spTgt spid="960531"/>
                                        </p:tgtEl>
                                        <p:attrNameLst>
                                          <p:attrName>ppt_x</p:attrName>
                                          <p:attrName>ppt_y</p:attrName>
                                        </p:attrNameLst>
                                      </p:cBhvr>
                                      <p:rCtr x="-52" y="-48844"/>
                                    </p:animMotion>
                                  </p:childTnLst>
                                </p:cTn>
                              </p:par>
                            </p:childTnLst>
                          </p:cTn>
                        </p:par>
                      </p:childTnLst>
                    </p:cTn>
                  </p:par>
                </p:childTnLst>
              </p:cTn>
              <p:nextCondLst>
                <p:cond evt="onClick" delay="0">
                  <p:tgtEl>
                    <p:spTgt spid="960521"/>
                  </p:tgtEl>
                </p:cond>
              </p:nextCondLst>
            </p:seq>
            <p:seq concurrent="1" nextAc="seek">
              <p:cTn id="50" restart="whenNotActive" fill="hold" evtFilter="cancelBubble" nodeType="interactiveSeq">
                <p:stCondLst>
                  <p:cond evt="onClick" delay="0">
                    <p:tgtEl>
                      <p:spTgt spid="960531"/>
                    </p:tgtEl>
                  </p:cond>
                </p:stCondLst>
                <p:endSync evt="end" delay="0">
                  <p:rtn val="all"/>
                </p:endSync>
                <p:childTnLst>
                  <p:par>
                    <p:cTn id="51" fill="hold" nodeType="clickPar">
                      <p:stCondLst>
                        <p:cond delay="0"/>
                      </p:stCondLst>
                      <p:childTnLst>
                        <p:par>
                          <p:cTn id="52" fill="hold" nodeType="withGroup">
                            <p:stCondLst>
                              <p:cond delay="0"/>
                            </p:stCondLst>
                            <p:childTnLst>
                              <p:par>
                                <p:cTn id="53" presetID="9" presetClass="exit" presetSubtype="0" fill="hold" nodeType="clickEffect">
                                  <p:stCondLst>
                                    <p:cond delay="0"/>
                                  </p:stCondLst>
                                  <p:childTnLst>
                                    <p:animEffect transition="out" filter="dissolve">
                                      <p:cBhvr>
                                        <p:cTn id="54" dur="500"/>
                                        <p:tgtEl>
                                          <p:spTgt spid="960531"/>
                                        </p:tgtEl>
                                      </p:cBhvr>
                                    </p:animEffect>
                                    <p:set>
                                      <p:cBhvr>
                                        <p:cTn id="55" dur="1" fill="hold">
                                          <p:stCondLst>
                                            <p:cond delay="499"/>
                                          </p:stCondLst>
                                        </p:cTn>
                                        <p:tgtEl>
                                          <p:spTgt spid="960531"/>
                                        </p:tgtEl>
                                        <p:attrNameLst>
                                          <p:attrName>style.visibility</p:attrName>
                                        </p:attrNameLst>
                                      </p:cBhvr>
                                      <p:to>
                                        <p:strVal val="hidden"/>
                                      </p:to>
                                    </p:set>
                                  </p:childTnLst>
                                  <p:subTnLst>
                                    <p:audio>
                                      <p:cMediaNode vol="100000">
                                        <p:cTn display="0" masterRel="sameClick">
                                          <p:stCondLst>
                                            <p:cond evt="begin" delay="0">
                                              <p:tn val="53"/>
                                            </p:cond>
                                          </p:stCondLst>
                                          <p:endCondLst>
                                            <p:cond evt="onStopAudio" delay="0">
                                              <p:tgtEl>
                                                <p:sldTgt/>
                                              </p:tgtEl>
                                            </p:cond>
                                          </p:endCondLst>
                                        </p:cTn>
                                        <p:tgtEl>
                                          <p:sndTgt r:embed="rId4" name="laser.wav"/>
                                        </p:tgtEl>
                                      </p:cMediaNode>
                                    </p:audio>
                                  </p:subTnLst>
                                </p:cTn>
                              </p:par>
                              <p:par>
                                <p:cTn id="56" presetID="42" presetClass="path" presetSubtype="0" accel="50000" decel="50000" fill="hold" nodeType="withEffect">
                                  <p:stCondLst>
                                    <p:cond delay="0"/>
                                  </p:stCondLst>
                                  <p:childTnLst>
                                    <p:animMotion origin="layout" path="M -1.66667E-6 -2.39593E-6 L -0.00104 -0.97687 " pathEditMode="relative" rAng="0" ptsTypes="AA">
                                      <p:cBhvr>
                                        <p:cTn id="57" dur="500" spd="-100000" fill="hold"/>
                                        <p:tgtEl>
                                          <p:spTgt spid="960531"/>
                                        </p:tgtEl>
                                        <p:attrNameLst>
                                          <p:attrName>ppt_x</p:attrName>
                                          <p:attrName>ppt_y</p:attrName>
                                        </p:attrNameLst>
                                      </p:cBhvr>
                                      <p:rCtr x="-52" y="-48844"/>
                                    </p:animMotion>
                                  </p:childTnLst>
                                </p:cTn>
                              </p:par>
                            </p:childTnLst>
                          </p:cTn>
                        </p:par>
                      </p:childTnLst>
                    </p:cTn>
                  </p:par>
                </p:childTnLst>
              </p:cTn>
              <p:nextCondLst>
                <p:cond evt="onClick" delay="0">
                  <p:tgtEl>
                    <p:spTgt spid="960531"/>
                  </p:tgtEl>
                </p:cond>
              </p:nextCondLst>
            </p:seq>
            <p:seq concurrent="1" nextAc="seek">
              <p:cTn id="58" restart="whenNotActive" fill="hold" evtFilter="cancelBubble" nodeType="interactiveSeq">
                <p:stCondLst>
                  <p:cond evt="onClick" delay="0">
                    <p:tgtEl>
                      <p:spTgt spid="960529"/>
                    </p:tgtEl>
                  </p:cond>
                </p:stCondLst>
                <p:endSync evt="end" delay="0">
                  <p:rtn val="all"/>
                </p:endSync>
                <p:childTnLst>
                  <p:par>
                    <p:cTn id="59" fill="hold" nodeType="clickPar">
                      <p:stCondLst>
                        <p:cond delay="0"/>
                      </p:stCondLst>
                      <p:childTnLst>
                        <p:par>
                          <p:cTn id="60" fill="hold" nodeType="withGroup">
                            <p:stCondLst>
                              <p:cond delay="0"/>
                            </p:stCondLst>
                            <p:childTnLst>
                              <p:par>
                                <p:cTn id="61" presetID="6" presetClass="emph" presetSubtype="0" fill="hold" grpId="0" nodeType="clickEffect">
                                  <p:stCondLst>
                                    <p:cond delay="0"/>
                                  </p:stCondLst>
                                  <p:childTnLst>
                                    <p:animScale>
                                      <p:cBhvr>
                                        <p:cTn id="62" dur="500" fill="hold"/>
                                        <p:tgtEl>
                                          <p:spTgt spid="960529"/>
                                        </p:tgtEl>
                                      </p:cBhvr>
                                      <p:by x="250000" y="250000"/>
                                    </p:animScale>
                                  </p:childTnLst>
                                  <p:subTnLst>
                                    <p:audio>
                                      <p:cMediaNode>
                                        <p:cTn display="0" masterRel="sameClick">
                                          <p:stCondLst>
                                            <p:cond evt="begin" delay="0">
                                              <p:tn val="61"/>
                                            </p:cond>
                                          </p:stCondLst>
                                          <p:endCondLst>
                                            <p:cond evt="onStopAudio" delay="0">
                                              <p:tgtEl>
                                                <p:sldTgt/>
                                              </p:tgtEl>
                                            </p:cond>
                                          </p:endCondLst>
                                        </p:cTn>
                                        <p:tgtEl>
                                          <p:sndTgt r:embed="rId6" name="coin.wav"/>
                                        </p:tgtEl>
                                      </p:cMediaNode>
                                    </p:audio>
                                  </p:subTnLst>
                                </p:cTn>
                              </p:par>
                              <p:par>
                                <p:cTn id="63" presetID="63" presetClass="path" presetSubtype="0" accel="50000" decel="50000" fill="hold" grpId="1" nodeType="withEffect">
                                  <p:stCondLst>
                                    <p:cond delay="0"/>
                                  </p:stCondLst>
                                  <p:childTnLst>
                                    <p:animMotion origin="layout" path="M -1.66667E-6 4.73988E-6 L 0.26563 0.21179 " pathEditMode="relative" rAng="0" ptsTypes="AA">
                                      <p:cBhvr>
                                        <p:cTn id="64" dur="500" fill="hold"/>
                                        <p:tgtEl>
                                          <p:spTgt spid="960529"/>
                                        </p:tgtEl>
                                        <p:attrNameLst>
                                          <p:attrName>ppt_x</p:attrName>
                                          <p:attrName>ppt_y</p:attrName>
                                        </p:attrNameLst>
                                      </p:cBhvr>
                                      <p:rCtr x="13281" y="10590"/>
                                    </p:animMotion>
                                  </p:childTnLst>
                                  <p:subTnLst>
                                    <p:audio>
                                      <p:cMediaNode>
                                        <p:cTn display="0" masterRel="sameClick">
                                          <p:stCondLst>
                                            <p:cond evt="begin" delay="0">
                                              <p:tn val="63"/>
                                            </p:cond>
                                          </p:stCondLst>
                                          <p:endCondLst>
                                            <p:cond evt="onStopAudio" delay="0">
                                              <p:tgtEl>
                                                <p:sldTgt/>
                                              </p:tgtEl>
                                            </p:cond>
                                          </p:endCondLst>
                                        </p:cTn>
                                        <p:tgtEl>
                                          <p:sndTgt r:embed="rId6" name="coin.wav"/>
                                        </p:tgtEl>
                                      </p:cMediaNode>
                                    </p:audio>
                                  </p:subTnLst>
                                </p:cTn>
                              </p:par>
                            </p:childTnLst>
                          </p:cTn>
                        </p:par>
                      </p:childTnLst>
                    </p:cTn>
                  </p:par>
                  <p:par>
                    <p:cTn id="65" fill="hold" nodeType="clickPar">
                      <p:stCondLst>
                        <p:cond delay="indefinite"/>
                      </p:stCondLst>
                      <p:childTnLst>
                        <p:par>
                          <p:cTn id="66" fill="hold" nodeType="withGroup">
                            <p:stCondLst>
                              <p:cond delay="0"/>
                            </p:stCondLst>
                            <p:childTnLst>
                              <p:par>
                                <p:cTn id="67" presetID="6" presetClass="emph" presetSubtype="0" fill="hold" grpId="2" nodeType="clickEffect">
                                  <p:stCondLst>
                                    <p:cond delay="0"/>
                                  </p:stCondLst>
                                  <p:childTnLst>
                                    <p:animScale>
                                      <p:cBhvr>
                                        <p:cTn id="68" dur="500" fill="hold"/>
                                        <p:tgtEl>
                                          <p:spTgt spid="960529"/>
                                        </p:tgtEl>
                                      </p:cBhvr>
                                      <p:by x="40000" y="40000"/>
                                    </p:animScale>
                                  </p:childTnLst>
                                  <p:subTnLst>
                                    <p:audio>
                                      <p:cMediaNode>
                                        <p:cTn display="0" masterRel="sameClick">
                                          <p:stCondLst>
                                            <p:cond evt="begin" delay="0">
                                              <p:tn val="67"/>
                                            </p:cond>
                                          </p:stCondLst>
                                          <p:endCondLst>
                                            <p:cond evt="onStopAudio" delay="0">
                                              <p:tgtEl>
                                                <p:sldTgt/>
                                              </p:tgtEl>
                                            </p:cond>
                                          </p:endCondLst>
                                        </p:cTn>
                                        <p:tgtEl>
                                          <p:sndTgt r:embed="rId6" name="coin.wav"/>
                                        </p:tgtEl>
                                      </p:cMediaNode>
                                    </p:audio>
                                  </p:subTnLst>
                                </p:cTn>
                              </p:par>
                              <p:par>
                                <p:cTn id="69" presetID="63" presetClass="path" presetSubtype="0" accel="50000" decel="50000" fill="hold" grpId="3" nodeType="withEffect">
                                  <p:stCondLst>
                                    <p:cond delay="0"/>
                                  </p:stCondLst>
                                  <p:childTnLst>
                                    <p:animMotion origin="layout" path="M -1.66667E-6 4.73988E-6 L 0.26563 0.21179 " pathEditMode="relative" rAng="0" ptsTypes="AA">
                                      <p:cBhvr>
                                        <p:cTn id="70" dur="500" spd="-100000" fill="hold"/>
                                        <p:tgtEl>
                                          <p:spTgt spid="960529"/>
                                        </p:tgtEl>
                                        <p:attrNameLst>
                                          <p:attrName>ppt_x</p:attrName>
                                          <p:attrName>ppt_y</p:attrName>
                                        </p:attrNameLst>
                                      </p:cBhvr>
                                      <p:rCtr x="13281" y="10590"/>
                                    </p:animMotion>
                                  </p:childTnLst>
                                  <p:subTnLst>
                                    <p:audio>
                                      <p:cMediaNode>
                                        <p:cTn display="0" masterRel="sameClick">
                                          <p:stCondLst>
                                            <p:cond evt="begin" delay="0">
                                              <p:tn val="69"/>
                                            </p:cond>
                                          </p:stCondLst>
                                          <p:endCondLst>
                                            <p:cond evt="onStopAudio" delay="0">
                                              <p:tgtEl>
                                                <p:sldTgt/>
                                              </p:tgtEl>
                                            </p:cond>
                                          </p:endCondLst>
                                        </p:cTn>
                                        <p:tgtEl>
                                          <p:sndTgt r:embed="rId6" name="coin.wav"/>
                                        </p:tgtEl>
                                      </p:cMediaNode>
                                    </p:audio>
                                  </p:subTnLst>
                                </p:cTn>
                              </p:par>
                            </p:childTnLst>
                          </p:cTn>
                        </p:par>
                      </p:childTnLst>
                    </p:cTn>
                  </p:par>
                </p:childTnLst>
              </p:cTn>
              <p:nextCondLst>
                <p:cond evt="onClick" delay="0">
                  <p:tgtEl>
                    <p:spTgt spid="960529"/>
                  </p:tgtEl>
                </p:cond>
              </p:nextCondLst>
            </p:seq>
            <p:seq concurrent="1" nextAc="seek">
              <p:cTn id="71" restart="whenNotActive" fill="hold" evtFilter="cancelBubble" nodeType="interactiveSeq">
                <p:stCondLst>
                  <p:cond evt="onClick" delay="0">
                    <p:tgtEl>
                      <p:spTgt spid="960530"/>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6" presetClass="emph" presetSubtype="0" fill="hold" grpId="0" nodeType="clickEffect">
                                  <p:stCondLst>
                                    <p:cond delay="0"/>
                                  </p:stCondLst>
                                  <p:childTnLst>
                                    <p:animScale>
                                      <p:cBhvr>
                                        <p:cTn id="75" dur="500" fill="hold"/>
                                        <p:tgtEl>
                                          <p:spTgt spid="960530"/>
                                        </p:tgtEl>
                                      </p:cBhvr>
                                      <p:by x="250000" y="250000"/>
                                    </p:animScale>
                                  </p:childTnLst>
                                  <p:subTnLst>
                                    <p:audio>
                                      <p:cMediaNode>
                                        <p:cTn display="0" masterRel="sameClick">
                                          <p:stCondLst>
                                            <p:cond evt="begin" delay="0">
                                              <p:tn val="74"/>
                                            </p:cond>
                                          </p:stCondLst>
                                          <p:endCondLst>
                                            <p:cond evt="onStopAudio" delay="0">
                                              <p:tgtEl>
                                                <p:sldTgt/>
                                              </p:tgtEl>
                                            </p:cond>
                                          </p:endCondLst>
                                        </p:cTn>
                                        <p:tgtEl>
                                          <p:sndTgt r:embed="rId7" name="arrow.wav"/>
                                        </p:tgtEl>
                                      </p:cMediaNode>
                                    </p:audio>
                                  </p:subTnLst>
                                </p:cTn>
                              </p:par>
                              <p:par>
                                <p:cTn id="76" presetID="35" presetClass="path" presetSubtype="0" accel="50000" decel="50000" fill="hold" grpId="1" nodeType="withEffect">
                                  <p:stCondLst>
                                    <p:cond delay="0"/>
                                  </p:stCondLst>
                                  <p:childTnLst>
                                    <p:animMotion origin="layout" path="M 3.33333E-6 -9.82659E-7 L -0.26667 0.21642 " pathEditMode="relative" rAng="0" ptsTypes="AA">
                                      <p:cBhvr>
                                        <p:cTn id="77" dur="500" fill="hold"/>
                                        <p:tgtEl>
                                          <p:spTgt spid="960530"/>
                                        </p:tgtEl>
                                        <p:attrNameLst>
                                          <p:attrName>ppt_x</p:attrName>
                                          <p:attrName>ppt_y</p:attrName>
                                        </p:attrNameLst>
                                      </p:cBhvr>
                                      <p:rCtr x="-13333" y="10821"/>
                                    </p:animMotion>
                                  </p:childTnLst>
                                  <p:subTnLst>
                                    <p:audio>
                                      <p:cMediaNode>
                                        <p:cTn display="0" masterRel="sameClick">
                                          <p:stCondLst>
                                            <p:cond evt="begin" delay="0">
                                              <p:tn val="76"/>
                                            </p:cond>
                                          </p:stCondLst>
                                          <p:endCondLst>
                                            <p:cond evt="onStopAudio" delay="0">
                                              <p:tgtEl>
                                                <p:sldTgt/>
                                              </p:tgtEl>
                                            </p:cond>
                                          </p:endCondLst>
                                        </p:cTn>
                                        <p:tgtEl>
                                          <p:sndTgt r:embed="rId7" name="arrow.wav"/>
                                        </p:tgtEl>
                                      </p:cMediaNode>
                                    </p:audio>
                                  </p:subTnLst>
                                </p:cTn>
                              </p:par>
                            </p:childTnLst>
                          </p:cTn>
                        </p:par>
                      </p:childTnLst>
                    </p:cTn>
                  </p:par>
                  <p:par>
                    <p:cTn id="78" fill="hold" nodeType="clickPar">
                      <p:stCondLst>
                        <p:cond delay="indefinite"/>
                      </p:stCondLst>
                      <p:childTnLst>
                        <p:par>
                          <p:cTn id="79" fill="hold" nodeType="withGroup">
                            <p:stCondLst>
                              <p:cond delay="0"/>
                            </p:stCondLst>
                            <p:childTnLst>
                              <p:par>
                                <p:cTn id="80" presetID="6" presetClass="emph" presetSubtype="0" fill="hold" grpId="2" nodeType="clickEffect">
                                  <p:stCondLst>
                                    <p:cond delay="0"/>
                                  </p:stCondLst>
                                  <p:childTnLst>
                                    <p:animScale>
                                      <p:cBhvr>
                                        <p:cTn id="81" dur="500" fill="hold"/>
                                        <p:tgtEl>
                                          <p:spTgt spid="960530"/>
                                        </p:tgtEl>
                                      </p:cBhvr>
                                      <p:by x="40000" y="40000"/>
                                    </p:animScale>
                                  </p:childTnLst>
                                  <p:subTnLst>
                                    <p:audio>
                                      <p:cMediaNode>
                                        <p:cTn display="0" masterRel="sameClick">
                                          <p:stCondLst>
                                            <p:cond evt="begin" delay="0">
                                              <p:tn val="80"/>
                                            </p:cond>
                                          </p:stCondLst>
                                          <p:endCondLst>
                                            <p:cond evt="onStopAudio" delay="0">
                                              <p:tgtEl>
                                                <p:sldTgt/>
                                              </p:tgtEl>
                                            </p:cond>
                                          </p:endCondLst>
                                        </p:cTn>
                                        <p:tgtEl>
                                          <p:sndTgt r:embed="rId7" name="arrow.wav"/>
                                        </p:tgtEl>
                                      </p:cMediaNode>
                                    </p:audio>
                                  </p:subTnLst>
                                </p:cTn>
                              </p:par>
                              <p:par>
                                <p:cTn id="82" presetID="35" presetClass="path" presetSubtype="0" accel="50000" decel="50000" fill="hold" grpId="3" nodeType="withEffect">
                                  <p:stCondLst>
                                    <p:cond delay="0"/>
                                  </p:stCondLst>
                                  <p:childTnLst>
                                    <p:animMotion origin="layout" path="M 3.33333E-6 -9.82659E-7 L -0.26667 0.21642 " pathEditMode="relative" rAng="0" ptsTypes="AA">
                                      <p:cBhvr>
                                        <p:cTn id="83" dur="500" spd="-100000" fill="hold"/>
                                        <p:tgtEl>
                                          <p:spTgt spid="960530"/>
                                        </p:tgtEl>
                                        <p:attrNameLst>
                                          <p:attrName>ppt_x</p:attrName>
                                          <p:attrName>ppt_y</p:attrName>
                                        </p:attrNameLst>
                                      </p:cBhvr>
                                      <p:rCtr x="-13333" y="10821"/>
                                    </p:animMotion>
                                  </p:childTnLst>
                                  <p:subTnLst>
                                    <p:audio>
                                      <p:cMediaNode>
                                        <p:cTn display="0" masterRel="sameClick">
                                          <p:stCondLst>
                                            <p:cond evt="begin" delay="0">
                                              <p:tn val="82"/>
                                            </p:cond>
                                          </p:stCondLst>
                                          <p:endCondLst>
                                            <p:cond evt="onStopAudio" delay="0">
                                              <p:tgtEl>
                                                <p:sldTgt/>
                                              </p:tgtEl>
                                            </p:cond>
                                          </p:endCondLst>
                                        </p:cTn>
                                        <p:tgtEl>
                                          <p:sndTgt r:embed="rId7" name="arrow.wav"/>
                                        </p:tgtEl>
                                      </p:cMediaNode>
                                    </p:audio>
                                  </p:subTnLst>
                                </p:cTn>
                              </p:par>
                            </p:childTnLst>
                          </p:cTn>
                        </p:par>
                      </p:childTnLst>
                    </p:cTn>
                  </p:par>
                </p:childTnLst>
              </p:cTn>
              <p:nextCondLst>
                <p:cond evt="onClick" delay="0">
                  <p:tgtEl>
                    <p:spTgt spid="960530"/>
                  </p:tgtEl>
                </p:cond>
              </p:nextCondLst>
            </p:seq>
          </p:childTnLst>
        </p:cTn>
      </p:par>
    </p:tnLst>
    <p:bldLst>
      <p:bldP spid="960522" grpId="0" animBg="1"/>
      <p:bldP spid="960516" grpId="0" animBg="1"/>
      <p:bldP spid="960517" grpId="0" animBg="1"/>
      <p:bldP spid="960518" grpId="0"/>
      <p:bldP spid="960519" grpId="0" animBg="1"/>
      <p:bldP spid="960520" grpId="0" animBg="1"/>
      <p:bldP spid="960521" grpId="0" animBg="1"/>
      <p:bldP spid="960529" grpId="0" animBg="1"/>
      <p:bldP spid="960529" grpId="1" animBg="1"/>
      <p:bldP spid="960529" grpId="2" animBg="1"/>
      <p:bldP spid="960529" grpId="3" animBg="1"/>
      <p:bldP spid="960529" grpId="4" animBg="1"/>
      <p:bldP spid="960530" grpId="0" animBg="1"/>
      <p:bldP spid="960530" grpId="1" animBg="1"/>
      <p:bldP spid="960530" grpId="2" animBg="1"/>
      <p:bldP spid="960530" grpId="3" animBg="1"/>
      <p:bldP spid="960530" grpId="4"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chor="t"/>
          <a:lstStyle/>
          <a:p>
            <a:pPr eaLnBrk="1" hangingPunct="1">
              <a:defRPr/>
            </a:pPr>
            <a:r>
              <a:rPr lang="en-US" altLang="en-US" smtClean="0">
                <a:solidFill>
                  <a:schemeClr val="tx1"/>
                </a:solidFill>
                <a:latin typeface="Arial Rounded MT Bold" pitchFamily="34" charset="0"/>
              </a:rPr>
              <a:t>KEKUASAAN KENEGARAAN INDONESIA</a:t>
            </a:r>
            <a:r>
              <a:rPr lang="en-US" altLang="en-US" smtClean="0">
                <a:latin typeface="Arial Rounded MT Bold" pitchFamily="34" charset="0"/>
              </a:rPr>
              <a:t> : </a:t>
            </a:r>
            <a:r>
              <a:rPr lang="en-US" altLang="en-US" smtClean="0">
                <a:solidFill>
                  <a:srgbClr val="FFFF00"/>
                </a:solidFill>
                <a:latin typeface="Arial Rounded MT Bold" pitchFamily="34" charset="0"/>
              </a:rPr>
              <a:t>EKSEKUTIF</a:t>
            </a:r>
          </a:p>
        </p:txBody>
      </p:sp>
      <p:sp>
        <p:nvSpPr>
          <p:cNvPr id="43011" name="Rectangle 3"/>
          <p:cNvSpPr>
            <a:spLocks noGrp="1" noChangeArrowheads="1"/>
          </p:cNvSpPr>
          <p:nvPr>
            <p:ph type="body" idx="1"/>
          </p:nvPr>
        </p:nvSpPr>
        <p:spPr>
          <a:xfrm>
            <a:off x="457200" y="2017713"/>
            <a:ext cx="8305800" cy="4840287"/>
          </a:xfrm>
        </p:spPr>
        <p:txBody>
          <a:bodyPr/>
          <a:lstStyle/>
          <a:p>
            <a:pPr eaLnBrk="1" hangingPunct="1">
              <a:lnSpc>
                <a:spcPct val="90000"/>
              </a:lnSpc>
            </a:pPr>
            <a:r>
              <a:rPr lang="en-US" altLang="en-US" sz="3600" smtClean="0">
                <a:latin typeface="Arial Unicode MS" pitchFamily="34" charset="-128"/>
                <a:ea typeface="Arial Unicode MS" pitchFamily="34" charset="-128"/>
                <a:cs typeface="Arial Unicode MS" pitchFamily="34" charset="-128"/>
              </a:rPr>
              <a:t>Lembaga Kepresidenan</a:t>
            </a:r>
          </a:p>
          <a:p>
            <a:pPr eaLnBrk="1" hangingPunct="1">
              <a:lnSpc>
                <a:spcPct val="90000"/>
              </a:lnSpc>
              <a:buFont typeface="Wingdings" pitchFamily="2" charset="2"/>
              <a:buNone/>
            </a:pPr>
            <a:r>
              <a:rPr lang="en-US" altLang="en-US" sz="3600" smtClean="0">
                <a:latin typeface="Arial Unicode MS" pitchFamily="34" charset="-128"/>
                <a:ea typeface="Arial Unicode MS" pitchFamily="34" charset="-128"/>
                <a:cs typeface="Arial Unicode MS" pitchFamily="34" charset="-128"/>
              </a:rPr>
              <a:t>	-  Pemangku jabatan Presiden dan Wakil Presiden,</a:t>
            </a:r>
          </a:p>
          <a:p>
            <a:pPr eaLnBrk="1" hangingPunct="1">
              <a:lnSpc>
                <a:spcPct val="90000"/>
              </a:lnSpc>
              <a:buFont typeface="Wingdings" pitchFamily="2" charset="2"/>
              <a:buNone/>
            </a:pPr>
            <a:r>
              <a:rPr lang="en-US" altLang="en-US" sz="3600" smtClean="0">
                <a:latin typeface="Arial Unicode MS" pitchFamily="34" charset="-128"/>
                <a:ea typeface="Arial Unicode MS" pitchFamily="34" charset="-128"/>
                <a:cs typeface="Arial Unicode MS" pitchFamily="34" charset="-128"/>
              </a:rPr>
              <a:t>	-  Kekuasaan untuk menjalankan </a:t>
            </a:r>
          </a:p>
          <a:p>
            <a:pPr eaLnBrk="1" hangingPunct="1">
              <a:lnSpc>
                <a:spcPct val="90000"/>
              </a:lnSpc>
              <a:buFont typeface="Wingdings" pitchFamily="2" charset="2"/>
              <a:buNone/>
            </a:pPr>
            <a:r>
              <a:rPr lang="en-US" altLang="en-US" sz="3600" smtClean="0">
                <a:latin typeface="Arial Unicode MS" pitchFamily="34" charset="-128"/>
                <a:ea typeface="Arial Unicode MS" pitchFamily="34" charset="-128"/>
                <a:cs typeface="Arial Unicode MS" pitchFamily="34" charset="-128"/>
              </a:rPr>
              <a:t>	   Undang-undang dan Hukum, dalam </a:t>
            </a:r>
          </a:p>
          <a:p>
            <a:pPr eaLnBrk="1" hangingPunct="1">
              <a:lnSpc>
                <a:spcPct val="90000"/>
              </a:lnSpc>
              <a:buFont typeface="Wingdings" pitchFamily="2" charset="2"/>
              <a:buNone/>
            </a:pPr>
            <a:r>
              <a:rPr lang="en-US" altLang="en-US" sz="3600" smtClean="0">
                <a:latin typeface="Arial Unicode MS" pitchFamily="34" charset="-128"/>
                <a:ea typeface="Arial Unicode MS" pitchFamily="34" charset="-128"/>
                <a:cs typeface="Arial Unicode MS" pitchFamily="34" charset="-128"/>
              </a:rPr>
              <a:t>	   arti menjalankan pemerintahan </a:t>
            </a:r>
          </a:p>
          <a:p>
            <a:pPr eaLnBrk="1" hangingPunct="1">
              <a:lnSpc>
                <a:spcPct val="90000"/>
              </a:lnSpc>
              <a:buFont typeface="Wingdings" pitchFamily="2" charset="2"/>
              <a:buNone/>
            </a:pPr>
            <a:r>
              <a:rPr lang="en-US" altLang="en-US" sz="3600" smtClean="0">
                <a:latin typeface="Arial Unicode MS" pitchFamily="34" charset="-128"/>
                <a:ea typeface="Arial Unicode MS" pitchFamily="34" charset="-128"/>
                <a:cs typeface="Arial Unicode MS" pitchFamily="34" charset="-128"/>
              </a:rPr>
              <a:t>	   berdasarkan Undang-Undang”</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301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301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301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43010"/>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43011">
                                            <p:txEl>
                                              <p:pRg st="0" end="0"/>
                                            </p:txEl>
                                          </p:spTgt>
                                        </p:tgtEl>
                                        <p:attrNameLst>
                                          <p:attrName>style.visibility</p:attrName>
                                        </p:attrNameLst>
                                      </p:cBhvr>
                                      <p:to>
                                        <p:strVal val="visible"/>
                                      </p:to>
                                    </p:set>
                                    <p:anim calcmode="lin" valueType="num">
                                      <p:cBhvr>
                                        <p:cTn id="17"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430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43011">
                                            <p:txEl>
                                              <p:pRg st="1" end="1"/>
                                            </p:txEl>
                                          </p:spTgt>
                                        </p:tgtEl>
                                        <p:attrNameLst>
                                          <p:attrName>style.visibility</p:attrName>
                                        </p:attrNameLst>
                                      </p:cBhvr>
                                      <p:to>
                                        <p:strVal val="visible"/>
                                      </p:to>
                                    </p:set>
                                    <p:anim calcmode="lin" valueType="num">
                                      <p:cBhvr>
                                        <p:cTn id="23" dur="5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30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43011">
                                            <p:txEl>
                                              <p:pRg st="2" end="2"/>
                                            </p:txEl>
                                          </p:spTgt>
                                        </p:tgtEl>
                                        <p:attrNameLst>
                                          <p:attrName>style.visibility</p:attrName>
                                        </p:attrNameLst>
                                      </p:cBhvr>
                                      <p:to>
                                        <p:strVal val="visible"/>
                                      </p:to>
                                    </p:set>
                                    <p:anim calcmode="lin" valueType="num">
                                      <p:cBhvr>
                                        <p:cTn id="29" dur="5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430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43011">
                                            <p:txEl>
                                              <p:pRg st="3" end="3"/>
                                            </p:txEl>
                                          </p:spTgt>
                                        </p:tgtEl>
                                        <p:attrNameLst>
                                          <p:attrName>style.visibility</p:attrName>
                                        </p:attrNameLst>
                                      </p:cBhvr>
                                      <p:to>
                                        <p:strVal val="visible"/>
                                      </p:to>
                                    </p:set>
                                    <p:anim calcmode="lin" valueType="num">
                                      <p:cBhvr>
                                        <p:cTn id="35" dur="500" fill="hold"/>
                                        <p:tgtEl>
                                          <p:spTgt spid="43011">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430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43011">
                                            <p:txEl>
                                              <p:pRg st="4" end="4"/>
                                            </p:txEl>
                                          </p:spTgt>
                                        </p:tgtEl>
                                        <p:attrNameLst>
                                          <p:attrName>style.visibility</p:attrName>
                                        </p:attrNameLst>
                                      </p:cBhvr>
                                      <p:to>
                                        <p:strVal val="visible"/>
                                      </p:to>
                                    </p:set>
                                    <p:anim calcmode="lin" valueType="num">
                                      <p:cBhvr>
                                        <p:cTn id="41" dur="500" fill="hold"/>
                                        <p:tgtEl>
                                          <p:spTgt spid="4301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301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43011">
                                            <p:txEl>
                                              <p:pRg st="5" end="5"/>
                                            </p:txEl>
                                          </p:spTgt>
                                        </p:tgtEl>
                                        <p:attrNameLst>
                                          <p:attrName>style.visibility</p:attrName>
                                        </p:attrNameLst>
                                      </p:cBhvr>
                                      <p:to>
                                        <p:strVal val="visible"/>
                                      </p:to>
                                    </p:set>
                                    <p:anim calcmode="lin" valueType="num">
                                      <p:cBhvr>
                                        <p:cTn id="47" dur="500" fill="hold"/>
                                        <p:tgtEl>
                                          <p:spTgt spid="43011">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4301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3" presetClass="exit" presetSubtype="32" fill="hold" grpId="2" nodeType="clickEffect">
                                  <p:stCondLst>
                                    <p:cond delay="0"/>
                                  </p:stCondLst>
                                  <p:childTnLst>
                                    <p:anim calcmode="lin" valueType="num">
                                      <p:cBhvr>
                                        <p:cTn id="52" dur="500" fill="hold"/>
                                        <p:tgtEl>
                                          <p:spTgt spid="43010"/>
                                        </p:tgtEl>
                                        <p:attrNameLst>
                                          <p:attrName>ppt_w</p:attrName>
                                        </p:attrNameLst>
                                      </p:cBhvr>
                                      <p:tavLst>
                                        <p:tav tm="0">
                                          <p:val>
                                            <p:strVal val="ppt_w"/>
                                          </p:val>
                                        </p:tav>
                                        <p:tav tm="100000">
                                          <p:val>
                                            <p:fltVal val="0"/>
                                          </p:val>
                                        </p:tav>
                                      </p:tavLst>
                                    </p:anim>
                                    <p:anim calcmode="lin" valueType="num">
                                      <p:cBhvr>
                                        <p:cTn id="53" dur="500" fill="hold"/>
                                        <p:tgtEl>
                                          <p:spTgt spid="43010"/>
                                        </p:tgtEl>
                                        <p:attrNameLst>
                                          <p:attrName>ppt_h</p:attrName>
                                        </p:attrNameLst>
                                      </p:cBhvr>
                                      <p:tavLst>
                                        <p:tav tm="0">
                                          <p:val>
                                            <p:strVal val="ppt_h"/>
                                          </p:val>
                                        </p:tav>
                                        <p:tav tm="100000">
                                          <p:val>
                                            <p:fltVal val="0"/>
                                          </p:val>
                                        </p:tav>
                                      </p:tavLst>
                                    </p:anim>
                                    <p:set>
                                      <p:cBhvr>
                                        <p:cTn id="54" dur="1" fill="hold">
                                          <p:stCondLst>
                                            <p:cond delay="499"/>
                                          </p:stCondLst>
                                        </p:cTn>
                                        <p:tgtEl>
                                          <p:spTgt spid="43010"/>
                                        </p:tgtEl>
                                        <p:attrNameLst>
                                          <p:attrName>style.visibility</p:attrName>
                                        </p:attrNameLst>
                                      </p:cBhvr>
                                      <p:to>
                                        <p:strVal val="hidden"/>
                                      </p:to>
                                    </p:set>
                                  </p:childTnLst>
                                </p:cTn>
                              </p:par>
                              <p:par>
                                <p:cTn id="55" presetID="23" presetClass="exit" presetSubtype="32" fill="hold" grpId="1" nodeType="withEffect">
                                  <p:stCondLst>
                                    <p:cond delay="0"/>
                                  </p:stCondLst>
                                  <p:childTnLst>
                                    <p:anim calcmode="lin" valueType="num">
                                      <p:cBhvr>
                                        <p:cTn id="56" dur="500" fill="hold"/>
                                        <p:tgtEl>
                                          <p:spTgt spid="43011">
                                            <p:txEl>
                                              <p:pRg st="0" end="0"/>
                                            </p:txEl>
                                          </p:spTgt>
                                        </p:tgtEl>
                                        <p:attrNameLst>
                                          <p:attrName>ppt_w</p:attrName>
                                        </p:attrNameLst>
                                      </p:cBhvr>
                                      <p:tavLst>
                                        <p:tav tm="0">
                                          <p:val>
                                            <p:strVal val="ppt_w"/>
                                          </p:val>
                                        </p:tav>
                                        <p:tav tm="100000">
                                          <p:val>
                                            <p:fltVal val="0"/>
                                          </p:val>
                                        </p:tav>
                                      </p:tavLst>
                                    </p:anim>
                                    <p:anim calcmode="lin" valueType="num">
                                      <p:cBhvr>
                                        <p:cTn id="57" dur="500" fill="hold"/>
                                        <p:tgtEl>
                                          <p:spTgt spid="43011">
                                            <p:txEl>
                                              <p:pRg st="0" end="0"/>
                                            </p:txEl>
                                          </p:spTgt>
                                        </p:tgtEl>
                                        <p:attrNameLst>
                                          <p:attrName>ppt_h</p:attrName>
                                        </p:attrNameLst>
                                      </p:cBhvr>
                                      <p:tavLst>
                                        <p:tav tm="0">
                                          <p:val>
                                            <p:strVal val="ppt_h"/>
                                          </p:val>
                                        </p:tav>
                                        <p:tav tm="100000">
                                          <p:val>
                                            <p:fltVal val="0"/>
                                          </p:val>
                                        </p:tav>
                                      </p:tavLst>
                                    </p:anim>
                                    <p:set>
                                      <p:cBhvr>
                                        <p:cTn id="58" dur="1" fill="hold">
                                          <p:stCondLst>
                                            <p:cond delay="499"/>
                                          </p:stCondLst>
                                        </p:cTn>
                                        <p:tgtEl>
                                          <p:spTgt spid="43011">
                                            <p:txEl>
                                              <p:pRg st="0" end="0"/>
                                            </p:txEl>
                                          </p:spTgt>
                                        </p:tgtEl>
                                        <p:attrNameLst>
                                          <p:attrName>style.visibility</p:attrName>
                                        </p:attrNameLst>
                                      </p:cBhvr>
                                      <p:to>
                                        <p:strVal val="hidden"/>
                                      </p:to>
                                    </p:set>
                                  </p:childTnLst>
                                </p:cTn>
                              </p:par>
                              <p:par>
                                <p:cTn id="59" presetID="23" presetClass="exit" presetSubtype="32" fill="hold" grpId="1" nodeType="withEffect">
                                  <p:stCondLst>
                                    <p:cond delay="0"/>
                                  </p:stCondLst>
                                  <p:childTnLst>
                                    <p:anim calcmode="lin" valueType="num">
                                      <p:cBhvr>
                                        <p:cTn id="60" dur="500" fill="hold"/>
                                        <p:tgtEl>
                                          <p:spTgt spid="43011">
                                            <p:txEl>
                                              <p:pRg st="1" end="1"/>
                                            </p:txEl>
                                          </p:spTgt>
                                        </p:tgtEl>
                                        <p:attrNameLst>
                                          <p:attrName>ppt_w</p:attrName>
                                        </p:attrNameLst>
                                      </p:cBhvr>
                                      <p:tavLst>
                                        <p:tav tm="0">
                                          <p:val>
                                            <p:strVal val="ppt_w"/>
                                          </p:val>
                                        </p:tav>
                                        <p:tav tm="100000">
                                          <p:val>
                                            <p:fltVal val="0"/>
                                          </p:val>
                                        </p:tav>
                                      </p:tavLst>
                                    </p:anim>
                                    <p:anim calcmode="lin" valueType="num">
                                      <p:cBhvr>
                                        <p:cTn id="61" dur="500" fill="hold"/>
                                        <p:tgtEl>
                                          <p:spTgt spid="43011">
                                            <p:txEl>
                                              <p:pRg st="1" end="1"/>
                                            </p:txEl>
                                          </p:spTgt>
                                        </p:tgtEl>
                                        <p:attrNameLst>
                                          <p:attrName>ppt_h</p:attrName>
                                        </p:attrNameLst>
                                      </p:cBhvr>
                                      <p:tavLst>
                                        <p:tav tm="0">
                                          <p:val>
                                            <p:strVal val="ppt_h"/>
                                          </p:val>
                                        </p:tav>
                                        <p:tav tm="100000">
                                          <p:val>
                                            <p:fltVal val="0"/>
                                          </p:val>
                                        </p:tav>
                                      </p:tavLst>
                                    </p:anim>
                                    <p:set>
                                      <p:cBhvr>
                                        <p:cTn id="62" dur="1" fill="hold">
                                          <p:stCondLst>
                                            <p:cond delay="499"/>
                                          </p:stCondLst>
                                        </p:cTn>
                                        <p:tgtEl>
                                          <p:spTgt spid="43011">
                                            <p:txEl>
                                              <p:pRg st="1" end="1"/>
                                            </p:txEl>
                                          </p:spTgt>
                                        </p:tgtEl>
                                        <p:attrNameLst>
                                          <p:attrName>style.visibility</p:attrName>
                                        </p:attrNameLst>
                                      </p:cBhvr>
                                      <p:to>
                                        <p:strVal val="hidden"/>
                                      </p:to>
                                    </p:set>
                                  </p:childTnLst>
                                </p:cTn>
                              </p:par>
                              <p:par>
                                <p:cTn id="63" presetID="23" presetClass="exit" presetSubtype="32" fill="hold" grpId="1" nodeType="withEffect">
                                  <p:stCondLst>
                                    <p:cond delay="0"/>
                                  </p:stCondLst>
                                  <p:childTnLst>
                                    <p:anim calcmode="lin" valueType="num">
                                      <p:cBhvr>
                                        <p:cTn id="64" dur="500" fill="hold"/>
                                        <p:tgtEl>
                                          <p:spTgt spid="43011">
                                            <p:txEl>
                                              <p:pRg st="2" end="2"/>
                                            </p:txEl>
                                          </p:spTgt>
                                        </p:tgtEl>
                                        <p:attrNameLst>
                                          <p:attrName>ppt_w</p:attrName>
                                        </p:attrNameLst>
                                      </p:cBhvr>
                                      <p:tavLst>
                                        <p:tav tm="0">
                                          <p:val>
                                            <p:strVal val="ppt_w"/>
                                          </p:val>
                                        </p:tav>
                                        <p:tav tm="100000">
                                          <p:val>
                                            <p:fltVal val="0"/>
                                          </p:val>
                                        </p:tav>
                                      </p:tavLst>
                                    </p:anim>
                                    <p:anim calcmode="lin" valueType="num">
                                      <p:cBhvr>
                                        <p:cTn id="65" dur="500" fill="hold"/>
                                        <p:tgtEl>
                                          <p:spTgt spid="43011">
                                            <p:txEl>
                                              <p:pRg st="2" end="2"/>
                                            </p:txEl>
                                          </p:spTgt>
                                        </p:tgtEl>
                                        <p:attrNameLst>
                                          <p:attrName>ppt_h</p:attrName>
                                        </p:attrNameLst>
                                      </p:cBhvr>
                                      <p:tavLst>
                                        <p:tav tm="0">
                                          <p:val>
                                            <p:strVal val="ppt_h"/>
                                          </p:val>
                                        </p:tav>
                                        <p:tav tm="100000">
                                          <p:val>
                                            <p:fltVal val="0"/>
                                          </p:val>
                                        </p:tav>
                                      </p:tavLst>
                                    </p:anim>
                                    <p:set>
                                      <p:cBhvr>
                                        <p:cTn id="66" dur="1" fill="hold">
                                          <p:stCondLst>
                                            <p:cond delay="499"/>
                                          </p:stCondLst>
                                        </p:cTn>
                                        <p:tgtEl>
                                          <p:spTgt spid="43011">
                                            <p:txEl>
                                              <p:pRg st="2" end="2"/>
                                            </p:txEl>
                                          </p:spTgt>
                                        </p:tgtEl>
                                        <p:attrNameLst>
                                          <p:attrName>style.visibility</p:attrName>
                                        </p:attrNameLst>
                                      </p:cBhvr>
                                      <p:to>
                                        <p:strVal val="hidden"/>
                                      </p:to>
                                    </p:set>
                                  </p:childTnLst>
                                </p:cTn>
                              </p:par>
                              <p:par>
                                <p:cTn id="67" presetID="23" presetClass="exit" presetSubtype="32" fill="hold" grpId="1" nodeType="withEffect">
                                  <p:stCondLst>
                                    <p:cond delay="0"/>
                                  </p:stCondLst>
                                  <p:childTnLst>
                                    <p:anim calcmode="lin" valueType="num">
                                      <p:cBhvr>
                                        <p:cTn id="68" dur="500" fill="hold"/>
                                        <p:tgtEl>
                                          <p:spTgt spid="43011">
                                            <p:txEl>
                                              <p:pRg st="3" end="3"/>
                                            </p:txEl>
                                          </p:spTgt>
                                        </p:tgtEl>
                                        <p:attrNameLst>
                                          <p:attrName>ppt_w</p:attrName>
                                        </p:attrNameLst>
                                      </p:cBhvr>
                                      <p:tavLst>
                                        <p:tav tm="0">
                                          <p:val>
                                            <p:strVal val="ppt_w"/>
                                          </p:val>
                                        </p:tav>
                                        <p:tav tm="100000">
                                          <p:val>
                                            <p:fltVal val="0"/>
                                          </p:val>
                                        </p:tav>
                                      </p:tavLst>
                                    </p:anim>
                                    <p:anim calcmode="lin" valueType="num">
                                      <p:cBhvr>
                                        <p:cTn id="69" dur="500" fill="hold"/>
                                        <p:tgtEl>
                                          <p:spTgt spid="43011">
                                            <p:txEl>
                                              <p:pRg st="3" end="3"/>
                                            </p:txEl>
                                          </p:spTgt>
                                        </p:tgtEl>
                                        <p:attrNameLst>
                                          <p:attrName>ppt_h</p:attrName>
                                        </p:attrNameLst>
                                      </p:cBhvr>
                                      <p:tavLst>
                                        <p:tav tm="0">
                                          <p:val>
                                            <p:strVal val="ppt_h"/>
                                          </p:val>
                                        </p:tav>
                                        <p:tav tm="100000">
                                          <p:val>
                                            <p:fltVal val="0"/>
                                          </p:val>
                                        </p:tav>
                                      </p:tavLst>
                                    </p:anim>
                                    <p:set>
                                      <p:cBhvr>
                                        <p:cTn id="70" dur="1" fill="hold">
                                          <p:stCondLst>
                                            <p:cond delay="499"/>
                                          </p:stCondLst>
                                        </p:cTn>
                                        <p:tgtEl>
                                          <p:spTgt spid="43011">
                                            <p:txEl>
                                              <p:pRg st="3" end="3"/>
                                            </p:txEl>
                                          </p:spTgt>
                                        </p:tgtEl>
                                        <p:attrNameLst>
                                          <p:attrName>style.visibility</p:attrName>
                                        </p:attrNameLst>
                                      </p:cBhvr>
                                      <p:to>
                                        <p:strVal val="hidden"/>
                                      </p:to>
                                    </p:set>
                                  </p:childTnLst>
                                </p:cTn>
                              </p:par>
                              <p:par>
                                <p:cTn id="71" presetID="23" presetClass="exit" presetSubtype="32" fill="hold" grpId="1" nodeType="withEffect">
                                  <p:stCondLst>
                                    <p:cond delay="0"/>
                                  </p:stCondLst>
                                  <p:childTnLst>
                                    <p:anim calcmode="lin" valueType="num">
                                      <p:cBhvr>
                                        <p:cTn id="72" dur="500" fill="hold"/>
                                        <p:tgtEl>
                                          <p:spTgt spid="43011">
                                            <p:txEl>
                                              <p:pRg st="4" end="4"/>
                                            </p:txEl>
                                          </p:spTgt>
                                        </p:tgtEl>
                                        <p:attrNameLst>
                                          <p:attrName>ppt_w</p:attrName>
                                        </p:attrNameLst>
                                      </p:cBhvr>
                                      <p:tavLst>
                                        <p:tav tm="0">
                                          <p:val>
                                            <p:strVal val="ppt_w"/>
                                          </p:val>
                                        </p:tav>
                                        <p:tav tm="100000">
                                          <p:val>
                                            <p:fltVal val="0"/>
                                          </p:val>
                                        </p:tav>
                                      </p:tavLst>
                                    </p:anim>
                                    <p:anim calcmode="lin" valueType="num">
                                      <p:cBhvr>
                                        <p:cTn id="73" dur="500" fill="hold"/>
                                        <p:tgtEl>
                                          <p:spTgt spid="43011">
                                            <p:txEl>
                                              <p:pRg st="4" end="4"/>
                                            </p:txEl>
                                          </p:spTgt>
                                        </p:tgtEl>
                                        <p:attrNameLst>
                                          <p:attrName>ppt_h</p:attrName>
                                        </p:attrNameLst>
                                      </p:cBhvr>
                                      <p:tavLst>
                                        <p:tav tm="0">
                                          <p:val>
                                            <p:strVal val="ppt_h"/>
                                          </p:val>
                                        </p:tav>
                                        <p:tav tm="100000">
                                          <p:val>
                                            <p:fltVal val="0"/>
                                          </p:val>
                                        </p:tav>
                                      </p:tavLst>
                                    </p:anim>
                                    <p:set>
                                      <p:cBhvr>
                                        <p:cTn id="74" dur="1" fill="hold">
                                          <p:stCondLst>
                                            <p:cond delay="499"/>
                                          </p:stCondLst>
                                        </p:cTn>
                                        <p:tgtEl>
                                          <p:spTgt spid="43011">
                                            <p:txEl>
                                              <p:pRg st="4" end="4"/>
                                            </p:txEl>
                                          </p:spTgt>
                                        </p:tgtEl>
                                        <p:attrNameLst>
                                          <p:attrName>style.visibility</p:attrName>
                                        </p:attrNameLst>
                                      </p:cBhvr>
                                      <p:to>
                                        <p:strVal val="hidden"/>
                                      </p:to>
                                    </p:set>
                                  </p:childTnLst>
                                </p:cTn>
                              </p:par>
                              <p:par>
                                <p:cTn id="75" presetID="23" presetClass="exit" presetSubtype="32" fill="hold" grpId="1" nodeType="withEffect">
                                  <p:stCondLst>
                                    <p:cond delay="0"/>
                                  </p:stCondLst>
                                  <p:childTnLst>
                                    <p:anim calcmode="lin" valueType="num">
                                      <p:cBhvr>
                                        <p:cTn id="76" dur="500" fill="hold"/>
                                        <p:tgtEl>
                                          <p:spTgt spid="43011">
                                            <p:txEl>
                                              <p:pRg st="5" end="5"/>
                                            </p:txEl>
                                          </p:spTgt>
                                        </p:tgtEl>
                                        <p:attrNameLst>
                                          <p:attrName>ppt_w</p:attrName>
                                        </p:attrNameLst>
                                      </p:cBhvr>
                                      <p:tavLst>
                                        <p:tav tm="0">
                                          <p:val>
                                            <p:strVal val="ppt_w"/>
                                          </p:val>
                                        </p:tav>
                                        <p:tav tm="100000">
                                          <p:val>
                                            <p:fltVal val="0"/>
                                          </p:val>
                                        </p:tav>
                                      </p:tavLst>
                                    </p:anim>
                                    <p:anim calcmode="lin" valueType="num">
                                      <p:cBhvr>
                                        <p:cTn id="77" dur="500" fill="hold"/>
                                        <p:tgtEl>
                                          <p:spTgt spid="43011">
                                            <p:txEl>
                                              <p:pRg st="5" end="5"/>
                                            </p:txEl>
                                          </p:spTgt>
                                        </p:tgtEl>
                                        <p:attrNameLst>
                                          <p:attrName>ppt_h</p:attrName>
                                        </p:attrNameLst>
                                      </p:cBhvr>
                                      <p:tavLst>
                                        <p:tav tm="0">
                                          <p:val>
                                            <p:strVal val="ppt_h"/>
                                          </p:val>
                                        </p:tav>
                                        <p:tav tm="100000">
                                          <p:val>
                                            <p:fltVal val="0"/>
                                          </p:val>
                                        </p:tav>
                                      </p:tavLst>
                                    </p:anim>
                                    <p:set>
                                      <p:cBhvr>
                                        <p:cTn id="78" dur="1" fill="hold">
                                          <p:stCondLst>
                                            <p:cond delay="499"/>
                                          </p:stCondLst>
                                        </p:cTn>
                                        <p:tgtEl>
                                          <p:spTgt spid="43011">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0" grpId="1"/>
      <p:bldP spid="43010" grpId="2"/>
      <p:bldP spid="43011" grpId="0" build="p"/>
      <p:bldP spid="43011" grpId="1"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Line 2"/>
          <p:cNvSpPr>
            <a:spLocks noChangeShapeType="1"/>
          </p:cNvSpPr>
          <p:nvPr/>
        </p:nvSpPr>
        <p:spPr bwMode="auto">
          <a:xfrm>
            <a:off x="4572000" y="2395538"/>
            <a:ext cx="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1139" name="Rectangle 3"/>
          <p:cNvSpPr>
            <a:spLocks noChangeArrowheads="1"/>
          </p:cNvSpPr>
          <p:nvPr/>
        </p:nvSpPr>
        <p:spPr bwMode="auto">
          <a:xfrm>
            <a:off x="3533775" y="1143000"/>
            <a:ext cx="2120900" cy="1393825"/>
          </a:xfrm>
          <a:prstGeom prst="rect">
            <a:avLst/>
          </a:prstGeom>
          <a:solidFill>
            <a:srgbClr val="0066FF"/>
          </a:solidFill>
          <a:ln w="28575">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2000" b="1">
              <a:solidFill>
                <a:schemeClr val="accent1"/>
              </a:solidFill>
              <a:latin typeface="Arial" pitchFamily="34" charset="0"/>
            </a:endParaRPr>
          </a:p>
          <a:p>
            <a:pPr algn="ctr" eaLnBrk="1" hangingPunct="1">
              <a:spcBef>
                <a:spcPct val="0"/>
              </a:spcBef>
              <a:buClrTx/>
              <a:buSzTx/>
              <a:buFontTx/>
              <a:buNone/>
            </a:pPr>
            <a:r>
              <a:rPr lang="id-ID" altLang="en-US" sz="2000" b="1">
                <a:solidFill>
                  <a:schemeClr val="accent1"/>
                </a:solidFill>
                <a:latin typeface="Arial" pitchFamily="34" charset="0"/>
              </a:rPr>
              <a:t>Presiden/</a:t>
            </a:r>
          </a:p>
          <a:p>
            <a:pPr eaLnBrk="1" hangingPunct="1">
              <a:spcBef>
                <a:spcPct val="0"/>
              </a:spcBef>
              <a:buClrTx/>
              <a:buSzTx/>
              <a:buFontTx/>
              <a:buNone/>
            </a:pPr>
            <a:r>
              <a:rPr lang="id-ID" altLang="en-US" sz="2000" b="1">
                <a:solidFill>
                  <a:schemeClr val="accent1"/>
                </a:solidFill>
                <a:latin typeface="Arial" pitchFamily="34" charset="0"/>
              </a:rPr>
              <a:t>Wakil Presiden</a:t>
            </a:r>
            <a:endParaRPr lang="id-ID" altLang="en-US" sz="1800">
              <a:solidFill>
                <a:schemeClr val="accent1"/>
              </a:solidFill>
              <a:latin typeface="Arial" pitchFamily="34" charset="0"/>
            </a:endParaRPr>
          </a:p>
        </p:txBody>
      </p:sp>
      <p:sp>
        <p:nvSpPr>
          <p:cNvPr id="731140" name="Line 4"/>
          <p:cNvSpPr>
            <a:spLocks noChangeShapeType="1"/>
          </p:cNvSpPr>
          <p:nvPr/>
        </p:nvSpPr>
        <p:spPr bwMode="auto">
          <a:xfrm flipH="1">
            <a:off x="5638800" y="1841500"/>
            <a:ext cx="2555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773" name="Text Box 5"/>
          <p:cNvSpPr txBox="1">
            <a:spLocks noChangeArrowheads="1"/>
          </p:cNvSpPr>
          <p:nvPr/>
        </p:nvSpPr>
        <p:spPr bwMode="auto">
          <a:xfrm>
            <a:off x="76200" y="-14288"/>
            <a:ext cx="7543800" cy="539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Tx/>
              <a:buSzTx/>
              <a:buFontTx/>
              <a:buNone/>
            </a:pPr>
            <a:r>
              <a:rPr lang="id-ID" altLang="en-US" sz="1400" b="1">
                <a:latin typeface="Arial" pitchFamily="34" charset="0"/>
              </a:rPr>
              <a:t>BAB </a:t>
            </a:r>
            <a:r>
              <a:rPr lang="en-US" altLang="en-US" sz="1400" b="1">
                <a:latin typeface="Arial" pitchFamily="34" charset="0"/>
              </a:rPr>
              <a:t>III. </a:t>
            </a:r>
            <a:r>
              <a:rPr lang="id-ID" altLang="en-US" sz="1400" b="1">
                <a:latin typeface="Arial" pitchFamily="34" charset="0"/>
              </a:rPr>
              <a:t>KEKUASAAN PEMERINTAHAN NEGARA </a:t>
            </a:r>
          </a:p>
          <a:p>
            <a:pPr eaLnBrk="1" hangingPunct="1">
              <a:spcBef>
                <a:spcPct val="0"/>
              </a:spcBef>
              <a:buClrTx/>
              <a:buSzTx/>
              <a:buFontTx/>
              <a:buNone/>
            </a:pPr>
            <a:r>
              <a:rPr lang="id-ID" altLang="en-US" sz="1800" b="1">
                <a:latin typeface="Arial" pitchFamily="34" charset="0"/>
              </a:rPr>
              <a:t>Syarat, Masa Jabatan, dan Wewenang Presiden/Wakil Presiden</a:t>
            </a:r>
            <a:endParaRPr lang="id-ID" altLang="en-US" sz="1400">
              <a:latin typeface="Arial" pitchFamily="34" charset="0"/>
            </a:endParaRPr>
          </a:p>
        </p:txBody>
      </p:sp>
      <p:sp>
        <p:nvSpPr>
          <p:cNvPr id="731142" name="Text Box 6"/>
          <p:cNvSpPr txBox="1">
            <a:spLocks noChangeArrowheads="1"/>
          </p:cNvSpPr>
          <p:nvPr/>
        </p:nvSpPr>
        <p:spPr bwMode="auto">
          <a:xfrm>
            <a:off x="71438" y="3351213"/>
            <a:ext cx="8991600" cy="34242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Ins="18288">
            <a:spAutoFit/>
          </a:bodyPr>
          <a:lstStyle>
            <a:lvl1pPr marL="228600" indent="-228600"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00100"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257300"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714500"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171700"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6289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0861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5433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0005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lnSpc>
                <a:spcPct val="95000"/>
              </a:lnSpc>
              <a:spcBef>
                <a:spcPct val="0"/>
              </a:spcBef>
              <a:buClrTx/>
              <a:buSzTx/>
              <a:buFontTx/>
              <a:buNone/>
            </a:pPr>
            <a:r>
              <a:rPr lang="id-ID" altLang="en-US" sz="1000">
                <a:latin typeface="Tahoma" pitchFamily="34" charset="0"/>
              </a:rPr>
              <a:t>      Antara lain</a:t>
            </a:r>
            <a:r>
              <a:rPr lang="en-US" altLang="en-US" sz="1000">
                <a:latin typeface="Tahoma" pitchFamily="34" charset="0"/>
              </a:rPr>
              <a:t> tentang</a:t>
            </a:r>
            <a:r>
              <a:rPr lang="id-ID" altLang="en-US" sz="1000">
                <a:latin typeface="Tahoma" pitchFamily="34" charset="0"/>
              </a:rPr>
              <a:t>:</a:t>
            </a:r>
          </a:p>
          <a:p>
            <a:pPr eaLnBrk="1" hangingPunct="1">
              <a:lnSpc>
                <a:spcPct val="95000"/>
              </a:lnSpc>
              <a:spcBef>
                <a:spcPct val="0"/>
              </a:spcBef>
              <a:buClrTx/>
              <a:buSzTx/>
              <a:buFont typeface="Wingdings" pitchFamily="2" charset="2"/>
              <a:buChar char="l"/>
            </a:pPr>
            <a:r>
              <a:rPr lang="en-US" altLang="en-US" sz="1000">
                <a:latin typeface="Tahoma" pitchFamily="34" charset="0"/>
              </a:rPr>
              <a:t>m</a:t>
            </a:r>
            <a:r>
              <a:rPr lang="id-ID" altLang="en-US" sz="1000">
                <a:latin typeface="Tahoma" pitchFamily="34" charset="0"/>
              </a:rPr>
              <a:t>emegang kekuasaan pemerintahan menurut UUD</a:t>
            </a:r>
            <a:r>
              <a:rPr lang="en-US" altLang="en-US" sz="1000">
                <a:latin typeface="Tahoma" pitchFamily="34" charset="0"/>
              </a:rPr>
              <a:t> </a:t>
            </a:r>
            <a:r>
              <a:rPr lang="id-ID" altLang="en-US" sz="1000">
                <a:latin typeface="Tahoma" pitchFamily="34" charset="0"/>
              </a:rPr>
              <a:t>[Pasal 4 (1)];</a:t>
            </a:r>
          </a:p>
          <a:p>
            <a:pPr eaLnBrk="1" hangingPunct="1">
              <a:lnSpc>
                <a:spcPct val="95000"/>
              </a:lnSpc>
              <a:spcBef>
                <a:spcPct val="0"/>
              </a:spcBef>
              <a:buClrTx/>
              <a:buSzTx/>
              <a:buFont typeface="Wingdings" pitchFamily="2" charset="2"/>
              <a:buChar char="l"/>
            </a:pPr>
            <a:r>
              <a:rPr lang="id-ID" altLang="en-US" sz="1000">
                <a:latin typeface="Tahoma" pitchFamily="34" charset="0"/>
              </a:rPr>
              <a:t>berhak mengajukan RUU kepada DPR [Pasal 5 (1)*];</a:t>
            </a:r>
          </a:p>
          <a:p>
            <a:pPr eaLnBrk="1" hangingPunct="1">
              <a:lnSpc>
                <a:spcPct val="95000"/>
              </a:lnSpc>
              <a:spcBef>
                <a:spcPct val="0"/>
              </a:spcBef>
              <a:buClrTx/>
              <a:buSzTx/>
              <a:buFont typeface="Wingdings" pitchFamily="2" charset="2"/>
              <a:buChar char="l"/>
            </a:pPr>
            <a:r>
              <a:rPr lang="id-ID" altLang="en-US" sz="1000">
                <a:latin typeface="Tahoma" pitchFamily="34" charset="0"/>
              </a:rPr>
              <a:t>menetapkan peraturan pemerintah [Pasal 5 (2)*];</a:t>
            </a:r>
          </a:p>
          <a:p>
            <a:pPr eaLnBrk="1" hangingPunct="1">
              <a:lnSpc>
                <a:spcPct val="95000"/>
              </a:lnSpc>
              <a:spcBef>
                <a:spcPct val="0"/>
              </a:spcBef>
              <a:buClrTx/>
              <a:buSzTx/>
              <a:buFont typeface="Wingdings" pitchFamily="2" charset="2"/>
              <a:buChar char="l"/>
            </a:pPr>
            <a:r>
              <a:rPr lang="id-ID" altLang="en-US" sz="1000">
                <a:latin typeface="Tahoma" pitchFamily="34" charset="0"/>
              </a:rPr>
              <a:t>memegang teguh UUD dan menjalankan segala UU dan peraturannya dengan selurus-lurusnya serta berbakti kepada Nusa dan Bangsa</a:t>
            </a:r>
            <a:r>
              <a:rPr lang="en-US" altLang="en-US" sz="1000">
                <a:latin typeface="Tahoma" pitchFamily="34" charset="0"/>
              </a:rPr>
              <a:t> </a:t>
            </a:r>
            <a:r>
              <a:rPr lang="id-ID" altLang="en-US" sz="1000">
                <a:latin typeface="Tahoma" pitchFamily="34" charset="0"/>
              </a:rPr>
              <a:t>[Pasal 9 (1)*];</a:t>
            </a:r>
          </a:p>
          <a:p>
            <a:pPr eaLnBrk="1" hangingPunct="1">
              <a:lnSpc>
                <a:spcPct val="95000"/>
              </a:lnSpc>
              <a:spcBef>
                <a:spcPct val="0"/>
              </a:spcBef>
              <a:buClrTx/>
              <a:buSzTx/>
              <a:buFont typeface="Wingdings" pitchFamily="2" charset="2"/>
              <a:buChar char="l"/>
            </a:pPr>
            <a:r>
              <a:rPr lang="en-US" altLang="en-US" sz="1000">
                <a:latin typeface="Tahoma" pitchFamily="34" charset="0"/>
              </a:rPr>
              <a:t>m</a:t>
            </a:r>
            <a:r>
              <a:rPr lang="id-ID" altLang="en-US" sz="1000">
                <a:latin typeface="Tahoma" pitchFamily="34" charset="0"/>
              </a:rPr>
              <a:t>emegang kekuasaan yang tertinggi atas AD, AL, dan AU (Pasal 10);</a:t>
            </a:r>
          </a:p>
          <a:p>
            <a:pPr eaLnBrk="1" hangingPunct="1">
              <a:lnSpc>
                <a:spcPct val="95000"/>
              </a:lnSpc>
              <a:spcBef>
                <a:spcPct val="0"/>
              </a:spcBef>
              <a:buClrTx/>
              <a:buSzTx/>
              <a:buFont typeface="Wingdings" pitchFamily="2" charset="2"/>
              <a:buChar char="l"/>
            </a:pPr>
            <a:r>
              <a:rPr lang="id-ID" altLang="en-US" sz="1000">
                <a:latin typeface="Tahoma" pitchFamily="34" charset="0"/>
              </a:rPr>
              <a:t>menyatakan perang, membuat perdamaian dan perjanjian dengan negara lain</a:t>
            </a:r>
            <a:r>
              <a:rPr lang="en-US" altLang="en-US" sz="1000">
                <a:latin typeface="Tahoma" pitchFamily="34" charset="0"/>
              </a:rPr>
              <a:t> </a:t>
            </a:r>
            <a:r>
              <a:rPr lang="id-ID" altLang="en-US" sz="1000">
                <a:latin typeface="Tahoma" pitchFamily="34" charset="0"/>
              </a:rPr>
              <a:t>dengan persetujuan DPR [Pasal 11 (1)****];</a:t>
            </a:r>
          </a:p>
          <a:p>
            <a:pPr eaLnBrk="1" hangingPunct="1">
              <a:lnSpc>
                <a:spcPct val="95000"/>
              </a:lnSpc>
              <a:spcBef>
                <a:spcPct val="0"/>
              </a:spcBef>
              <a:buClrTx/>
              <a:buSzTx/>
              <a:buFont typeface="Wingdings" pitchFamily="2" charset="2"/>
              <a:buChar char="l"/>
            </a:pPr>
            <a:r>
              <a:rPr lang="id-ID" altLang="en-US" sz="1000">
                <a:latin typeface="Tahoma" pitchFamily="34" charset="0"/>
              </a:rPr>
              <a:t>membuat perjanjian internasional lainnya… dengan persetujuan DPR</a:t>
            </a:r>
            <a:r>
              <a:rPr lang="en-US" altLang="en-US" sz="1000">
                <a:latin typeface="Tahoma" pitchFamily="34" charset="0"/>
              </a:rPr>
              <a:t> </a:t>
            </a:r>
            <a:r>
              <a:rPr lang="id-ID" altLang="en-US" sz="1000">
                <a:latin typeface="Tahoma" pitchFamily="34" charset="0"/>
              </a:rPr>
              <a:t>[Pasal 11 (2)***];</a:t>
            </a:r>
          </a:p>
          <a:p>
            <a:pPr eaLnBrk="1" hangingPunct="1">
              <a:lnSpc>
                <a:spcPct val="95000"/>
              </a:lnSpc>
              <a:spcBef>
                <a:spcPct val="0"/>
              </a:spcBef>
              <a:buClrTx/>
              <a:buSzTx/>
              <a:buFont typeface="Wingdings" pitchFamily="2" charset="2"/>
              <a:buChar char="l"/>
            </a:pPr>
            <a:r>
              <a:rPr lang="id-ID" altLang="en-US" sz="1000">
                <a:latin typeface="Tahoma" pitchFamily="34" charset="0"/>
              </a:rPr>
              <a:t>menyatakan keadaan bahaya</a:t>
            </a:r>
            <a:r>
              <a:rPr lang="en-US" altLang="en-US" sz="1000">
                <a:latin typeface="Tahoma" pitchFamily="34" charset="0"/>
              </a:rPr>
              <a:t> </a:t>
            </a:r>
            <a:r>
              <a:rPr lang="id-ID" altLang="en-US" sz="1000">
                <a:latin typeface="Tahoma" pitchFamily="34" charset="0"/>
              </a:rPr>
              <a:t> (Pasal 12);</a:t>
            </a:r>
          </a:p>
          <a:p>
            <a:pPr eaLnBrk="1" hangingPunct="1">
              <a:lnSpc>
                <a:spcPct val="95000"/>
              </a:lnSpc>
              <a:spcBef>
                <a:spcPct val="0"/>
              </a:spcBef>
              <a:buClrTx/>
              <a:buSzTx/>
              <a:buFont typeface="Wingdings" pitchFamily="2" charset="2"/>
              <a:buChar char="l"/>
            </a:pPr>
            <a:r>
              <a:rPr lang="id-ID" altLang="en-US" sz="1000">
                <a:latin typeface="Tahoma" pitchFamily="34" charset="0"/>
              </a:rPr>
              <a:t>mengangkat duta dan konsul [Pasal 13 (1)]. Dalam mengangkat duta, Presiden memperhatikan pertimbangan DPR [Pasal 13 (2)*];</a:t>
            </a:r>
          </a:p>
          <a:p>
            <a:pPr eaLnBrk="1" hangingPunct="1">
              <a:lnSpc>
                <a:spcPct val="95000"/>
              </a:lnSpc>
              <a:spcBef>
                <a:spcPct val="0"/>
              </a:spcBef>
              <a:buClrTx/>
              <a:buSzTx/>
              <a:buFont typeface="Wingdings" pitchFamily="2" charset="2"/>
              <a:buChar char="l"/>
            </a:pPr>
            <a:r>
              <a:rPr lang="id-ID" altLang="en-US" sz="1000">
                <a:latin typeface="Tahoma" pitchFamily="34" charset="0"/>
              </a:rPr>
              <a:t>menerima penempatan duta negara lain dengan memperhatikan pertimbangan DPR [Pasal 13 (3)*];</a:t>
            </a:r>
          </a:p>
          <a:p>
            <a:pPr eaLnBrk="1" hangingPunct="1">
              <a:lnSpc>
                <a:spcPct val="95000"/>
              </a:lnSpc>
              <a:spcBef>
                <a:spcPct val="0"/>
              </a:spcBef>
              <a:buClrTx/>
              <a:buSzTx/>
              <a:buFont typeface="Wingdings" pitchFamily="2" charset="2"/>
              <a:buChar char="l"/>
            </a:pPr>
            <a:r>
              <a:rPr lang="id-ID" altLang="en-US" sz="1000">
                <a:latin typeface="Tahoma" pitchFamily="34" charset="0"/>
              </a:rPr>
              <a:t>memberi grasi dan rehabilitasi dengan memperhatikan pertimbangan MA [Pasal 14 (1)*];</a:t>
            </a:r>
          </a:p>
          <a:p>
            <a:pPr eaLnBrk="1" hangingPunct="1">
              <a:lnSpc>
                <a:spcPct val="95000"/>
              </a:lnSpc>
              <a:spcBef>
                <a:spcPct val="0"/>
              </a:spcBef>
              <a:buClrTx/>
              <a:buSzTx/>
              <a:buFont typeface="Wingdings" pitchFamily="2" charset="2"/>
              <a:buChar char="l"/>
            </a:pPr>
            <a:r>
              <a:rPr lang="id-ID" altLang="en-US" sz="1000">
                <a:latin typeface="Tahoma" pitchFamily="34" charset="0"/>
              </a:rPr>
              <a:t>memberi amnesti dan abolisi dengan memperhatikan pertimbangan DPR [Pasal 14 (2)*];</a:t>
            </a:r>
          </a:p>
          <a:p>
            <a:pPr eaLnBrk="1" hangingPunct="1">
              <a:lnSpc>
                <a:spcPct val="95000"/>
              </a:lnSpc>
              <a:spcBef>
                <a:spcPct val="0"/>
              </a:spcBef>
              <a:buClrTx/>
              <a:buSzTx/>
              <a:buFont typeface="Wingdings" pitchFamily="2" charset="2"/>
              <a:buChar char="l"/>
            </a:pPr>
            <a:r>
              <a:rPr lang="id-ID" altLang="en-US" sz="1000">
                <a:latin typeface="Tahoma" pitchFamily="34" charset="0"/>
              </a:rPr>
              <a:t>memberi gelar, tanda jasa, dan lain-lain tanda kehormatan yang diatur dengan UU (Pasal 15)*;</a:t>
            </a:r>
          </a:p>
          <a:p>
            <a:pPr eaLnBrk="1" hangingPunct="1">
              <a:lnSpc>
                <a:spcPct val="95000"/>
              </a:lnSpc>
              <a:spcBef>
                <a:spcPct val="0"/>
              </a:spcBef>
              <a:buClrTx/>
              <a:buSzTx/>
              <a:buFont typeface="Wingdings" pitchFamily="2" charset="2"/>
              <a:buChar char="l"/>
            </a:pPr>
            <a:r>
              <a:rPr lang="id-ID" altLang="en-US" sz="1000">
                <a:latin typeface="Tahoma" pitchFamily="34" charset="0"/>
              </a:rPr>
              <a:t>membentuk suatu dewan pertimbangan yang bertugas memberikan nasihat dan pertimbangan kepada Presiden (Pasal 16)****;</a:t>
            </a:r>
          </a:p>
          <a:p>
            <a:pPr eaLnBrk="1" hangingPunct="1">
              <a:lnSpc>
                <a:spcPct val="95000"/>
              </a:lnSpc>
              <a:spcBef>
                <a:spcPct val="0"/>
              </a:spcBef>
              <a:buClrTx/>
              <a:buSzTx/>
              <a:buFont typeface="Wingdings" pitchFamily="2" charset="2"/>
              <a:buChar char="l"/>
            </a:pPr>
            <a:r>
              <a:rPr lang="id-ID" altLang="en-US" sz="1000">
                <a:latin typeface="Tahoma" pitchFamily="34" charset="0"/>
              </a:rPr>
              <a:t>pengangkatan dan pemberhentian menteri-menteri [Pasal 17 (2)*];</a:t>
            </a:r>
          </a:p>
          <a:p>
            <a:pPr eaLnBrk="1" hangingPunct="1">
              <a:lnSpc>
                <a:spcPct val="95000"/>
              </a:lnSpc>
              <a:spcBef>
                <a:spcPct val="0"/>
              </a:spcBef>
              <a:buClrTx/>
              <a:buSzTx/>
              <a:buFont typeface="Wingdings" pitchFamily="2" charset="2"/>
              <a:buChar char="l"/>
            </a:pPr>
            <a:r>
              <a:rPr lang="id-ID" altLang="en-US" sz="1000">
                <a:latin typeface="Tahoma" pitchFamily="34" charset="0"/>
              </a:rPr>
              <a:t>pembahasan dan pemberian persetujuan atas RUU bersama DPR [Pasal 20 (2)*] serta pengesahan RUU [Pasal 20 (4)*];</a:t>
            </a:r>
          </a:p>
          <a:p>
            <a:pPr eaLnBrk="1" hangingPunct="1">
              <a:lnSpc>
                <a:spcPct val="95000"/>
              </a:lnSpc>
              <a:spcBef>
                <a:spcPct val="0"/>
              </a:spcBef>
              <a:buClrTx/>
              <a:buSzTx/>
              <a:buFont typeface="Wingdings" pitchFamily="2" charset="2"/>
              <a:buChar char="l"/>
            </a:pPr>
            <a:r>
              <a:rPr lang="id-ID" altLang="en-US" sz="1000">
                <a:latin typeface="Tahoma" pitchFamily="34" charset="0"/>
              </a:rPr>
              <a:t>hak menetapkan peraturan pemerintah sebagai pengganti UU dalam kegentingan yang memaksa [Pasal 22 (1)];</a:t>
            </a:r>
          </a:p>
          <a:p>
            <a:pPr eaLnBrk="1" hangingPunct="1">
              <a:lnSpc>
                <a:spcPct val="95000"/>
              </a:lnSpc>
              <a:spcBef>
                <a:spcPct val="0"/>
              </a:spcBef>
              <a:buClrTx/>
              <a:buSzTx/>
              <a:buFont typeface="Wingdings" pitchFamily="2" charset="2"/>
              <a:buChar char="l"/>
            </a:pPr>
            <a:r>
              <a:rPr lang="id-ID" altLang="en-US" sz="1000">
                <a:latin typeface="Tahoma" pitchFamily="34" charset="0"/>
              </a:rPr>
              <a:t>pengajuan RUU APBN untuk dibahas bersama DPR dengan memperhatikan pertimbangan DPD [Pasal 23 (2)***];</a:t>
            </a:r>
          </a:p>
          <a:p>
            <a:pPr eaLnBrk="1" hangingPunct="1">
              <a:lnSpc>
                <a:spcPct val="95000"/>
              </a:lnSpc>
              <a:spcBef>
                <a:spcPct val="0"/>
              </a:spcBef>
              <a:buClrTx/>
              <a:buSzTx/>
              <a:buFont typeface="Wingdings" pitchFamily="2" charset="2"/>
              <a:buChar char="l"/>
            </a:pPr>
            <a:r>
              <a:rPr lang="id-ID" altLang="en-US" sz="1000">
                <a:latin typeface="Tahoma" pitchFamily="34" charset="0"/>
              </a:rPr>
              <a:t>peresmian keanggotaan BPK yang dipilih oleh DPR dengan memperhatikan pertimbangan DPD [Pasal 23F (1)***];</a:t>
            </a:r>
          </a:p>
          <a:p>
            <a:pPr eaLnBrk="1" hangingPunct="1">
              <a:lnSpc>
                <a:spcPct val="95000"/>
              </a:lnSpc>
              <a:spcBef>
                <a:spcPct val="0"/>
              </a:spcBef>
              <a:buClrTx/>
              <a:buSzTx/>
              <a:buFont typeface="Wingdings" pitchFamily="2" charset="2"/>
              <a:buChar char="l"/>
            </a:pPr>
            <a:r>
              <a:rPr lang="id-ID" altLang="en-US" sz="1000">
                <a:latin typeface="Tahoma" pitchFamily="34" charset="0"/>
              </a:rPr>
              <a:t>penetapan hakim agung dari calon yang diusulkan oleh KY dan disetujui DPR [Pasal 24A (3)***];</a:t>
            </a:r>
          </a:p>
          <a:p>
            <a:pPr eaLnBrk="1" hangingPunct="1">
              <a:lnSpc>
                <a:spcPct val="95000"/>
              </a:lnSpc>
              <a:spcBef>
                <a:spcPct val="0"/>
              </a:spcBef>
              <a:buClrTx/>
              <a:buSzTx/>
              <a:buFont typeface="Wingdings" pitchFamily="2" charset="2"/>
              <a:buChar char="l"/>
            </a:pPr>
            <a:r>
              <a:rPr lang="id-ID" altLang="en-US" sz="1000">
                <a:latin typeface="Tahoma" pitchFamily="34" charset="0"/>
              </a:rPr>
              <a:t>pengangkatan dan pemberhentian anggota KY dengan persetujuan DPR [Pasal 24B (3)***];</a:t>
            </a:r>
          </a:p>
          <a:p>
            <a:pPr eaLnBrk="1" hangingPunct="1">
              <a:lnSpc>
                <a:spcPct val="95000"/>
              </a:lnSpc>
              <a:spcBef>
                <a:spcPct val="0"/>
              </a:spcBef>
              <a:buClrTx/>
              <a:buSzTx/>
              <a:buFont typeface="Wingdings" pitchFamily="2" charset="2"/>
              <a:buChar char="l"/>
            </a:pPr>
            <a:r>
              <a:rPr lang="id-ID" altLang="en-US" sz="1000">
                <a:latin typeface="Tahoma" pitchFamily="34" charset="0"/>
              </a:rPr>
              <a:t>pengajuan tiga orang calon hakim konstitusi dan penetapan sembilan orang anggota hakim konstitusi [Pasal 24C (3)***].</a:t>
            </a:r>
          </a:p>
        </p:txBody>
      </p:sp>
      <p:sp>
        <p:nvSpPr>
          <p:cNvPr id="731143" name="Line 7"/>
          <p:cNvSpPr>
            <a:spLocks noChangeShapeType="1"/>
          </p:cNvSpPr>
          <p:nvPr/>
        </p:nvSpPr>
        <p:spPr bwMode="auto">
          <a:xfrm>
            <a:off x="3243263" y="1841500"/>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1144" name="Text Box 8"/>
          <p:cNvSpPr txBox="1">
            <a:spLocks noChangeArrowheads="1"/>
          </p:cNvSpPr>
          <p:nvPr/>
        </p:nvSpPr>
        <p:spPr bwMode="auto">
          <a:xfrm>
            <a:off x="2895600" y="3016250"/>
            <a:ext cx="3352800" cy="330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00100"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257300"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714500"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171700"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6289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0861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5433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0005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500" b="1">
                <a:latin typeface="Tahoma" pitchFamily="34" charset="0"/>
              </a:rPr>
              <a:t>Wewenang, Kewajiban, dan Hak</a:t>
            </a:r>
          </a:p>
        </p:txBody>
      </p:sp>
      <p:sp>
        <p:nvSpPr>
          <p:cNvPr id="731145" name="Oval 9"/>
          <p:cNvSpPr>
            <a:spLocks noChangeArrowheads="1"/>
          </p:cNvSpPr>
          <p:nvPr/>
        </p:nvSpPr>
        <p:spPr bwMode="auto">
          <a:xfrm>
            <a:off x="290513" y="447675"/>
            <a:ext cx="2970212" cy="2786063"/>
          </a:xfrm>
          <a:prstGeom prst="ellipse">
            <a:avLst/>
          </a:prstGeom>
          <a:solidFill>
            <a:srgbClr val="99FF66"/>
          </a:solidFill>
          <a:ln w="28575">
            <a:solidFill>
              <a:schemeClr val="tx1"/>
            </a:solidFill>
            <a:round/>
            <a:headEnd/>
            <a:tailEnd/>
          </a:ln>
        </p:spPr>
        <p:txBody>
          <a:bodyPr lIns="0" tIns="0" rIns="0" bIns="0"/>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85000"/>
              </a:lnSpc>
              <a:spcBef>
                <a:spcPts val="300"/>
              </a:spcBef>
              <a:spcAft>
                <a:spcPts val="300"/>
              </a:spcAft>
              <a:buClrTx/>
              <a:buSzTx/>
              <a:buFontTx/>
              <a:buNone/>
            </a:pPr>
            <a:r>
              <a:rPr lang="id-ID" altLang="en-US" sz="1200">
                <a:latin typeface="Arial" pitchFamily="34" charset="0"/>
              </a:rPr>
              <a:t>Calon Presiden dan calon Wakil Presiden harus seorang warga negara Indonesia sejak kelahirannya dan tidak pernah menerima kewarganegaraan lain karena kehendaknya sendiri, tidak pernah mengkhianati negara, serta mampu secara rohani dan jasmani untuk melaksanakan tugas dan kewajiban sebagai Presiden dan Wakil Presiden. [Pasal 6 (1)***]</a:t>
            </a:r>
          </a:p>
        </p:txBody>
      </p:sp>
      <p:sp>
        <p:nvSpPr>
          <p:cNvPr id="731146" name="Oval 10"/>
          <p:cNvSpPr>
            <a:spLocks noChangeArrowheads="1"/>
          </p:cNvSpPr>
          <p:nvPr/>
        </p:nvSpPr>
        <p:spPr bwMode="auto">
          <a:xfrm>
            <a:off x="5900738" y="447675"/>
            <a:ext cx="2938462" cy="2786063"/>
          </a:xfrm>
          <a:prstGeom prst="ellipse">
            <a:avLst/>
          </a:prstGeom>
          <a:solidFill>
            <a:srgbClr val="99FF66"/>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85000"/>
              </a:lnSpc>
              <a:spcBef>
                <a:spcPct val="0"/>
              </a:spcBef>
              <a:buClrTx/>
              <a:buSzTx/>
              <a:buFontTx/>
              <a:buNone/>
            </a:pPr>
            <a:r>
              <a:rPr lang="id-ID" altLang="en-US" sz="1200">
                <a:latin typeface="Arial" pitchFamily="34" charset="0"/>
              </a:rPr>
              <a:t>Presiden dan Wakil Presiden dipilih dalam satu pasangan secara langsung oleh rakyat [Pasal 6A (1)***]</a:t>
            </a:r>
          </a:p>
          <a:p>
            <a:pPr algn="ctr" eaLnBrk="1" hangingPunct="1">
              <a:lnSpc>
                <a:spcPct val="85000"/>
              </a:lnSpc>
              <a:spcBef>
                <a:spcPct val="0"/>
              </a:spcBef>
              <a:buClrTx/>
              <a:buSzTx/>
              <a:buFontTx/>
              <a:buNone/>
            </a:pPr>
            <a:endParaRPr lang="id-ID" altLang="en-US" sz="1200">
              <a:latin typeface="Arial" pitchFamily="34" charset="0"/>
            </a:endParaRPr>
          </a:p>
          <a:p>
            <a:pPr algn="ctr" eaLnBrk="1" hangingPunct="1">
              <a:lnSpc>
                <a:spcPct val="85000"/>
              </a:lnSpc>
              <a:spcBef>
                <a:spcPct val="0"/>
              </a:spcBef>
              <a:buClrTx/>
              <a:buSzTx/>
              <a:buFontTx/>
              <a:buNone/>
            </a:pPr>
            <a:r>
              <a:rPr lang="id-ID" altLang="en-US" sz="1200">
                <a:latin typeface="Arial" pitchFamily="34" charset="0"/>
              </a:rPr>
              <a:t>Presiden dan Wakil Presiden memegang jabatan selama lima tahun, dan sesudahnya dapat dipilih kembali dalam jabatan yang sama, hanya untuk satu kali masa jabatan. </a:t>
            </a:r>
          </a:p>
          <a:p>
            <a:pPr algn="ctr" eaLnBrk="1" hangingPunct="1">
              <a:lnSpc>
                <a:spcPct val="85000"/>
              </a:lnSpc>
              <a:spcBef>
                <a:spcPct val="0"/>
              </a:spcBef>
              <a:buClrTx/>
              <a:buSzTx/>
              <a:buFontTx/>
              <a:buNone/>
            </a:pPr>
            <a:r>
              <a:rPr lang="id-ID" altLang="en-US" sz="1200">
                <a:latin typeface="Arial" pitchFamily="34" charset="0"/>
              </a:rPr>
              <a:t>(Pasal 7 *) </a:t>
            </a:r>
          </a:p>
        </p:txBody>
      </p:sp>
      <p:grpSp>
        <p:nvGrpSpPr>
          <p:cNvPr id="731160" name="Group 24"/>
          <p:cNvGrpSpPr>
            <a:grpSpLocks/>
          </p:cNvGrpSpPr>
          <p:nvPr/>
        </p:nvGrpSpPr>
        <p:grpSpPr bwMode="auto">
          <a:xfrm>
            <a:off x="76200" y="6889750"/>
            <a:ext cx="8991600" cy="6858000"/>
            <a:chOff x="48" y="4340"/>
            <a:chExt cx="5664" cy="4320"/>
          </a:xfrm>
        </p:grpSpPr>
        <p:sp>
          <p:nvSpPr>
            <p:cNvPr id="32780" name="Text Box 25"/>
            <p:cNvSpPr txBox="1">
              <a:spLocks noChangeArrowheads="1"/>
            </p:cNvSpPr>
            <p:nvPr/>
          </p:nvSpPr>
          <p:spPr bwMode="auto">
            <a:xfrm>
              <a:off x="48" y="4340"/>
              <a:ext cx="5664" cy="256"/>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00100"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257300"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714500"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171700"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6289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0861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5433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0005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2000">
                  <a:latin typeface="Tahoma" pitchFamily="34" charset="0"/>
                </a:rPr>
                <a:t>Wewenang</a:t>
              </a:r>
              <a:r>
                <a:rPr lang="en-US" altLang="en-US" sz="2000">
                  <a:latin typeface="Tahoma" pitchFamily="34" charset="0"/>
                </a:rPr>
                <a:t>, </a:t>
              </a:r>
              <a:r>
                <a:rPr lang="id-ID" altLang="en-US" sz="2000">
                  <a:latin typeface="Tahoma" pitchFamily="34" charset="0"/>
                </a:rPr>
                <a:t>Kewajiban dan </a:t>
              </a:r>
              <a:r>
                <a:rPr lang="en-US" altLang="en-US" sz="2000">
                  <a:latin typeface="Tahoma" pitchFamily="34" charset="0"/>
                </a:rPr>
                <a:t>Hak </a:t>
              </a:r>
              <a:r>
                <a:rPr lang="id-ID" altLang="en-US" sz="2000">
                  <a:latin typeface="Tahoma" pitchFamily="34" charset="0"/>
                </a:rPr>
                <a:t>Presiden/Wakil Presiden</a:t>
              </a:r>
            </a:p>
          </p:txBody>
        </p:sp>
        <p:sp>
          <p:nvSpPr>
            <p:cNvPr id="32781" name="Text Box 26"/>
            <p:cNvSpPr txBox="1">
              <a:spLocks noChangeArrowheads="1"/>
            </p:cNvSpPr>
            <p:nvPr/>
          </p:nvSpPr>
          <p:spPr bwMode="auto">
            <a:xfrm>
              <a:off x="48" y="4596"/>
              <a:ext cx="5664" cy="4064"/>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Ins="18288">
              <a:spAutoFit/>
            </a:bodyPr>
            <a:lstStyle>
              <a:lvl1pPr marL="292100" indent="-279400"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00100"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257300"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714500"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171700"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6289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0861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5433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0005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lnSpc>
                  <a:spcPct val="93000"/>
                </a:lnSpc>
                <a:spcBef>
                  <a:spcPct val="0"/>
                </a:spcBef>
                <a:buClrTx/>
                <a:buSzTx/>
                <a:buFontTx/>
                <a:buNone/>
              </a:pPr>
              <a:r>
                <a:rPr lang="en-US" altLang="en-US" sz="1400">
                  <a:latin typeface="Tahoma" pitchFamily="34" charset="0"/>
                </a:rPr>
                <a:t>     Antara lain tentang:</a:t>
              </a:r>
            </a:p>
            <a:p>
              <a:pPr eaLnBrk="1" hangingPunct="1">
                <a:lnSpc>
                  <a:spcPct val="93000"/>
                </a:lnSpc>
                <a:spcBef>
                  <a:spcPct val="0"/>
                </a:spcBef>
                <a:buClrTx/>
                <a:buSzTx/>
                <a:buFontTx/>
                <a:buAutoNum type="arabicPeriod"/>
              </a:pPr>
              <a:r>
                <a:rPr lang="id-ID" altLang="en-US" sz="1400">
                  <a:latin typeface="Tahoma" pitchFamily="34" charset="0"/>
                </a:rPr>
                <a:t>memegang kekuasaan pemerintahan menurut </a:t>
              </a:r>
              <a:r>
                <a:rPr lang="en-US" altLang="en-US" sz="1400">
                  <a:latin typeface="Tahoma" pitchFamily="34" charset="0"/>
                </a:rPr>
                <a:t>UUD</a:t>
              </a:r>
              <a:r>
                <a:rPr lang="id-ID" altLang="en-US" sz="1400">
                  <a:latin typeface="Tahoma" pitchFamily="34" charset="0"/>
                </a:rPr>
                <a:t> [Pasal 4 (1)];</a:t>
              </a:r>
            </a:p>
            <a:p>
              <a:pPr eaLnBrk="1" hangingPunct="1">
                <a:lnSpc>
                  <a:spcPct val="93000"/>
                </a:lnSpc>
                <a:spcBef>
                  <a:spcPct val="0"/>
                </a:spcBef>
                <a:buClrTx/>
                <a:buSzTx/>
                <a:buFontTx/>
                <a:buAutoNum type="arabicPeriod"/>
              </a:pPr>
              <a:r>
                <a:rPr lang="id-ID" altLang="en-US" sz="1400">
                  <a:latin typeface="Tahoma" pitchFamily="34" charset="0"/>
                </a:rPr>
                <a:t>berhak mengajukan RUU kepada DPR [Pasal 5 (1)*];</a:t>
              </a:r>
            </a:p>
            <a:p>
              <a:pPr eaLnBrk="1" hangingPunct="1">
                <a:lnSpc>
                  <a:spcPct val="93000"/>
                </a:lnSpc>
                <a:spcBef>
                  <a:spcPct val="0"/>
                </a:spcBef>
                <a:buClrTx/>
                <a:buSzTx/>
                <a:buFontTx/>
                <a:buAutoNum type="arabicPeriod"/>
              </a:pPr>
              <a:r>
                <a:rPr lang="id-ID" altLang="en-US" sz="1400">
                  <a:latin typeface="Tahoma" pitchFamily="34" charset="0"/>
                </a:rPr>
                <a:t>menetapkan peraturan pemerintah [Pasal 5 (2)*];</a:t>
              </a:r>
            </a:p>
            <a:p>
              <a:pPr eaLnBrk="1" hangingPunct="1">
                <a:lnSpc>
                  <a:spcPct val="93000"/>
                </a:lnSpc>
                <a:spcBef>
                  <a:spcPct val="0"/>
                </a:spcBef>
                <a:buClrTx/>
                <a:buSzTx/>
                <a:buFontTx/>
                <a:buAutoNum type="arabicPeriod"/>
              </a:pPr>
              <a:r>
                <a:rPr lang="id-ID" altLang="en-US" sz="1400">
                  <a:latin typeface="Tahoma" pitchFamily="34" charset="0"/>
                </a:rPr>
                <a:t>memegang teguh </a:t>
              </a:r>
              <a:r>
                <a:rPr lang="en-US" altLang="en-US" sz="1400">
                  <a:latin typeface="Tahoma" pitchFamily="34" charset="0"/>
                </a:rPr>
                <a:t>UUD</a:t>
              </a:r>
              <a:r>
                <a:rPr lang="id-ID" altLang="en-US" sz="1400">
                  <a:latin typeface="Tahoma" pitchFamily="34" charset="0"/>
                </a:rPr>
                <a:t> dan menjalankan segala </a:t>
              </a:r>
              <a:r>
                <a:rPr lang="en-US" altLang="en-US" sz="1400">
                  <a:latin typeface="Tahoma" pitchFamily="34" charset="0"/>
                </a:rPr>
                <a:t>UU</a:t>
              </a:r>
              <a:r>
                <a:rPr lang="id-ID" altLang="en-US" sz="1400">
                  <a:latin typeface="Tahoma" pitchFamily="34" charset="0"/>
                </a:rPr>
                <a:t> dan peraturannya dengan selurus-lurusnya serta berbakti kepada Nusa dan Bangsa [Pasal 9 (1)*];</a:t>
              </a:r>
            </a:p>
            <a:p>
              <a:pPr eaLnBrk="1" hangingPunct="1">
                <a:lnSpc>
                  <a:spcPct val="93000"/>
                </a:lnSpc>
                <a:spcBef>
                  <a:spcPct val="0"/>
                </a:spcBef>
                <a:buClrTx/>
                <a:buSzTx/>
                <a:buFontTx/>
                <a:buAutoNum type="arabicPeriod"/>
              </a:pPr>
              <a:r>
                <a:rPr lang="id-ID" altLang="en-US" sz="1400">
                  <a:latin typeface="Tahoma" pitchFamily="34" charset="0"/>
                </a:rPr>
                <a:t>memegang kekuasaan yang tertinggi atas AD, AL, dan AU (Pasal 10);</a:t>
              </a:r>
            </a:p>
            <a:p>
              <a:pPr eaLnBrk="1" hangingPunct="1">
                <a:lnSpc>
                  <a:spcPct val="93000"/>
                </a:lnSpc>
                <a:spcBef>
                  <a:spcPct val="0"/>
                </a:spcBef>
                <a:buClrTx/>
                <a:buSzTx/>
                <a:buFontTx/>
                <a:buAutoNum type="arabicPeriod"/>
              </a:pPr>
              <a:r>
                <a:rPr lang="id-ID" altLang="en-US" sz="1400">
                  <a:latin typeface="Tahoma" pitchFamily="34" charset="0"/>
                </a:rPr>
                <a:t>dengan persetujuan </a:t>
              </a:r>
              <a:r>
                <a:rPr lang="en-US" altLang="en-US" sz="1400">
                  <a:latin typeface="Tahoma" pitchFamily="34" charset="0"/>
                </a:rPr>
                <a:t>DPR</a:t>
              </a:r>
              <a:r>
                <a:rPr lang="id-ID" altLang="en-US" sz="1400">
                  <a:latin typeface="Tahoma" pitchFamily="34" charset="0"/>
                </a:rPr>
                <a:t> menyatakan perang, membuat perdamaian dan perjanjian dengan negara lain [Pasal 11 (1)****];</a:t>
              </a:r>
            </a:p>
            <a:p>
              <a:pPr eaLnBrk="1" hangingPunct="1">
                <a:lnSpc>
                  <a:spcPct val="93000"/>
                </a:lnSpc>
                <a:spcBef>
                  <a:spcPct val="0"/>
                </a:spcBef>
                <a:buClrTx/>
                <a:buSzTx/>
                <a:buFontTx/>
                <a:buAutoNum type="arabicPeriod"/>
              </a:pPr>
              <a:r>
                <a:rPr lang="id-ID" altLang="en-US" sz="1400">
                  <a:latin typeface="Tahoma" pitchFamily="34" charset="0"/>
                </a:rPr>
                <a:t>membuat perjanjian internasional lainnya dengan persetujuan </a:t>
              </a:r>
              <a:r>
                <a:rPr lang="en-US" altLang="en-US" sz="1400">
                  <a:latin typeface="Tahoma" pitchFamily="34" charset="0"/>
                </a:rPr>
                <a:t>DPR</a:t>
              </a:r>
              <a:r>
                <a:rPr lang="id-ID" altLang="en-US" sz="1400">
                  <a:latin typeface="Tahoma" pitchFamily="34" charset="0"/>
                </a:rPr>
                <a:t> [Pasal 11 (2)***];</a:t>
              </a:r>
            </a:p>
            <a:p>
              <a:pPr eaLnBrk="1" hangingPunct="1">
                <a:lnSpc>
                  <a:spcPct val="93000"/>
                </a:lnSpc>
                <a:spcBef>
                  <a:spcPct val="0"/>
                </a:spcBef>
                <a:buClrTx/>
                <a:buSzTx/>
                <a:buFontTx/>
                <a:buAutoNum type="arabicPeriod"/>
              </a:pPr>
              <a:r>
                <a:rPr lang="id-ID" altLang="en-US" sz="1400">
                  <a:latin typeface="Tahoma" pitchFamily="34" charset="0"/>
                </a:rPr>
                <a:t>menyatakan keadaan bahaya (Pasal 12);</a:t>
              </a:r>
            </a:p>
            <a:p>
              <a:pPr eaLnBrk="1" hangingPunct="1">
                <a:lnSpc>
                  <a:spcPct val="93000"/>
                </a:lnSpc>
                <a:spcBef>
                  <a:spcPct val="0"/>
                </a:spcBef>
                <a:buClrTx/>
                <a:buSzTx/>
                <a:buFontTx/>
                <a:buAutoNum type="arabicPeriod"/>
              </a:pPr>
              <a:r>
                <a:rPr lang="id-ID" altLang="en-US" sz="1400">
                  <a:latin typeface="Tahoma" pitchFamily="34" charset="0"/>
                </a:rPr>
                <a:t>mengangkat duta dan konsul [Pasal 13 (1)]. Dalam mengangkat duta, Presiden memperhatikan pertimbangan </a:t>
              </a:r>
              <a:r>
                <a:rPr lang="en-US" altLang="en-US" sz="1400">
                  <a:latin typeface="Tahoma" pitchFamily="34" charset="0"/>
                </a:rPr>
                <a:t>DPR</a:t>
              </a:r>
              <a:r>
                <a:rPr lang="id-ID" altLang="en-US" sz="1400">
                  <a:latin typeface="Tahoma" pitchFamily="34" charset="0"/>
                </a:rPr>
                <a:t> [Pasal 13 (2)*];</a:t>
              </a:r>
            </a:p>
            <a:p>
              <a:pPr eaLnBrk="1" hangingPunct="1">
                <a:lnSpc>
                  <a:spcPct val="93000"/>
                </a:lnSpc>
                <a:spcBef>
                  <a:spcPct val="0"/>
                </a:spcBef>
                <a:buClrTx/>
                <a:buSzTx/>
                <a:buFontTx/>
                <a:buAutoNum type="arabicPeriod"/>
              </a:pPr>
              <a:r>
                <a:rPr lang="id-ID" altLang="en-US" sz="1400">
                  <a:latin typeface="Tahoma" pitchFamily="34" charset="0"/>
                </a:rPr>
                <a:t>menerima penempatan duta negara lain dengan memperhatikan pertimbangan </a:t>
              </a:r>
              <a:r>
                <a:rPr lang="en-US" altLang="en-US" sz="1400">
                  <a:latin typeface="Tahoma" pitchFamily="34" charset="0"/>
                </a:rPr>
                <a:t>DPR</a:t>
              </a:r>
              <a:r>
                <a:rPr lang="id-ID" altLang="en-US" sz="1400">
                  <a:latin typeface="Tahoma" pitchFamily="34" charset="0"/>
                </a:rPr>
                <a:t> [Pasal 13 (3)*];</a:t>
              </a:r>
            </a:p>
            <a:p>
              <a:pPr eaLnBrk="1" hangingPunct="1">
                <a:lnSpc>
                  <a:spcPct val="93000"/>
                </a:lnSpc>
                <a:spcBef>
                  <a:spcPct val="0"/>
                </a:spcBef>
                <a:buClrTx/>
                <a:buSzTx/>
                <a:buFontTx/>
                <a:buAutoNum type="arabicPeriod"/>
              </a:pPr>
              <a:r>
                <a:rPr lang="id-ID" altLang="en-US" sz="1400">
                  <a:latin typeface="Tahoma" pitchFamily="34" charset="0"/>
                </a:rPr>
                <a:t>memberi grasi dan rehabilitasi dengan memperhatikan pertimbangan </a:t>
              </a:r>
              <a:r>
                <a:rPr lang="en-US" altLang="en-US" sz="1400">
                  <a:latin typeface="Tahoma" pitchFamily="34" charset="0"/>
                </a:rPr>
                <a:t>MA</a:t>
              </a:r>
              <a:r>
                <a:rPr lang="id-ID" altLang="en-US" sz="1400">
                  <a:latin typeface="Tahoma" pitchFamily="34" charset="0"/>
                </a:rPr>
                <a:t> [Pasal 14 (1)*];</a:t>
              </a:r>
            </a:p>
            <a:p>
              <a:pPr eaLnBrk="1" hangingPunct="1">
                <a:lnSpc>
                  <a:spcPct val="93000"/>
                </a:lnSpc>
                <a:spcBef>
                  <a:spcPct val="0"/>
                </a:spcBef>
                <a:buClrTx/>
                <a:buSzTx/>
                <a:buFontTx/>
                <a:buAutoNum type="arabicPeriod"/>
              </a:pPr>
              <a:r>
                <a:rPr lang="id-ID" altLang="en-US" sz="1400">
                  <a:latin typeface="Tahoma" pitchFamily="34" charset="0"/>
                </a:rPr>
                <a:t>memberi amnesti dan abolisi dengan memperhatikan pertimbangan </a:t>
              </a:r>
              <a:r>
                <a:rPr lang="en-US" altLang="en-US" sz="1400">
                  <a:latin typeface="Tahoma" pitchFamily="34" charset="0"/>
                </a:rPr>
                <a:t>DPR</a:t>
              </a:r>
              <a:r>
                <a:rPr lang="id-ID" altLang="en-US" sz="1400">
                  <a:latin typeface="Tahoma" pitchFamily="34" charset="0"/>
                </a:rPr>
                <a:t> [Pasal 14 (2)*];</a:t>
              </a:r>
            </a:p>
            <a:p>
              <a:pPr eaLnBrk="1" hangingPunct="1">
                <a:lnSpc>
                  <a:spcPct val="93000"/>
                </a:lnSpc>
                <a:spcBef>
                  <a:spcPct val="0"/>
                </a:spcBef>
                <a:buClrTx/>
                <a:buSzTx/>
                <a:buFontTx/>
                <a:buAutoNum type="arabicPeriod"/>
              </a:pPr>
              <a:r>
                <a:rPr lang="id-ID" altLang="en-US" sz="1400">
                  <a:latin typeface="Tahoma" pitchFamily="34" charset="0"/>
                </a:rPr>
                <a:t>memberi gelar, tanda jasa, dan lain-lain tanda kehormatan yang diatur dengan </a:t>
              </a:r>
              <a:r>
                <a:rPr lang="en-US" altLang="en-US" sz="1400">
                  <a:latin typeface="Tahoma" pitchFamily="34" charset="0"/>
                </a:rPr>
                <a:t>UU</a:t>
              </a:r>
              <a:r>
                <a:rPr lang="id-ID" altLang="en-US" sz="1400">
                  <a:latin typeface="Tahoma" pitchFamily="34" charset="0"/>
                </a:rPr>
                <a:t> (Pasal 15)*;</a:t>
              </a:r>
            </a:p>
            <a:p>
              <a:pPr eaLnBrk="1" hangingPunct="1">
                <a:lnSpc>
                  <a:spcPct val="93000"/>
                </a:lnSpc>
                <a:spcBef>
                  <a:spcPct val="0"/>
                </a:spcBef>
                <a:buClrTx/>
                <a:buSzTx/>
                <a:buFontTx/>
                <a:buAutoNum type="arabicPeriod"/>
              </a:pPr>
              <a:r>
                <a:rPr lang="id-ID" altLang="en-US" sz="1400">
                  <a:latin typeface="Tahoma" pitchFamily="34" charset="0"/>
                </a:rPr>
                <a:t>membentuk suatu dewan pertimbangan yang bertugas memberikan nasihat dan pertimbangan kepada Presiden (Pasal 16)****;</a:t>
              </a:r>
              <a:endParaRPr lang="en-US" altLang="en-US" sz="1400">
                <a:latin typeface="Tahoma" pitchFamily="34" charset="0"/>
              </a:endParaRPr>
            </a:p>
            <a:p>
              <a:pPr eaLnBrk="1" hangingPunct="1">
                <a:lnSpc>
                  <a:spcPct val="93000"/>
                </a:lnSpc>
                <a:spcBef>
                  <a:spcPct val="0"/>
                </a:spcBef>
                <a:buClrTx/>
                <a:buSzTx/>
                <a:buFontTx/>
                <a:buAutoNum type="arabicPeriod"/>
              </a:pPr>
              <a:r>
                <a:rPr lang="en-US" altLang="en-US" sz="1400">
                  <a:latin typeface="Tahoma" pitchFamily="34" charset="0"/>
                </a:rPr>
                <a:t>p</a:t>
              </a:r>
              <a:r>
                <a:rPr lang="id-ID" altLang="en-US" sz="1400">
                  <a:latin typeface="Tahoma" pitchFamily="34" charset="0"/>
                </a:rPr>
                <a:t>engangkat</a:t>
              </a:r>
              <a:r>
                <a:rPr lang="en-US" altLang="en-US" sz="1400">
                  <a:latin typeface="Tahoma" pitchFamily="34" charset="0"/>
                </a:rPr>
                <a:t>an</a:t>
              </a:r>
              <a:r>
                <a:rPr lang="id-ID" altLang="en-US" sz="1400">
                  <a:latin typeface="Tahoma" pitchFamily="34" charset="0"/>
                </a:rPr>
                <a:t> dan </a:t>
              </a:r>
              <a:r>
                <a:rPr lang="en-US" altLang="en-US" sz="1400">
                  <a:latin typeface="Tahoma" pitchFamily="34" charset="0"/>
                </a:rPr>
                <a:t>p</a:t>
              </a:r>
              <a:r>
                <a:rPr lang="id-ID" altLang="en-US" sz="1400">
                  <a:latin typeface="Tahoma" pitchFamily="34" charset="0"/>
                </a:rPr>
                <a:t>emberhentian menteri-menteri [Pasal 17 (2)*];</a:t>
              </a:r>
              <a:endParaRPr lang="en-US" altLang="en-US" sz="1400">
                <a:latin typeface="Tahoma" pitchFamily="34" charset="0"/>
              </a:endParaRPr>
            </a:p>
            <a:p>
              <a:pPr eaLnBrk="1" hangingPunct="1">
                <a:lnSpc>
                  <a:spcPct val="93000"/>
                </a:lnSpc>
                <a:spcBef>
                  <a:spcPct val="0"/>
                </a:spcBef>
                <a:buClrTx/>
                <a:buSzTx/>
                <a:buFontTx/>
                <a:buAutoNum type="arabicPeriod"/>
              </a:pPr>
              <a:r>
                <a:rPr lang="en-US" altLang="en-US" sz="1400">
                  <a:latin typeface="Tahoma" pitchFamily="34" charset="0"/>
                </a:rPr>
                <a:t>p</a:t>
              </a:r>
              <a:r>
                <a:rPr lang="id-ID" altLang="en-US" sz="1400">
                  <a:latin typeface="Tahoma" pitchFamily="34" charset="0"/>
                </a:rPr>
                <a:t>embahas</a:t>
              </a:r>
              <a:r>
                <a:rPr lang="en-US" altLang="en-US" sz="1400">
                  <a:latin typeface="Tahoma" pitchFamily="34" charset="0"/>
                </a:rPr>
                <a:t>an</a:t>
              </a:r>
              <a:r>
                <a:rPr lang="id-ID" altLang="en-US" sz="1400">
                  <a:latin typeface="Tahoma" pitchFamily="34" charset="0"/>
                </a:rPr>
                <a:t> dan </a:t>
              </a:r>
              <a:r>
                <a:rPr lang="en-US" altLang="en-US" sz="1400">
                  <a:latin typeface="Tahoma" pitchFamily="34" charset="0"/>
                </a:rPr>
                <a:t>p</a:t>
              </a:r>
              <a:r>
                <a:rPr lang="id-ID" altLang="en-US" sz="1400">
                  <a:latin typeface="Tahoma" pitchFamily="34" charset="0"/>
                </a:rPr>
                <a:t>emberian persetujuan atas RUU bersama DPR [Pasal 20 (2)*]</a:t>
              </a:r>
              <a:r>
                <a:rPr lang="en-US" altLang="en-US" sz="1400">
                  <a:latin typeface="Tahoma" pitchFamily="34" charset="0"/>
                </a:rPr>
                <a:t> serta pengesahan RUU [Pasal 20 (4)*];</a:t>
              </a:r>
            </a:p>
            <a:p>
              <a:pPr eaLnBrk="1" hangingPunct="1">
                <a:lnSpc>
                  <a:spcPct val="93000"/>
                </a:lnSpc>
                <a:spcBef>
                  <a:spcPct val="0"/>
                </a:spcBef>
                <a:buClrTx/>
                <a:buSzTx/>
                <a:buFontTx/>
                <a:buAutoNum type="arabicPeriod"/>
              </a:pPr>
              <a:r>
                <a:rPr lang="en-US" altLang="en-US" sz="1400">
                  <a:latin typeface="Tahoma" pitchFamily="34" charset="0"/>
                </a:rPr>
                <a:t>hak </a:t>
              </a:r>
              <a:r>
                <a:rPr lang="id-ID" altLang="en-US" sz="1400">
                  <a:latin typeface="Tahoma" pitchFamily="34" charset="0"/>
                </a:rPr>
                <a:t>menetapkan peraturan pemerintah sebagai pengganti </a:t>
              </a:r>
              <a:r>
                <a:rPr lang="en-US" altLang="en-US" sz="1400">
                  <a:latin typeface="Tahoma" pitchFamily="34" charset="0"/>
                </a:rPr>
                <a:t>UU</a:t>
              </a:r>
              <a:r>
                <a:rPr lang="id-ID" altLang="en-US" sz="1400">
                  <a:latin typeface="Tahoma" pitchFamily="34" charset="0"/>
                </a:rPr>
                <a:t> dalam kegentingan yang memaksa [Pasal 22 (1)];</a:t>
              </a:r>
              <a:endParaRPr lang="en-US" altLang="en-US" sz="1400">
                <a:latin typeface="Tahoma" pitchFamily="34" charset="0"/>
              </a:endParaRPr>
            </a:p>
            <a:p>
              <a:pPr eaLnBrk="1" hangingPunct="1">
                <a:lnSpc>
                  <a:spcPct val="93000"/>
                </a:lnSpc>
                <a:spcBef>
                  <a:spcPct val="0"/>
                </a:spcBef>
                <a:buClrTx/>
                <a:buSzTx/>
                <a:buFontTx/>
                <a:buAutoNum type="arabicPeriod"/>
              </a:pPr>
              <a:r>
                <a:rPr lang="en-US" altLang="en-US" sz="1400">
                  <a:latin typeface="Tahoma" pitchFamily="34" charset="0"/>
                </a:rPr>
                <a:t>p</a:t>
              </a:r>
              <a:r>
                <a:rPr lang="id-ID" altLang="en-US" sz="1400">
                  <a:latin typeface="Tahoma" pitchFamily="34" charset="0"/>
                </a:rPr>
                <a:t>engajuan R</a:t>
              </a:r>
              <a:r>
                <a:rPr lang="en-US" altLang="en-US" sz="1400">
                  <a:latin typeface="Tahoma" pitchFamily="34" charset="0"/>
                </a:rPr>
                <a:t>UU </a:t>
              </a:r>
              <a:r>
                <a:rPr lang="id-ID" altLang="en-US" sz="1400">
                  <a:latin typeface="Tahoma" pitchFamily="34" charset="0"/>
                </a:rPr>
                <a:t>APBN untuk dibahas bersama DPR </a:t>
              </a:r>
              <a:r>
                <a:rPr lang="en-US" altLang="en-US" sz="1400">
                  <a:latin typeface="Tahoma" pitchFamily="34" charset="0"/>
                </a:rPr>
                <a:t>dengan memperhatikan pertimbangan DPD </a:t>
              </a:r>
              <a:r>
                <a:rPr lang="id-ID" altLang="en-US" sz="1400">
                  <a:latin typeface="Tahoma" pitchFamily="34" charset="0"/>
                </a:rPr>
                <a:t>[Pasal 23 (2)***];</a:t>
              </a:r>
              <a:endParaRPr lang="en-US" altLang="en-US" sz="1400">
                <a:latin typeface="Tahoma" pitchFamily="34" charset="0"/>
              </a:endParaRPr>
            </a:p>
            <a:p>
              <a:pPr eaLnBrk="1" hangingPunct="1">
                <a:lnSpc>
                  <a:spcPct val="93000"/>
                </a:lnSpc>
                <a:spcBef>
                  <a:spcPct val="0"/>
                </a:spcBef>
                <a:buClrTx/>
                <a:buSzTx/>
                <a:buFontTx/>
                <a:buAutoNum type="arabicPeriod"/>
              </a:pPr>
              <a:r>
                <a:rPr lang="en-US" altLang="en-US" sz="1400">
                  <a:latin typeface="Tahoma" pitchFamily="34" charset="0"/>
                </a:rPr>
                <a:t>p</a:t>
              </a:r>
              <a:r>
                <a:rPr lang="id-ID" altLang="en-US" sz="1400">
                  <a:latin typeface="Tahoma" pitchFamily="34" charset="0"/>
                </a:rPr>
                <a:t>eresmian keanggotaan BPK </a:t>
              </a:r>
              <a:r>
                <a:rPr lang="en-US" altLang="en-US" sz="1400">
                  <a:latin typeface="Tahoma" pitchFamily="34" charset="0"/>
                </a:rPr>
                <a:t>yang dipilih oleh DPR dengan memperhatikan pertimbangan DPD </a:t>
              </a:r>
              <a:r>
                <a:rPr lang="id-ID" altLang="en-US" sz="1400">
                  <a:latin typeface="Tahoma" pitchFamily="34" charset="0"/>
                </a:rPr>
                <a:t>[Pasal 23F (1)***];</a:t>
              </a:r>
              <a:endParaRPr lang="en-US" altLang="en-US" sz="1400">
                <a:latin typeface="Tahoma" pitchFamily="34" charset="0"/>
              </a:endParaRPr>
            </a:p>
            <a:p>
              <a:pPr eaLnBrk="1" hangingPunct="1">
                <a:lnSpc>
                  <a:spcPct val="93000"/>
                </a:lnSpc>
                <a:spcBef>
                  <a:spcPct val="0"/>
                </a:spcBef>
                <a:buClrTx/>
                <a:buSzTx/>
                <a:buFontTx/>
                <a:buAutoNum type="arabicPeriod"/>
              </a:pPr>
              <a:r>
                <a:rPr lang="en-US" altLang="en-US" sz="1400">
                  <a:latin typeface="Tahoma" pitchFamily="34" charset="0"/>
                </a:rPr>
                <a:t>p</a:t>
              </a:r>
              <a:r>
                <a:rPr lang="id-ID" altLang="en-US" sz="1400">
                  <a:latin typeface="Tahoma" pitchFamily="34" charset="0"/>
                </a:rPr>
                <a:t>enetapan hakim agung </a:t>
              </a:r>
              <a:r>
                <a:rPr lang="en-US" altLang="en-US" sz="1400">
                  <a:latin typeface="Tahoma" pitchFamily="34" charset="0"/>
                </a:rPr>
                <a:t>dari calon </a:t>
              </a:r>
              <a:r>
                <a:rPr lang="id-ID" altLang="en-US" sz="1400">
                  <a:latin typeface="Tahoma" pitchFamily="34" charset="0"/>
                </a:rPr>
                <a:t>yang diusulkan </a:t>
              </a:r>
              <a:r>
                <a:rPr lang="en-US" altLang="en-US" sz="1400">
                  <a:latin typeface="Tahoma" pitchFamily="34" charset="0"/>
                </a:rPr>
                <a:t>oleh </a:t>
              </a:r>
              <a:r>
                <a:rPr lang="id-ID" altLang="en-US" sz="1400">
                  <a:latin typeface="Tahoma" pitchFamily="34" charset="0"/>
                </a:rPr>
                <a:t>KY dan </a:t>
              </a:r>
              <a:r>
                <a:rPr lang="en-US" altLang="en-US" sz="1400">
                  <a:latin typeface="Tahoma" pitchFamily="34" charset="0"/>
                </a:rPr>
                <a:t>di</a:t>
              </a:r>
              <a:r>
                <a:rPr lang="id-ID" altLang="en-US" sz="1400">
                  <a:latin typeface="Tahoma" pitchFamily="34" charset="0"/>
                </a:rPr>
                <a:t>setuju</a:t>
              </a:r>
              <a:r>
                <a:rPr lang="en-US" altLang="en-US" sz="1400">
                  <a:latin typeface="Tahoma" pitchFamily="34" charset="0"/>
                </a:rPr>
                <a:t>i</a:t>
              </a:r>
              <a:r>
                <a:rPr lang="id-ID" altLang="en-US" sz="1400">
                  <a:latin typeface="Tahoma" pitchFamily="34" charset="0"/>
                </a:rPr>
                <a:t> DPR [Pasal 24A (3)***];</a:t>
              </a:r>
              <a:endParaRPr lang="en-US" altLang="en-US" sz="1400">
                <a:latin typeface="Tahoma" pitchFamily="34" charset="0"/>
              </a:endParaRPr>
            </a:p>
            <a:p>
              <a:pPr eaLnBrk="1" hangingPunct="1">
                <a:lnSpc>
                  <a:spcPct val="93000"/>
                </a:lnSpc>
                <a:spcBef>
                  <a:spcPct val="0"/>
                </a:spcBef>
                <a:buClrTx/>
                <a:buSzTx/>
                <a:buFontTx/>
                <a:buAutoNum type="arabicPeriod"/>
              </a:pPr>
              <a:r>
                <a:rPr lang="en-US" altLang="en-US" sz="1400">
                  <a:latin typeface="Tahoma" pitchFamily="34" charset="0"/>
                </a:rPr>
                <a:t>p</a:t>
              </a:r>
              <a:r>
                <a:rPr lang="id-ID" altLang="en-US" sz="1400">
                  <a:latin typeface="Tahoma" pitchFamily="34" charset="0"/>
                </a:rPr>
                <a:t>engangkat</a:t>
              </a:r>
              <a:r>
                <a:rPr lang="en-US" altLang="en-US" sz="1400">
                  <a:latin typeface="Tahoma" pitchFamily="34" charset="0"/>
                </a:rPr>
                <a:t>an</a:t>
              </a:r>
              <a:r>
                <a:rPr lang="id-ID" altLang="en-US" sz="1400">
                  <a:latin typeface="Tahoma" pitchFamily="34" charset="0"/>
                </a:rPr>
                <a:t> dan </a:t>
              </a:r>
              <a:r>
                <a:rPr lang="en-US" altLang="en-US" sz="1400">
                  <a:latin typeface="Tahoma" pitchFamily="34" charset="0"/>
                </a:rPr>
                <a:t>p</a:t>
              </a:r>
              <a:r>
                <a:rPr lang="id-ID" altLang="en-US" sz="1400">
                  <a:latin typeface="Tahoma" pitchFamily="34" charset="0"/>
                </a:rPr>
                <a:t>emberhentian anggota KY dengan persetujuan DPR [Pasal 24</a:t>
              </a:r>
              <a:r>
                <a:rPr lang="en-US" altLang="en-US" sz="1400">
                  <a:latin typeface="Tahoma" pitchFamily="34" charset="0"/>
                </a:rPr>
                <a:t>B</a:t>
              </a:r>
              <a:r>
                <a:rPr lang="id-ID" altLang="en-US" sz="1400">
                  <a:latin typeface="Tahoma" pitchFamily="34" charset="0"/>
                </a:rPr>
                <a:t> (</a:t>
              </a:r>
              <a:r>
                <a:rPr lang="en-US" altLang="en-US" sz="1400">
                  <a:latin typeface="Tahoma" pitchFamily="34" charset="0"/>
                </a:rPr>
                <a:t>3</a:t>
              </a:r>
              <a:r>
                <a:rPr lang="id-ID" altLang="en-US" sz="1400">
                  <a:latin typeface="Tahoma" pitchFamily="34" charset="0"/>
                </a:rPr>
                <a:t>)***];</a:t>
              </a:r>
              <a:endParaRPr lang="en-US" altLang="en-US" sz="1400">
                <a:latin typeface="Tahoma" pitchFamily="34" charset="0"/>
              </a:endParaRPr>
            </a:p>
            <a:p>
              <a:pPr eaLnBrk="1" hangingPunct="1">
                <a:lnSpc>
                  <a:spcPct val="93000"/>
                </a:lnSpc>
                <a:spcBef>
                  <a:spcPct val="0"/>
                </a:spcBef>
                <a:buClrTx/>
                <a:buSzTx/>
                <a:buFontTx/>
                <a:buAutoNum type="arabicPeriod"/>
              </a:pPr>
              <a:r>
                <a:rPr lang="en-US" altLang="en-US" sz="1400">
                  <a:latin typeface="Tahoma" pitchFamily="34" charset="0"/>
                </a:rPr>
                <a:t>p</a:t>
              </a:r>
              <a:r>
                <a:rPr lang="id-ID" altLang="en-US" sz="1400">
                  <a:latin typeface="Tahoma" pitchFamily="34" charset="0"/>
                </a:rPr>
                <a:t>engajuan tiga orang calon hakim </a:t>
              </a:r>
              <a:r>
                <a:rPr lang="en-US" altLang="en-US" sz="1400">
                  <a:latin typeface="Tahoma" pitchFamily="34" charset="0"/>
                </a:rPr>
                <a:t>konstitusi</a:t>
              </a:r>
              <a:r>
                <a:rPr lang="id-ID" altLang="en-US" sz="1400">
                  <a:latin typeface="Tahoma" pitchFamily="34" charset="0"/>
                </a:rPr>
                <a:t> dan </a:t>
              </a:r>
              <a:r>
                <a:rPr lang="en-US" altLang="en-US" sz="1400">
                  <a:latin typeface="Tahoma" pitchFamily="34" charset="0"/>
                </a:rPr>
                <a:t>p</a:t>
              </a:r>
              <a:r>
                <a:rPr lang="id-ID" altLang="en-US" sz="1400">
                  <a:latin typeface="Tahoma" pitchFamily="34" charset="0"/>
                </a:rPr>
                <a:t>enetapan sembilan orang anggota hakim </a:t>
              </a:r>
              <a:r>
                <a:rPr lang="en-US" altLang="en-US" sz="1400">
                  <a:latin typeface="Tahoma" pitchFamily="34" charset="0"/>
                </a:rPr>
                <a:t>konstitusi</a:t>
              </a:r>
              <a:r>
                <a:rPr lang="id-ID" altLang="en-US" sz="1400">
                  <a:latin typeface="Tahoma" pitchFamily="34" charset="0"/>
                </a:rPr>
                <a:t> [Pasal 24C (3)***]</a:t>
              </a:r>
              <a:r>
                <a:rPr lang="en-US" altLang="en-US" sz="1400">
                  <a:latin typeface="Tahoma" pitchFamily="34" charset="0"/>
                </a:rPr>
                <a:t>.</a:t>
              </a:r>
              <a:endParaRPr lang="id-ID" altLang="en-US" sz="1400">
                <a:latin typeface="Tahoma" pitchFamily="34" charset="0"/>
              </a:endParaRPr>
            </a:p>
          </p:txBody>
        </p:sp>
      </p:gr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731139"/>
                                        </p:tgtEl>
                                        <p:attrNameLst>
                                          <p:attrName>style.visibility</p:attrName>
                                        </p:attrNameLst>
                                      </p:cBhvr>
                                      <p:to>
                                        <p:strVal val="visible"/>
                                      </p:to>
                                    </p:set>
                                    <p:anim calcmode="lin" valueType="num">
                                      <p:cBhvr>
                                        <p:cTn id="7" dur="500" fill="hold"/>
                                        <p:tgtEl>
                                          <p:spTgt spid="731139"/>
                                        </p:tgtEl>
                                        <p:attrNameLst>
                                          <p:attrName>ppt_w</p:attrName>
                                        </p:attrNameLst>
                                      </p:cBhvr>
                                      <p:tavLst>
                                        <p:tav tm="0">
                                          <p:val>
                                            <p:strVal val="#ppt_w+.3"/>
                                          </p:val>
                                        </p:tav>
                                        <p:tav tm="100000">
                                          <p:val>
                                            <p:strVal val="#ppt_w"/>
                                          </p:val>
                                        </p:tav>
                                      </p:tavLst>
                                    </p:anim>
                                    <p:anim calcmode="lin" valueType="num">
                                      <p:cBhvr>
                                        <p:cTn id="8" dur="500" fill="hold"/>
                                        <p:tgtEl>
                                          <p:spTgt spid="731139"/>
                                        </p:tgtEl>
                                        <p:attrNameLst>
                                          <p:attrName>ppt_h</p:attrName>
                                        </p:attrNameLst>
                                      </p:cBhvr>
                                      <p:tavLst>
                                        <p:tav tm="0">
                                          <p:val>
                                            <p:strVal val="#ppt_h"/>
                                          </p:val>
                                        </p:tav>
                                        <p:tav tm="100000">
                                          <p:val>
                                            <p:strVal val="#ppt_h"/>
                                          </p:val>
                                        </p:tav>
                                      </p:tavLst>
                                    </p:anim>
                                    <p:animEffect transition="in" filter="fade">
                                      <p:cBhvr>
                                        <p:cTn id="9" dur="500"/>
                                        <p:tgtEl>
                                          <p:spTgt spid="731139"/>
                                        </p:tgtEl>
                                      </p:cBhvr>
                                    </p:animEffect>
                                  </p:childTnLst>
                                </p:cTn>
                              </p:par>
                            </p:childTnLst>
                          </p:cTn>
                        </p:par>
                        <p:par>
                          <p:cTn id="10" fill="hold" nodeType="afterGroup">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731145"/>
                                        </p:tgtEl>
                                        <p:attrNameLst>
                                          <p:attrName>style.visibility</p:attrName>
                                        </p:attrNameLst>
                                      </p:cBhvr>
                                      <p:to>
                                        <p:strVal val="visible"/>
                                      </p:to>
                                    </p:set>
                                    <p:anim calcmode="lin" valueType="num">
                                      <p:cBhvr additive="base">
                                        <p:cTn id="13" dur="1000" fill="hold"/>
                                        <p:tgtEl>
                                          <p:spTgt spid="731145"/>
                                        </p:tgtEl>
                                        <p:attrNameLst>
                                          <p:attrName>ppt_x</p:attrName>
                                        </p:attrNameLst>
                                      </p:cBhvr>
                                      <p:tavLst>
                                        <p:tav tm="0">
                                          <p:val>
                                            <p:strVal val="1+#ppt_w/2"/>
                                          </p:val>
                                        </p:tav>
                                        <p:tav tm="100000">
                                          <p:val>
                                            <p:strVal val="#ppt_x"/>
                                          </p:val>
                                        </p:tav>
                                      </p:tavLst>
                                    </p:anim>
                                    <p:anim calcmode="lin" valueType="num">
                                      <p:cBhvr additive="base">
                                        <p:cTn id="14" dur="1000" fill="hold"/>
                                        <p:tgtEl>
                                          <p:spTgt spid="731145"/>
                                        </p:tgtEl>
                                        <p:attrNameLst>
                                          <p:attrName>ppt_y</p:attrName>
                                        </p:attrNameLst>
                                      </p:cBhvr>
                                      <p:tavLst>
                                        <p:tav tm="0">
                                          <p:val>
                                            <p:strVal val="#ppt_y"/>
                                          </p:val>
                                        </p:tav>
                                        <p:tav tm="100000">
                                          <p:val>
                                            <p:strVal val="#ppt_y"/>
                                          </p:val>
                                        </p:tav>
                                      </p:tavLst>
                                    </p:anim>
                                  </p:childTnLst>
                                </p:cTn>
                              </p:par>
                              <p:par>
                                <p:cTn id="15" presetID="8" presetClass="emph" presetSubtype="0" fill="hold" grpId="1" nodeType="withEffect">
                                  <p:stCondLst>
                                    <p:cond delay="0"/>
                                  </p:stCondLst>
                                  <p:childTnLst>
                                    <p:animRot by="-21600000">
                                      <p:cBhvr>
                                        <p:cTn id="16" dur="1000" fill="hold"/>
                                        <p:tgtEl>
                                          <p:spTgt spid="731145"/>
                                        </p:tgtEl>
                                        <p:attrNameLst>
                                          <p:attrName>r</p:attrName>
                                        </p:attrNameLst>
                                      </p:cBhvr>
                                    </p:animRot>
                                  </p:childTnLst>
                                </p:cTn>
                              </p:par>
                            </p:childTnLst>
                          </p:cTn>
                        </p:par>
                        <p:par>
                          <p:cTn id="17" fill="hold" nodeType="afterGroup">
                            <p:stCondLst>
                              <p:cond delay="1500"/>
                            </p:stCondLst>
                            <p:childTnLst>
                              <p:par>
                                <p:cTn id="18" presetID="12" presetClass="entr" presetSubtype="2" fill="hold" grpId="0" nodeType="afterEffect">
                                  <p:stCondLst>
                                    <p:cond delay="0"/>
                                  </p:stCondLst>
                                  <p:childTnLst>
                                    <p:set>
                                      <p:cBhvr>
                                        <p:cTn id="19" dur="1" fill="hold">
                                          <p:stCondLst>
                                            <p:cond delay="0"/>
                                          </p:stCondLst>
                                        </p:cTn>
                                        <p:tgtEl>
                                          <p:spTgt spid="731143"/>
                                        </p:tgtEl>
                                        <p:attrNameLst>
                                          <p:attrName>style.visibility</p:attrName>
                                        </p:attrNameLst>
                                      </p:cBhvr>
                                      <p:to>
                                        <p:strVal val="visible"/>
                                      </p:to>
                                    </p:set>
                                    <p:animEffect transition="in" filter="slide(fromRight)">
                                      <p:cBhvr>
                                        <p:cTn id="20" dur="500"/>
                                        <p:tgtEl>
                                          <p:spTgt spid="731143"/>
                                        </p:tgtEl>
                                      </p:cBhvr>
                                    </p:animEffect>
                                  </p:childTnLst>
                                </p:cTn>
                              </p:par>
                            </p:childTnLst>
                          </p:cTn>
                        </p:par>
                        <p:par>
                          <p:cTn id="21" fill="hold" nodeType="afterGroup">
                            <p:stCondLst>
                              <p:cond delay="2000"/>
                            </p:stCondLst>
                            <p:childTnLst>
                              <p:par>
                                <p:cTn id="22" presetID="2" presetClass="entr" presetSubtype="8" fill="hold" grpId="0" nodeType="afterEffect">
                                  <p:stCondLst>
                                    <p:cond delay="0"/>
                                  </p:stCondLst>
                                  <p:childTnLst>
                                    <p:set>
                                      <p:cBhvr>
                                        <p:cTn id="23" dur="1" fill="hold">
                                          <p:stCondLst>
                                            <p:cond delay="0"/>
                                          </p:stCondLst>
                                        </p:cTn>
                                        <p:tgtEl>
                                          <p:spTgt spid="731146"/>
                                        </p:tgtEl>
                                        <p:attrNameLst>
                                          <p:attrName>style.visibility</p:attrName>
                                        </p:attrNameLst>
                                      </p:cBhvr>
                                      <p:to>
                                        <p:strVal val="visible"/>
                                      </p:to>
                                    </p:set>
                                    <p:anim calcmode="lin" valueType="num">
                                      <p:cBhvr additive="base">
                                        <p:cTn id="24" dur="1000" fill="hold"/>
                                        <p:tgtEl>
                                          <p:spTgt spid="731146"/>
                                        </p:tgtEl>
                                        <p:attrNameLst>
                                          <p:attrName>ppt_x</p:attrName>
                                        </p:attrNameLst>
                                      </p:cBhvr>
                                      <p:tavLst>
                                        <p:tav tm="0">
                                          <p:val>
                                            <p:strVal val="0-#ppt_w/2"/>
                                          </p:val>
                                        </p:tav>
                                        <p:tav tm="100000">
                                          <p:val>
                                            <p:strVal val="#ppt_x"/>
                                          </p:val>
                                        </p:tav>
                                      </p:tavLst>
                                    </p:anim>
                                    <p:anim calcmode="lin" valueType="num">
                                      <p:cBhvr additive="base">
                                        <p:cTn id="25" dur="1000" fill="hold"/>
                                        <p:tgtEl>
                                          <p:spTgt spid="731146"/>
                                        </p:tgtEl>
                                        <p:attrNameLst>
                                          <p:attrName>ppt_y</p:attrName>
                                        </p:attrNameLst>
                                      </p:cBhvr>
                                      <p:tavLst>
                                        <p:tav tm="0">
                                          <p:val>
                                            <p:strVal val="#ppt_y"/>
                                          </p:val>
                                        </p:tav>
                                        <p:tav tm="100000">
                                          <p:val>
                                            <p:strVal val="#ppt_y"/>
                                          </p:val>
                                        </p:tav>
                                      </p:tavLst>
                                    </p:anim>
                                  </p:childTnLst>
                                </p:cTn>
                              </p:par>
                              <p:par>
                                <p:cTn id="26" presetID="8" presetClass="emph" presetSubtype="0" fill="hold" grpId="1" nodeType="withEffect">
                                  <p:stCondLst>
                                    <p:cond delay="0"/>
                                  </p:stCondLst>
                                  <p:childTnLst>
                                    <p:animRot by="21600000">
                                      <p:cBhvr>
                                        <p:cTn id="27" dur="1000" fill="hold"/>
                                        <p:tgtEl>
                                          <p:spTgt spid="731146"/>
                                        </p:tgtEl>
                                        <p:attrNameLst>
                                          <p:attrName>r</p:attrName>
                                        </p:attrNameLst>
                                      </p:cBhvr>
                                    </p:animRot>
                                  </p:childTnLst>
                                </p:cTn>
                              </p:par>
                            </p:childTnLst>
                          </p:cTn>
                        </p:par>
                        <p:par>
                          <p:cTn id="28" fill="hold" nodeType="afterGroup">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731140"/>
                                        </p:tgtEl>
                                        <p:attrNameLst>
                                          <p:attrName>style.visibility</p:attrName>
                                        </p:attrNameLst>
                                      </p:cBhvr>
                                      <p:to>
                                        <p:strVal val="visible"/>
                                      </p:to>
                                    </p:set>
                                    <p:animEffect transition="in" filter="slide(fromLeft)">
                                      <p:cBhvr>
                                        <p:cTn id="31" dur="500"/>
                                        <p:tgtEl>
                                          <p:spTgt spid="731140"/>
                                        </p:tgtEl>
                                      </p:cBhvr>
                                    </p:animEffect>
                                  </p:childTnLst>
                                </p:cTn>
                              </p:par>
                            </p:childTnLst>
                          </p:cTn>
                        </p:par>
                        <p:par>
                          <p:cTn id="32" fill="hold" nodeType="afterGroup">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731138"/>
                                        </p:tgtEl>
                                        <p:attrNameLst>
                                          <p:attrName>style.visibility</p:attrName>
                                        </p:attrNameLst>
                                      </p:cBhvr>
                                      <p:to>
                                        <p:strVal val="visible"/>
                                      </p:to>
                                    </p:set>
                                    <p:animEffect transition="in" filter="strips(downRight)">
                                      <p:cBhvr>
                                        <p:cTn id="35" dur="500"/>
                                        <p:tgtEl>
                                          <p:spTgt spid="731138"/>
                                        </p:tgtEl>
                                      </p:cBhvr>
                                    </p:animEffect>
                                  </p:childTnLst>
                                </p:cTn>
                              </p:par>
                            </p:childTnLst>
                          </p:cTn>
                        </p:par>
                        <p:par>
                          <p:cTn id="36" fill="hold" nodeType="afterGroup">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731144"/>
                                        </p:tgtEl>
                                        <p:attrNameLst>
                                          <p:attrName>style.visibility</p:attrName>
                                        </p:attrNameLst>
                                      </p:cBhvr>
                                      <p:to>
                                        <p:strVal val="visible"/>
                                      </p:to>
                                    </p:set>
                                    <p:animEffect transition="in" filter="dissolve">
                                      <p:cBhvr>
                                        <p:cTn id="39" dur="500"/>
                                        <p:tgtEl>
                                          <p:spTgt spid="731144"/>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731142"/>
                                        </p:tgtEl>
                                        <p:attrNameLst>
                                          <p:attrName>style.visibility</p:attrName>
                                        </p:attrNameLst>
                                      </p:cBhvr>
                                      <p:to>
                                        <p:strVal val="visible"/>
                                      </p:to>
                                    </p:set>
                                    <p:animEffect transition="in" filter="dissolve">
                                      <p:cBhvr>
                                        <p:cTn id="42" dur="500"/>
                                        <p:tgtEl>
                                          <p:spTgt spid="73114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3" restart="whenNotActive" fill="hold" evtFilter="cancelBubble" nodeType="interactiveSeq">
                <p:stCondLst>
                  <p:cond evt="onClick" delay="0">
                    <p:tgtEl>
                      <p:spTgt spid="731160"/>
                    </p:tgtEl>
                  </p:cond>
                </p:stCondLst>
                <p:endSync evt="end" delay="0">
                  <p:rtn val="all"/>
                </p:endSync>
                <p:childTnLst>
                  <p:par>
                    <p:cTn id="44" fill="hold" nodeType="clickPar">
                      <p:stCondLst>
                        <p:cond delay="0"/>
                      </p:stCondLst>
                      <p:childTnLst>
                        <p:par>
                          <p:cTn id="45" fill="hold" nodeType="withGroup">
                            <p:stCondLst>
                              <p:cond delay="0"/>
                            </p:stCondLst>
                            <p:childTnLst>
                              <p:par>
                                <p:cTn id="46" presetID="42" presetClass="path" presetSubtype="0" accel="50000" decel="50000" fill="hold" nodeType="clickEffect">
                                  <p:stCondLst>
                                    <p:cond delay="0"/>
                                  </p:stCondLst>
                                  <p:childTnLst>
                                    <p:animMotion origin="layout" path="M 0 -1.7341E-7 L 0 -1.00347 " pathEditMode="relative" rAng="0" ptsTypes="AA">
                                      <p:cBhvr>
                                        <p:cTn id="47" dur="1000" spd="-100000" fill="hold"/>
                                        <p:tgtEl>
                                          <p:spTgt spid="731160"/>
                                        </p:tgtEl>
                                        <p:attrNameLst>
                                          <p:attrName>ppt_x</p:attrName>
                                          <p:attrName>ppt_y</p:attrName>
                                        </p:attrNameLst>
                                      </p:cBhvr>
                                      <p:rCtr x="0" y="-50173"/>
                                    </p:animMotion>
                                  </p:childTnLst>
                                  <p:subTnLst>
                                    <p:audio>
                                      <p:cMediaNode vol="100000">
                                        <p:cTn display="0" masterRel="sameClick">
                                          <p:stCondLst>
                                            <p:cond evt="begin" delay="0">
                                              <p:tn val="46"/>
                                            </p:cond>
                                          </p:stCondLst>
                                          <p:endCondLst>
                                            <p:cond evt="onStopAudio" delay="0">
                                              <p:tgtEl>
                                                <p:sldTgt/>
                                              </p:tgtEl>
                                            </p:cond>
                                          </p:endCondLst>
                                        </p:cTn>
                                        <p:tgtEl>
                                          <p:sndTgt r:embed="rId2" name="laser.wav"/>
                                        </p:tgtEl>
                                      </p:cMediaNode>
                                    </p:audio>
                                  </p:subTnLst>
                                </p:cTn>
                              </p:par>
                            </p:childTnLst>
                          </p:cTn>
                        </p:par>
                      </p:childTnLst>
                    </p:cTn>
                  </p:par>
                </p:childTnLst>
              </p:cTn>
              <p:nextCondLst>
                <p:cond evt="onClick" delay="0">
                  <p:tgtEl>
                    <p:spTgt spid="731160"/>
                  </p:tgtEl>
                </p:cond>
              </p:nextCondLst>
            </p:seq>
            <p:seq concurrent="1" nextAc="seek">
              <p:cTn id="48" restart="whenNotActive" fill="hold" evtFilter="cancelBubble" nodeType="interactiveSeq">
                <p:stCondLst>
                  <p:cond evt="onClick" delay="0">
                    <p:tgtEl>
                      <p:spTgt spid="731144"/>
                    </p:tgtEl>
                  </p:cond>
                </p:stCondLst>
                <p:endSync evt="end" delay="0">
                  <p:rtn val="all"/>
                </p:endSync>
                <p:childTnLst>
                  <p:par>
                    <p:cTn id="49" fill="hold" nodeType="clickPar">
                      <p:stCondLst>
                        <p:cond delay="0"/>
                      </p:stCondLst>
                      <p:childTnLst>
                        <p:par>
                          <p:cTn id="50" fill="hold" nodeType="withGroup">
                            <p:stCondLst>
                              <p:cond delay="0"/>
                            </p:stCondLst>
                            <p:childTnLst>
                              <p:par>
                                <p:cTn id="51" presetID="64" presetClass="path" presetSubtype="0" accel="50000" decel="50000" fill="hold" nodeType="clickEffect">
                                  <p:stCondLst>
                                    <p:cond delay="0"/>
                                  </p:stCondLst>
                                  <p:childTnLst>
                                    <p:animMotion origin="layout" path="M 0 -1.7341E-7 L 0 -1.00347 " pathEditMode="relative" rAng="0" ptsTypes="AA">
                                      <p:cBhvr>
                                        <p:cTn id="52" dur="500" fill="hold"/>
                                        <p:tgtEl>
                                          <p:spTgt spid="731160"/>
                                        </p:tgtEl>
                                        <p:attrNameLst>
                                          <p:attrName>ppt_x</p:attrName>
                                          <p:attrName>ppt_y</p:attrName>
                                        </p:attrNameLst>
                                      </p:cBhvr>
                                      <p:rCtr x="0" y="-50173"/>
                                    </p:animMotion>
                                  </p:childTnLst>
                                  <p:subTnLst>
                                    <p:audio>
                                      <p:cMediaNode vol="90000">
                                        <p:cTn display="0" masterRel="sameClick">
                                          <p:stCondLst>
                                            <p:cond evt="begin" delay="0">
                                              <p:tn val="5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31144"/>
                  </p:tgtEl>
                </p:cond>
              </p:nextCondLst>
            </p:seq>
            <p:seq concurrent="1" nextAc="seek">
              <p:cTn id="53" restart="whenNotActive" fill="hold" evtFilter="cancelBubble" nodeType="interactiveSeq">
                <p:stCondLst>
                  <p:cond evt="onClick" delay="0">
                    <p:tgtEl>
                      <p:spTgt spid="731145"/>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6" presetClass="emph" presetSubtype="0" fill="hold" grpId="3" nodeType="clickEffect">
                                  <p:stCondLst>
                                    <p:cond delay="0"/>
                                  </p:stCondLst>
                                  <p:childTnLst>
                                    <p:animScale>
                                      <p:cBhvr>
                                        <p:cTn id="57" dur="500" fill="hold"/>
                                        <p:tgtEl>
                                          <p:spTgt spid="731145"/>
                                        </p:tgtEl>
                                      </p:cBhvr>
                                      <p:by x="200000" y="200000"/>
                                    </p:animScale>
                                  </p:childTnLst>
                                </p:cTn>
                              </p:par>
                              <p:par>
                                <p:cTn id="58" presetID="49" presetClass="path" presetSubtype="0" fill="hold" grpId="2" nodeType="withEffect">
                                  <p:stCondLst>
                                    <p:cond delay="0"/>
                                  </p:stCondLst>
                                  <p:childTnLst>
                                    <p:animMotion origin="layout" path="M 2.77778E-6 1.14709E-6 L 0.1809 0.3092 " pathEditMode="relative" rAng="0" ptsTypes="AA">
                                      <p:cBhvr>
                                        <p:cTn id="59" dur="500" fill="hold"/>
                                        <p:tgtEl>
                                          <p:spTgt spid="731145"/>
                                        </p:tgtEl>
                                        <p:attrNameLst>
                                          <p:attrName>ppt_x</p:attrName>
                                          <p:attrName>ppt_y</p:attrName>
                                        </p:attrNameLst>
                                      </p:cBhvr>
                                      <p:rCtr x="9045" y="15449"/>
                                    </p:animMotion>
                                  </p:childTnLst>
                                </p:cTn>
                              </p:par>
                            </p:childTnLst>
                          </p:cTn>
                        </p:par>
                      </p:childTnLst>
                    </p:cTn>
                  </p:par>
                  <p:par>
                    <p:cTn id="60" fill="hold" nodeType="clickPar">
                      <p:stCondLst>
                        <p:cond delay="indefinite"/>
                      </p:stCondLst>
                      <p:childTnLst>
                        <p:par>
                          <p:cTn id="61" fill="hold" nodeType="withGroup">
                            <p:stCondLst>
                              <p:cond delay="0"/>
                            </p:stCondLst>
                            <p:childTnLst>
                              <p:par>
                                <p:cTn id="62" presetID="6" presetClass="emph" presetSubtype="0" fill="hold" grpId="4" nodeType="clickEffect">
                                  <p:stCondLst>
                                    <p:cond delay="0"/>
                                  </p:stCondLst>
                                  <p:childTnLst>
                                    <p:animScale>
                                      <p:cBhvr>
                                        <p:cTn id="63" dur="500" fill="hold"/>
                                        <p:tgtEl>
                                          <p:spTgt spid="731145"/>
                                        </p:tgtEl>
                                      </p:cBhvr>
                                      <p:by x="50000" y="50000"/>
                                    </p:animScale>
                                  </p:childTnLst>
                                </p:cTn>
                              </p:par>
                              <p:par>
                                <p:cTn id="64" presetID="49" presetClass="path" presetSubtype="0" fill="hold" grpId="5" nodeType="withEffect">
                                  <p:stCondLst>
                                    <p:cond delay="0"/>
                                  </p:stCondLst>
                                  <p:childTnLst>
                                    <p:animMotion origin="layout" path="M 2.77778E-6 1.14709E-6 L 0.1809 0.3092 " pathEditMode="relative" rAng="0" ptsTypes="AA">
                                      <p:cBhvr>
                                        <p:cTn id="65" dur="500" spd="-100000" fill="hold"/>
                                        <p:tgtEl>
                                          <p:spTgt spid="731145"/>
                                        </p:tgtEl>
                                        <p:attrNameLst>
                                          <p:attrName>ppt_x</p:attrName>
                                          <p:attrName>ppt_y</p:attrName>
                                        </p:attrNameLst>
                                      </p:cBhvr>
                                      <p:rCtr x="9045" y="15449"/>
                                    </p:animMotion>
                                  </p:childTnLst>
                                </p:cTn>
                              </p:par>
                            </p:childTnLst>
                          </p:cTn>
                        </p:par>
                      </p:childTnLst>
                    </p:cTn>
                  </p:par>
                </p:childTnLst>
              </p:cTn>
              <p:nextCondLst>
                <p:cond evt="onClick" delay="0">
                  <p:tgtEl>
                    <p:spTgt spid="731145"/>
                  </p:tgtEl>
                </p:cond>
              </p:nextCondLst>
            </p:seq>
            <p:seq concurrent="1" nextAc="seek">
              <p:cTn id="66" restart="whenNotActive" fill="hold" evtFilter="cancelBubble" nodeType="interactiveSeq">
                <p:stCondLst>
                  <p:cond evt="onClick" delay="0">
                    <p:tgtEl>
                      <p:spTgt spid="731146"/>
                    </p:tgtEl>
                  </p:cond>
                </p:stCondLst>
                <p:endSync evt="end" delay="0">
                  <p:rtn val="all"/>
                </p:endSync>
                <p:childTnLst>
                  <p:par>
                    <p:cTn id="67" fill="hold" nodeType="clickPar">
                      <p:stCondLst>
                        <p:cond delay="0"/>
                      </p:stCondLst>
                      <p:childTnLst>
                        <p:par>
                          <p:cTn id="68" fill="hold" nodeType="withGroup">
                            <p:stCondLst>
                              <p:cond delay="0"/>
                            </p:stCondLst>
                            <p:childTnLst>
                              <p:par>
                                <p:cTn id="69" presetID="6" presetClass="emph" presetSubtype="0" fill="hold" grpId="2" nodeType="clickEffect">
                                  <p:stCondLst>
                                    <p:cond delay="0"/>
                                  </p:stCondLst>
                                  <p:childTnLst>
                                    <p:animScale>
                                      <p:cBhvr>
                                        <p:cTn id="70" dur="500" fill="hold"/>
                                        <p:tgtEl>
                                          <p:spTgt spid="731146"/>
                                        </p:tgtEl>
                                      </p:cBhvr>
                                      <p:by x="200000" y="200000"/>
                                    </p:animScale>
                                  </p:childTnLst>
                                </p:cTn>
                              </p:par>
                              <p:par>
                                <p:cTn id="71" presetID="49" presetClass="path" presetSubtype="0" fill="hold" grpId="3" nodeType="withEffect">
                                  <p:stCondLst>
                                    <p:cond delay="0"/>
                                  </p:stCondLst>
                                  <p:childTnLst>
                                    <p:animMotion origin="layout" path="M -2.77778E-6 1.14709E-6 L -0.16423 0.3092 " pathEditMode="relative" rAng="0" ptsTypes="AA">
                                      <p:cBhvr>
                                        <p:cTn id="72" dur="500" fill="hold"/>
                                        <p:tgtEl>
                                          <p:spTgt spid="731146"/>
                                        </p:tgtEl>
                                        <p:attrNameLst>
                                          <p:attrName>ppt_x</p:attrName>
                                          <p:attrName>ppt_y</p:attrName>
                                        </p:attrNameLst>
                                      </p:cBhvr>
                                      <p:rCtr x="-8212" y="15449"/>
                                    </p:animMotion>
                                  </p:childTnLst>
                                </p:cTn>
                              </p:par>
                            </p:childTnLst>
                          </p:cTn>
                        </p:par>
                      </p:childTnLst>
                    </p:cTn>
                  </p:par>
                  <p:par>
                    <p:cTn id="73" fill="hold" nodeType="clickPar">
                      <p:stCondLst>
                        <p:cond delay="indefinite"/>
                      </p:stCondLst>
                      <p:childTnLst>
                        <p:par>
                          <p:cTn id="74" fill="hold" nodeType="withGroup">
                            <p:stCondLst>
                              <p:cond delay="0"/>
                            </p:stCondLst>
                            <p:childTnLst>
                              <p:par>
                                <p:cTn id="75" presetID="6" presetClass="emph" presetSubtype="0" fill="hold" grpId="4" nodeType="clickEffect">
                                  <p:stCondLst>
                                    <p:cond delay="0"/>
                                  </p:stCondLst>
                                  <p:childTnLst>
                                    <p:animScale>
                                      <p:cBhvr>
                                        <p:cTn id="76" dur="500" fill="hold"/>
                                        <p:tgtEl>
                                          <p:spTgt spid="731146"/>
                                        </p:tgtEl>
                                      </p:cBhvr>
                                      <p:by x="50000" y="50000"/>
                                    </p:animScale>
                                  </p:childTnLst>
                                </p:cTn>
                              </p:par>
                              <p:par>
                                <p:cTn id="77" presetID="49" presetClass="path" presetSubtype="0" fill="hold" grpId="5" nodeType="withEffect">
                                  <p:stCondLst>
                                    <p:cond delay="0"/>
                                  </p:stCondLst>
                                  <p:childTnLst>
                                    <p:animMotion origin="layout" path="M -2.77778E-6 1.14709E-6 L -0.16423 0.3092 " pathEditMode="relative" rAng="0" ptsTypes="AA">
                                      <p:cBhvr>
                                        <p:cTn id="78" dur="500" spd="-100000" fill="hold"/>
                                        <p:tgtEl>
                                          <p:spTgt spid="731146"/>
                                        </p:tgtEl>
                                        <p:attrNameLst>
                                          <p:attrName>ppt_x</p:attrName>
                                          <p:attrName>ppt_y</p:attrName>
                                        </p:attrNameLst>
                                      </p:cBhvr>
                                      <p:rCtr x="-8212" y="15449"/>
                                    </p:animMotion>
                                  </p:childTnLst>
                                </p:cTn>
                              </p:par>
                            </p:childTnLst>
                          </p:cTn>
                        </p:par>
                      </p:childTnLst>
                    </p:cTn>
                  </p:par>
                </p:childTnLst>
              </p:cTn>
              <p:nextCondLst>
                <p:cond evt="onClick" delay="0">
                  <p:tgtEl>
                    <p:spTgt spid="731146"/>
                  </p:tgtEl>
                </p:cond>
              </p:nextCondLst>
            </p:seq>
          </p:childTnLst>
        </p:cTn>
      </p:par>
    </p:tnLst>
    <p:bldLst>
      <p:bldP spid="731138" grpId="0" animBg="1"/>
      <p:bldP spid="731139" grpId="0" animBg="1"/>
      <p:bldP spid="731140" grpId="0" animBg="1"/>
      <p:bldP spid="731142" grpId="0" animBg="1"/>
      <p:bldP spid="731143" grpId="0" animBg="1"/>
      <p:bldP spid="731144" grpId="0" animBg="1"/>
      <p:bldP spid="731145" grpId="0" animBg="1"/>
      <p:bldP spid="731145" grpId="1" animBg="1"/>
      <p:bldP spid="731145" grpId="2" animBg="1"/>
      <p:bldP spid="731145" grpId="3" animBg="1"/>
      <p:bldP spid="731145" grpId="4" animBg="1"/>
      <p:bldP spid="731145" grpId="5" animBg="1"/>
      <p:bldP spid="731146" grpId="0" animBg="1"/>
      <p:bldP spid="731146" grpId="1" animBg="1"/>
      <p:bldP spid="731146" grpId="2" animBg="1"/>
      <p:bldP spid="731146" grpId="3" animBg="1"/>
      <p:bldP spid="731146" grpId="4" animBg="1"/>
      <p:bldP spid="731146" grpId="5"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205" name="Line 45"/>
          <p:cNvSpPr>
            <a:spLocks noChangeShapeType="1"/>
          </p:cNvSpPr>
          <p:nvPr/>
        </p:nvSpPr>
        <p:spPr bwMode="auto">
          <a:xfrm>
            <a:off x="4572000" y="1371600"/>
            <a:ext cx="0" cy="533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lIns="0" tIns="0" rIns="0" bIns="0">
            <a:spAutoFit/>
          </a:bodyPr>
          <a:lstStyle/>
          <a:p>
            <a:endParaRPr lang="en-US"/>
          </a:p>
        </p:txBody>
      </p:sp>
      <p:sp>
        <p:nvSpPr>
          <p:cNvPr id="732163" name="Rectangle 3"/>
          <p:cNvSpPr>
            <a:spLocks noChangeArrowheads="1"/>
          </p:cNvSpPr>
          <p:nvPr/>
        </p:nvSpPr>
        <p:spPr bwMode="auto">
          <a:xfrm>
            <a:off x="2362200" y="3733800"/>
            <a:ext cx="4419600" cy="609600"/>
          </a:xfrm>
          <a:prstGeom prst="rect">
            <a:avLst/>
          </a:prstGeom>
          <a:solidFill>
            <a:srgbClr val="008000">
              <a:alpha val="70195"/>
            </a:srgbClr>
          </a:solidFill>
          <a:ln w="12700">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solidFill>
                  <a:schemeClr val="accent1"/>
                </a:solidFill>
                <a:latin typeface="Arial" pitchFamily="34" charset="0"/>
              </a:rPr>
              <a:t>m</a:t>
            </a:r>
            <a:r>
              <a:rPr lang="id-ID" altLang="en-US" sz="1400" b="1">
                <a:solidFill>
                  <a:schemeClr val="accent1"/>
                </a:solidFill>
                <a:latin typeface="Arial" pitchFamily="34" charset="0"/>
              </a:rPr>
              <a:t>engangkat dan menerima Duta</a:t>
            </a:r>
          </a:p>
          <a:p>
            <a:pPr algn="ctr" eaLnBrk="1" hangingPunct="1">
              <a:spcBef>
                <a:spcPct val="0"/>
              </a:spcBef>
              <a:buClrTx/>
              <a:buSzTx/>
              <a:buFontTx/>
              <a:buNone/>
            </a:pPr>
            <a:r>
              <a:rPr lang="en-US" altLang="en-US" sz="1400">
                <a:solidFill>
                  <a:schemeClr val="accent1"/>
                </a:solidFill>
                <a:latin typeface="Arial" pitchFamily="34" charset="0"/>
              </a:rPr>
              <a:t>[</a:t>
            </a:r>
            <a:r>
              <a:rPr lang="id-ID" altLang="en-US" sz="1400">
                <a:solidFill>
                  <a:schemeClr val="accent1"/>
                </a:solidFill>
                <a:latin typeface="Arial" pitchFamily="34" charset="0"/>
              </a:rPr>
              <a:t>Pasal 13</a:t>
            </a:r>
            <a:r>
              <a:rPr lang="en-US" altLang="en-US" sz="1400">
                <a:solidFill>
                  <a:schemeClr val="accent1"/>
                </a:solidFill>
                <a:latin typeface="Arial" pitchFamily="34" charset="0"/>
              </a:rPr>
              <a:t> (2)* dan (3)*]</a:t>
            </a:r>
            <a:endParaRPr lang="id-ID" altLang="en-US" sz="1400">
              <a:solidFill>
                <a:schemeClr val="accent1"/>
              </a:solidFill>
              <a:latin typeface="Arial" pitchFamily="34" charset="0"/>
            </a:endParaRPr>
          </a:p>
        </p:txBody>
      </p:sp>
      <p:sp>
        <p:nvSpPr>
          <p:cNvPr id="732164" name="Rectangle 4"/>
          <p:cNvSpPr>
            <a:spLocks noChangeArrowheads="1"/>
          </p:cNvSpPr>
          <p:nvPr/>
        </p:nvSpPr>
        <p:spPr bwMode="auto">
          <a:xfrm>
            <a:off x="2362200" y="4457700"/>
            <a:ext cx="4419600" cy="533400"/>
          </a:xfrm>
          <a:prstGeom prst="rect">
            <a:avLst/>
          </a:prstGeom>
          <a:solidFill>
            <a:srgbClr val="008000">
              <a:alpha val="70195"/>
            </a:srgb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solidFill>
                  <a:schemeClr val="accent1"/>
                </a:solidFill>
                <a:latin typeface="Arial" pitchFamily="34" charset="0"/>
              </a:rPr>
              <a:t>m</a:t>
            </a:r>
            <a:r>
              <a:rPr lang="id-ID" altLang="en-US" sz="1400" b="1">
                <a:solidFill>
                  <a:schemeClr val="accent1"/>
                </a:solidFill>
                <a:latin typeface="Arial" pitchFamily="34" charset="0"/>
              </a:rPr>
              <a:t>emberi  grasi dan rehabilitasi</a:t>
            </a:r>
          </a:p>
          <a:p>
            <a:pPr algn="ctr" eaLnBrk="1" hangingPunct="1">
              <a:spcBef>
                <a:spcPct val="0"/>
              </a:spcBef>
              <a:buClrTx/>
              <a:buSzTx/>
              <a:buFontTx/>
              <a:buNone/>
            </a:pPr>
            <a:r>
              <a:rPr lang="id-ID" altLang="en-US" sz="1300">
                <a:solidFill>
                  <a:schemeClr val="accent1"/>
                </a:solidFill>
                <a:latin typeface="Arial" pitchFamily="34" charset="0"/>
              </a:rPr>
              <a:t>[Pasal 14 (1)*]</a:t>
            </a:r>
          </a:p>
        </p:txBody>
      </p:sp>
      <p:sp>
        <p:nvSpPr>
          <p:cNvPr id="732165" name="Rectangle 5"/>
          <p:cNvSpPr>
            <a:spLocks noChangeArrowheads="1"/>
          </p:cNvSpPr>
          <p:nvPr/>
        </p:nvSpPr>
        <p:spPr bwMode="auto">
          <a:xfrm>
            <a:off x="2362200" y="5105400"/>
            <a:ext cx="4419600" cy="533400"/>
          </a:xfrm>
          <a:prstGeom prst="rect">
            <a:avLst/>
          </a:prstGeom>
          <a:solidFill>
            <a:srgbClr val="008000">
              <a:alpha val="70195"/>
            </a:srgbClr>
          </a:solidFill>
          <a:ln w="12700">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solidFill>
                  <a:schemeClr val="accent1"/>
                </a:solidFill>
                <a:latin typeface="Arial" pitchFamily="34" charset="0"/>
              </a:rPr>
              <a:t>m</a:t>
            </a:r>
            <a:r>
              <a:rPr lang="id-ID" altLang="en-US" sz="1400" b="1">
                <a:solidFill>
                  <a:schemeClr val="accent1"/>
                </a:solidFill>
                <a:latin typeface="Arial" pitchFamily="34" charset="0"/>
              </a:rPr>
              <a:t>emberi amnesti dan abolisi</a:t>
            </a:r>
          </a:p>
          <a:p>
            <a:pPr algn="ctr" eaLnBrk="1" hangingPunct="1">
              <a:spcBef>
                <a:spcPct val="0"/>
              </a:spcBef>
              <a:buClrTx/>
              <a:buSzTx/>
              <a:buFontTx/>
              <a:buNone/>
            </a:pPr>
            <a:r>
              <a:rPr lang="id-ID" altLang="en-US" sz="1300">
                <a:solidFill>
                  <a:schemeClr val="accent1"/>
                </a:solidFill>
                <a:latin typeface="Arial" pitchFamily="34" charset="0"/>
              </a:rPr>
              <a:t>[Pasal 14 (2)*]</a:t>
            </a:r>
          </a:p>
        </p:txBody>
      </p:sp>
      <p:sp>
        <p:nvSpPr>
          <p:cNvPr id="33798" name="Text Box 10"/>
          <p:cNvSpPr txBox="1">
            <a:spLocks noChangeArrowheads="1"/>
          </p:cNvSpPr>
          <p:nvPr/>
        </p:nvSpPr>
        <p:spPr bwMode="auto">
          <a:xfrm>
            <a:off x="76200" y="47625"/>
            <a:ext cx="62531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just" eaLnBrk="1" hangingPunct="1">
              <a:spcBef>
                <a:spcPct val="0"/>
              </a:spcBef>
              <a:buClrTx/>
              <a:buSzTx/>
              <a:buFontTx/>
              <a:buNone/>
            </a:pPr>
            <a:r>
              <a:rPr lang="id-ID" altLang="en-US" sz="1800" b="1">
                <a:latin typeface="Arial" pitchFamily="34" charset="0"/>
              </a:rPr>
              <a:t>BAB </a:t>
            </a:r>
            <a:r>
              <a:rPr lang="en-US" altLang="en-US" sz="1800" b="1">
                <a:latin typeface="Arial" pitchFamily="34" charset="0"/>
              </a:rPr>
              <a:t>III. </a:t>
            </a:r>
            <a:r>
              <a:rPr lang="id-ID" altLang="en-US" sz="1800" b="1">
                <a:latin typeface="Arial" pitchFamily="34" charset="0"/>
              </a:rPr>
              <a:t>KEKUASAAN  PEMERINTAHAN NEGARA</a:t>
            </a:r>
          </a:p>
        </p:txBody>
      </p:sp>
      <p:sp>
        <p:nvSpPr>
          <p:cNvPr id="732176" name="Rectangle 16"/>
          <p:cNvSpPr>
            <a:spLocks noChangeArrowheads="1"/>
          </p:cNvSpPr>
          <p:nvPr/>
        </p:nvSpPr>
        <p:spPr bwMode="auto">
          <a:xfrm>
            <a:off x="2362200" y="1905000"/>
            <a:ext cx="4419600" cy="990600"/>
          </a:xfrm>
          <a:prstGeom prst="rect">
            <a:avLst/>
          </a:prstGeom>
          <a:solidFill>
            <a:srgbClr val="FF0000">
              <a:alpha val="70195"/>
            </a:srgbClr>
          </a:solidFill>
          <a:ln w="12700">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latin typeface="Arial" pitchFamily="34" charset="0"/>
              </a:rPr>
              <a:t>m</a:t>
            </a:r>
            <a:r>
              <a:rPr lang="id-ID" altLang="en-US" sz="1400" b="1">
                <a:latin typeface="Arial" pitchFamily="34" charset="0"/>
              </a:rPr>
              <a:t>enyatakan perang, membuat perdamaian dan perjanjian dengan negara lain dan internasional lainnya</a:t>
            </a:r>
          </a:p>
          <a:p>
            <a:pPr algn="ctr" eaLnBrk="1" hangingPunct="1">
              <a:spcBef>
                <a:spcPct val="0"/>
              </a:spcBef>
              <a:buClrTx/>
              <a:buSzTx/>
              <a:buFontTx/>
              <a:buNone/>
            </a:pPr>
            <a:r>
              <a:rPr lang="id-ID" altLang="en-US" sz="1300">
                <a:latin typeface="Arial" pitchFamily="34" charset="0"/>
              </a:rPr>
              <a:t>[Pasal 11 (1)**** dan (2)***]</a:t>
            </a:r>
          </a:p>
        </p:txBody>
      </p:sp>
      <p:sp>
        <p:nvSpPr>
          <p:cNvPr id="732177" name="Rectangle 17"/>
          <p:cNvSpPr>
            <a:spLocks noChangeArrowheads="1"/>
          </p:cNvSpPr>
          <p:nvPr/>
        </p:nvSpPr>
        <p:spPr bwMode="auto">
          <a:xfrm>
            <a:off x="2362200" y="5753100"/>
            <a:ext cx="4419600" cy="876300"/>
          </a:xfrm>
          <a:prstGeom prst="rect">
            <a:avLst/>
          </a:prstGeom>
          <a:solidFill>
            <a:srgbClr val="FFFF99"/>
          </a:solidFill>
          <a:ln w="12700">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latin typeface="Arial" pitchFamily="34" charset="0"/>
              </a:rPr>
              <a:t>m</a:t>
            </a:r>
            <a:r>
              <a:rPr lang="id-ID" altLang="en-US" sz="1400" b="1">
                <a:latin typeface="Arial" pitchFamily="34" charset="0"/>
              </a:rPr>
              <a:t>emberi gelar, tanda jasa, dan lain-lain tanda kehormatan yang diatur dengan</a:t>
            </a:r>
            <a:endParaRPr lang="en-US" altLang="en-US" sz="1400" b="1">
              <a:latin typeface="Arial" pitchFamily="34" charset="0"/>
            </a:endParaRPr>
          </a:p>
          <a:p>
            <a:pPr algn="ctr" eaLnBrk="1" hangingPunct="1">
              <a:spcBef>
                <a:spcPct val="0"/>
              </a:spcBef>
              <a:buClrTx/>
              <a:buSzTx/>
              <a:buFontTx/>
              <a:buNone/>
            </a:pPr>
            <a:r>
              <a:rPr lang="id-ID" altLang="en-US" sz="1400" b="1">
                <a:latin typeface="Arial" pitchFamily="34" charset="0"/>
              </a:rPr>
              <a:t>undang-undang</a:t>
            </a:r>
          </a:p>
          <a:p>
            <a:pPr algn="ctr" eaLnBrk="1" hangingPunct="1">
              <a:spcBef>
                <a:spcPct val="0"/>
              </a:spcBef>
              <a:buClrTx/>
              <a:buSzTx/>
              <a:buFontTx/>
              <a:buNone/>
            </a:pPr>
            <a:r>
              <a:rPr lang="id-ID" altLang="en-US" sz="1300">
                <a:latin typeface="Arial" pitchFamily="34" charset="0"/>
              </a:rPr>
              <a:t>(Pasal 15 *)</a:t>
            </a:r>
          </a:p>
        </p:txBody>
      </p:sp>
      <p:sp>
        <p:nvSpPr>
          <p:cNvPr id="732184" name="Rectangle 24"/>
          <p:cNvSpPr>
            <a:spLocks noChangeArrowheads="1"/>
          </p:cNvSpPr>
          <p:nvPr/>
        </p:nvSpPr>
        <p:spPr bwMode="auto">
          <a:xfrm>
            <a:off x="2362200" y="3009900"/>
            <a:ext cx="4419600" cy="609600"/>
          </a:xfrm>
          <a:prstGeom prst="rect">
            <a:avLst/>
          </a:prstGeom>
          <a:solidFill>
            <a:srgbClr val="FFFF99"/>
          </a:solidFill>
          <a:ln w="12700">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latin typeface="Arial" pitchFamily="34" charset="0"/>
              </a:rPr>
              <a:t>m</a:t>
            </a:r>
            <a:r>
              <a:rPr lang="id-ID" altLang="en-US" sz="1400" b="1">
                <a:latin typeface="Arial" pitchFamily="34" charset="0"/>
              </a:rPr>
              <a:t>enyatakan keadaan bahaya</a:t>
            </a:r>
          </a:p>
          <a:p>
            <a:pPr algn="ctr" eaLnBrk="1" hangingPunct="1">
              <a:spcBef>
                <a:spcPct val="0"/>
              </a:spcBef>
              <a:buClrTx/>
              <a:buSzTx/>
              <a:buFontTx/>
              <a:buNone/>
            </a:pPr>
            <a:r>
              <a:rPr lang="id-ID" altLang="en-US" sz="1300">
                <a:latin typeface="Arial" pitchFamily="34" charset="0"/>
              </a:rPr>
              <a:t>(Pasal 12</a:t>
            </a:r>
            <a:r>
              <a:rPr lang="en-US" altLang="en-US" sz="1300">
                <a:latin typeface="Arial" pitchFamily="34" charset="0"/>
              </a:rPr>
              <a:t>)</a:t>
            </a:r>
            <a:endParaRPr lang="id-ID" altLang="en-US" sz="1300">
              <a:latin typeface="Arial" pitchFamily="34" charset="0"/>
            </a:endParaRPr>
          </a:p>
        </p:txBody>
      </p:sp>
      <p:sp>
        <p:nvSpPr>
          <p:cNvPr id="732206" name="Freeform 46"/>
          <p:cNvSpPr>
            <a:spLocks/>
          </p:cNvSpPr>
          <p:nvPr/>
        </p:nvSpPr>
        <p:spPr bwMode="auto">
          <a:xfrm>
            <a:off x="1066800" y="1371600"/>
            <a:ext cx="1295400" cy="990600"/>
          </a:xfrm>
          <a:custGeom>
            <a:avLst/>
            <a:gdLst>
              <a:gd name="T0" fmla="*/ 0 w 1056"/>
              <a:gd name="T1" fmla="*/ 0 h 576"/>
              <a:gd name="T2" fmla="*/ 0 w 1056"/>
              <a:gd name="T3" fmla="*/ 2147483647 h 576"/>
              <a:gd name="T4" fmla="*/ 2147483647 w 1056"/>
              <a:gd name="T5" fmla="*/ 2147483647 h 576"/>
              <a:gd name="T6" fmla="*/ 0 60000 65536"/>
              <a:gd name="T7" fmla="*/ 0 60000 65536"/>
              <a:gd name="T8" fmla="*/ 0 60000 65536"/>
            </a:gdLst>
            <a:ahLst/>
            <a:cxnLst>
              <a:cxn ang="T6">
                <a:pos x="T0" y="T1"/>
              </a:cxn>
              <a:cxn ang="T7">
                <a:pos x="T2" y="T3"/>
              </a:cxn>
              <a:cxn ang="T8">
                <a:pos x="T4" y="T5"/>
              </a:cxn>
            </a:cxnLst>
            <a:rect l="0" t="0" r="r" b="b"/>
            <a:pathLst>
              <a:path w="1056" h="576">
                <a:moveTo>
                  <a:pt x="0" y="0"/>
                </a:moveTo>
                <a:lnTo>
                  <a:pt x="0" y="576"/>
                </a:lnTo>
                <a:lnTo>
                  <a:pt x="1056" y="576"/>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lIns="0" tIns="0" rIns="0" bIns="0">
            <a:spAutoFit/>
          </a:bodyPr>
          <a:lstStyle/>
          <a:p>
            <a:endParaRPr lang="en-US"/>
          </a:p>
        </p:txBody>
      </p:sp>
      <p:sp>
        <p:nvSpPr>
          <p:cNvPr id="732207" name="Text Box 47"/>
          <p:cNvSpPr txBox="1">
            <a:spLocks noChangeArrowheads="1"/>
          </p:cNvSpPr>
          <p:nvPr/>
        </p:nvSpPr>
        <p:spPr bwMode="auto">
          <a:xfrm>
            <a:off x="1127125" y="1905000"/>
            <a:ext cx="1082675"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latin typeface="Arial" pitchFamily="34" charset="0"/>
              </a:rPr>
              <a:t>d</a:t>
            </a:r>
            <a:r>
              <a:rPr lang="id-ID" altLang="en-US" sz="1400" b="1">
                <a:latin typeface="Arial" pitchFamily="34" charset="0"/>
              </a:rPr>
              <a:t>engan</a:t>
            </a:r>
          </a:p>
          <a:p>
            <a:pPr algn="ctr" eaLnBrk="1" hangingPunct="1">
              <a:spcBef>
                <a:spcPct val="0"/>
              </a:spcBef>
              <a:buClrTx/>
              <a:buSzTx/>
              <a:buFontTx/>
              <a:buNone/>
            </a:pPr>
            <a:r>
              <a:rPr lang="en-US" altLang="en-US" sz="1400" b="1">
                <a:latin typeface="Arial" pitchFamily="34" charset="0"/>
              </a:rPr>
              <a:t>p</a:t>
            </a:r>
            <a:r>
              <a:rPr lang="id-ID" altLang="en-US" sz="1400" b="1">
                <a:latin typeface="Arial" pitchFamily="34" charset="0"/>
              </a:rPr>
              <a:t>ersetujuan</a:t>
            </a:r>
          </a:p>
        </p:txBody>
      </p:sp>
      <p:sp>
        <p:nvSpPr>
          <p:cNvPr id="732208" name="Freeform 48"/>
          <p:cNvSpPr>
            <a:spLocks/>
          </p:cNvSpPr>
          <p:nvPr/>
        </p:nvSpPr>
        <p:spPr bwMode="auto">
          <a:xfrm>
            <a:off x="914400" y="1371600"/>
            <a:ext cx="1447800" cy="2667000"/>
          </a:xfrm>
          <a:custGeom>
            <a:avLst/>
            <a:gdLst>
              <a:gd name="T0" fmla="*/ 0 w 1056"/>
              <a:gd name="T1" fmla="*/ 0 h 576"/>
              <a:gd name="T2" fmla="*/ 0 w 1056"/>
              <a:gd name="T3" fmla="*/ 2147483647 h 576"/>
              <a:gd name="T4" fmla="*/ 2147483647 w 1056"/>
              <a:gd name="T5" fmla="*/ 2147483647 h 576"/>
              <a:gd name="T6" fmla="*/ 0 60000 65536"/>
              <a:gd name="T7" fmla="*/ 0 60000 65536"/>
              <a:gd name="T8" fmla="*/ 0 60000 65536"/>
            </a:gdLst>
            <a:ahLst/>
            <a:cxnLst>
              <a:cxn ang="T6">
                <a:pos x="T0" y="T1"/>
              </a:cxn>
              <a:cxn ang="T7">
                <a:pos x="T2" y="T3"/>
              </a:cxn>
              <a:cxn ang="T8">
                <a:pos x="T4" y="T5"/>
              </a:cxn>
            </a:cxnLst>
            <a:rect l="0" t="0" r="r" b="b"/>
            <a:pathLst>
              <a:path w="1056" h="576">
                <a:moveTo>
                  <a:pt x="0" y="0"/>
                </a:moveTo>
                <a:lnTo>
                  <a:pt x="0" y="576"/>
                </a:lnTo>
                <a:lnTo>
                  <a:pt x="1056" y="576"/>
                </a:lnTo>
              </a:path>
            </a:pathLst>
          </a:custGeom>
          <a:noFill/>
          <a:ln w="28575" cap="flat" cmpd="sng">
            <a:solidFill>
              <a:schemeClr val="tx1"/>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lIns="0" tIns="0" rIns="0" bIns="0">
            <a:spAutoFit/>
          </a:bodyPr>
          <a:lstStyle/>
          <a:p>
            <a:endParaRPr lang="en-US"/>
          </a:p>
        </p:txBody>
      </p:sp>
      <p:sp>
        <p:nvSpPr>
          <p:cNvPr id="732209" name="Text Box 49"/>
          <p:cNvSpPr txBox="1">
            <a:spLocks noChangeArrowheads="1"/>
          </p:cNvSpPr>
          <p:nvPr/>
        </p:nvSpPr>
        <p:spPr bwMode="auto">
          <a:xfrm>
            <a:off x="979488" y="3581400"/>
            <a:ext cx="1258887"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latin typeface="Arial" pitchFamily="34" charset="0"/>
              </a:rPr>
              <a:t>d</a:t>
            </a:r>
            <a:r>
              <a:rPr lang="id-ID" altLang="en-US" sz="1400" b="1">
                <a:latin typeface="Arial" pitchFamily="34" charset="0"/>
              </a:rPr>
              <a:t>engan</a:t>
            </a:r>
          </a:p>
          <a:p>
            <a:pPr algn="ctr" eaLnBrk="1" hangingPunct="1">
              <a:spcBef>
                <a:spcPct val="0"/>
              </a:spcBef>
              <a:buClrTx/>
              <a:buSzTx/>
              <a:buFontTx/>
              <a:buNone/>
            </a:pPr>
            <a:r>
              <a:rPr lang="en-US" altLang="en-US" sz="1400" b="1">
                <a:latin typeface="Arial" pitchFamily="34" charset="0"/>
              </a:rPr>
              <a:t>p</a:t>
            </a:r>
            <a:r>
              <a:rPr lang="id-ID" altLang="en-US" sz="1400" b="1">
                <a:latin typeface="Arial" pitchFamily="34" charset="0"/>
              </a:rPr>
              <a:t>ertimbangan</a:t>
            </a:r>
          </a:p>
        </p:txBody>
      </p:sp>
      <p:sp>
        <p:nvSpPr>
          <p:cNvPr id="732210" name="Freeform 50"/>
          <p:cNvSpPr>
            <a:spLocks/>
          </p:cNvSpPr>
          <p:nvPr/>
        </p:nvSpPr>
        <p:spPr bwMode="auto">
          <a:xfrm flipH="1">
            <a:off x="6781800" y="1447800"/>
            <a:ext cx="1524000" cy="3276600"/>
          </a:xfrm>
          <a:custGeom>
            <a:avLst/>
            <a:gdLst>
              <a:gd name="T0" fmla="*/ 0 w 1056"/>
              <a:gd name="T1" fmla="*/ 0 h 576"/>
              <a:gd name="T2" fmla="*/ 0 w 1056"/>
              <a:gd name="T3" fmla="*/ 2147483647 h 576"/>
              <a:gd name="T4" fmla="*/ 2147483647 w 1056"/>
              <a:gd name="T5" fmla="*/ 2147483647 h 576"/>
              <a:gd name="T6" fmla="*/ 0 60000 65536"/>
              <a:gd name="T7" fmla="*/ 0 60000 65536"/>
              <a:gd name="T8" fmla="*/ 0 60000 65536"/>
            </a:gdLst>
            <a:ahLst/>
            <a:cxnLst>
              <a:cxn ang="T6">
                <a:pos x="T0" y="T1"/>
              </a:cxn>
              <a:cxn ang="T7">
                <a:pos x="T2" y="T3"/>
              </a:cxn>
              <a:cxn ang="T8">
                <a:pos x="T4" y="T5"/>
              </a:cxn>
            </a:cxnLst>
            <a:rect l="0" t="0" r="r" b="b"/>
            <a:pathLst>
              <a:path w="1056" h="576">
                <a:moveTo>
                  <a:pt x="0" y="0"/>
                </a:moveTo>
                <a:lnTo>
                  <a:pt x="0" y="576"/>
                </a:lnTo>
                <a:lnTo>
                  <a:pt x="1056" y="576"/>
                </a:lnTo>
              </a:path>
            </a:pathLst>
          </a:custGeom>
          <a:noFill/>
          <a:ln w="28575" cap="flat" cmpd="sng">
            <a:solidFill>
              <a:schemeClr val="tx1"/>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lIns="0" tIns="0" rIns="0" bIns="0">
            <a:spAutoFit/>
          </a:bodyPr>
          <a:lstStyle/>
          <a:p>
            <a:endParaRPr lang="en-US"/>
          </a:p>
        </p:txBody>
      </p:sp>
      <p:sp>
        <p:nvSpPr>
          <p:cNvPr id="732211" name="Text Box 51"/>
          <p:cNvSpPr txBox="1">
            <a:spLocks noChangeArrowheads="1"/>
          </p:cNvSpPr>
          <p:nvPr/>
        </p:nvSpPr>
        <p:spPr bwMode="auto">
          <a:xfrm>
            <a:off x="7002463" y="4267200"/>
            <a:ext cx="1258887"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latin typeface="Arial" pitchFamily="34" charset="0"/>
              </a:rPr>
              <a:t>d</a:t>
            </a:r>
            <a:r>
              <a:rPr lang="id-ID" altLang="en-US" sz="1400" b="1">
                <a:latin typeface="Arial" pitchFamily="34" charset="0"/>
              </a:rPr>
              <a:t>engan</a:t>
            </a:r>
          </a:p>
          <a:p>
            <a:pPr algn="ctr" eaLnBrk="1" hangingPunct="1">
              <a:spcBef>
                <a:spcPct val="0"/>
              </a:spcBef>
              <a:buClrTx/>
              <a:buSzTx/>
              <a:buFontTx/>
              <a:buNone/>
            </a:pPr>
            <a:r>
              <a:rPr lang="en-US" altLang="en-US" sz="1400" b="1">
                <a:latin typeface="Arial" pitchFamily="34" charset="0"/>
              </a:rPr>
              <a:t>p</a:t>
            </a:r>
            <a:r>
              <a:rPr lang="id-ID" altLang="en-US" sz="1400" b="1">
                <a:latin typeface="Arial" pitchFamily="34" charset="0"/>
              </a:rPr>
              <a:t>ertimbangan</a:t>
            </a:r>
          </a:p>
        </p:txBody>
      </p:sp>
      <p:sp>
        <p:nvSpPr>
          <p:cNvPr id="732212" name="Freeform 52"/>
          <p:cNvSpPr>
            <a:spLocks/>
          </p:cNvSpPr>
          <p:nvPr/>
        </p:nvSpPr>
        <p:spPr bwMode="auto">
          <a:xfrm>
            <a:off x="685800" y="1371600"/>
            <a:ext cx="1676400" cy="3962400"/>
          </a:xfrm>
          <a:custGeom>
            <a:avLst/>
            <a:gdLst>
              <a:gd name="T0" fmla="*/ 0 w 1056"/>
              <a:gd name="T1" fmla="*/ 0 h 576"/>
              <a:gd name="T2" fmla="*/ 0 w 1056"/>
              <a:gd name="T3" fmla="*/ 2147483647 h 576"/>
              <a:gd name="T4" fmla="*/ 2147483647 w 1056"/>
              <a:gd name="T5" fmla="*/ 2147483647 h 576"/>
              <a:gd name="T6" fmla="*/ 0 60000 65536"/>
              <a:gd name="T7" fmla="*/ 0 60000 65536"/>
              <a:gd name="T8" fmla="*/ 0 60000 65536"/>
            </a:gdLst>
            <a:ahLst/>
            <a:cxnLst>
              <a:cxn ang="T6">
                <a:pos x="T0" y="T1"/>
              </a:cxn>
              <a:cxn ang="T7">
                <a:pos x="T2" y="T3"/>
              </a:cxn>
              <a:cxn ang="T8">
                <a:pos x="T4" y="T5"/>
              </a:cxn>
            </a:cxnLst>
            <a:rect l="0" t="0" r="r" b="b"/>
            <a:pathLst>
              <a:path w="1056" h="576">
                <a:moveTo>
                  <a:pt x="0" y="0"/>
                </a:moveTo>
                <a:lnTo>
                  <a:pt x="0" y="576"/>
                </a:lnTo>
                <a:lnTo>
                  <a:pt x="1056" y="576"/>
                </a:lnTo>
              </a:path>
            </a:pathLst>
          </a:custGeom>
          <a:noFill/>
          <a:ln w="28575" cap="flat" cmpd="sng">
            <a:solidFill>
              <a:schemeClr val="tx1"/>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lIns="0" tIns="0" rIns="0" bIns="0">
            <a:spAutoFit/>
          </a:bodyPr>
          <a:lstStyle/>
          <a:p>
            <a:endParaRPr lang="en-US"/>
          </a:p>
        </p:txBody>
      </p:sp>
      <p:sp>
        <p:nvSpPr>
          <p:cNvPr id="732213" name="Text Box 53"/>
          <p:cNvSpPr txBox="1">
            <a:spLocks noChangeArrowheads="1"/>
          </p:cNvSpPr>
          <p:nvPr/>
        </p:nvSpPr>
        <p:spPr bwMode="auto">
          <a:xfrm>
            <a:off x="950913" y="4876800"/>
            <a:ext cx="1258887"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latin typeface="Arial" pitchFamily="34" charset="0"/>
              </a:rPr>
              <a:t>d</a:t>
            </a:r>
            <a:r>
              <a:rPr lang="id-ID" altLang="en-US" sz="1400" b="1">
                <a:latin typeface="Arial" pitchFamily="34" charset="0"/>
              </a:rPr>
              <a:t>engan</a:t>
            </a:r>
          </a:p>
          <a:p>
            <a:pPr algn="ctr" eaLnBrk="1" hangingPunct="1">
              <a:spcBef>
                <a:spcPct val="0"/>
              </a:spcBef>
              <a:buClrTx/>
              <a:buSzTx/>
              <a:buFontTx/>
              <a:buNone/>
            </a:pPr>
            <a:r>
              <a:rPr lang="en-US" altLang="en-US" sz="1400" b="1">
                <a:latin typeface="Arial" pitchFamily="34" charset="0"/>
              </a:rPr>
              <a:t>p</a:t>
            </a:r>
            <a:r>
              <a:rPr lang="id-ID" altLang="en-US" sz="1400" b="1">
                <a:latin typeface="Arial" pitchFamily="34" charset="0"/>
              </a:rPr>
              <a:t>ertimbangan</a:t>
            </a:r>
          </a:p>
        </p:txBody>
      </p:sp>
      <p:grpSp>
        <p:nvGrpSpPr>
          <p:cNvPr id="732167" name="Group 7"/>
          <p:cNvGrpSpPr>
            <a:grpSpLocks/>
          </p:cNvGrpSpPr>
          <p:nvPr/>
        </p:nvGrpSpPr>
        <p:grpSpPr bwMode="auto">
          <a:xfrm>
            <a:off x="3657600" y="609600"/>
            <a:ext cx="1879600" cy="922338"/>
            <a:chOff x="2565" y="1369"/>
            <a:chExt cx="828" cy="437"/>
          </a:xfrm>
        </p:grpSpPr>
        <p:sp>
          <p:nvSpPr>
            <p:cNvPr id="33813" name="Rectangle 8"/>
            <p:cNvSpPr>
              <a:spLocks noChangeArrowheads="1"/>
            </p:cNvSpPr>
            <p:nvPr/>
          </p:nvSpPr>
          <p:spPr bwMode="auto">
            <a:xfrm>
              <a:off x="2661" y="1369"/>
              <a:ext cx="638" cy="437"/>
            </a:xfrm>
            <a:prstGeom prst="rect">
              <a:avLst/>
            </a:prstGeom>
            <a:solidFill>
              <a:srgbClr val="0066FF"/>
            </a:solidFill>
            <a:ln w="28575">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a:solidFill>
                  <a:schemeClr val="accent1"/>
                </a:solidFill>
                <a:latin typeface="Arial" pitchFamily="34" charset="0"/>
              </a:endParaRPr>
            </a:p>
            <a:p>
              <a:pPr eaLnBrk="1" hangingPunct="1">
                <a:spcBef>
                  <a:spcPct val="0"/>
                </a:spcBef>
                <a:buClrTx/>
                <a:buSzTx/>
                <a:buFontTx/>
                <a:buNone/>
              </a:pPr>
              <a:endParaRPr lang="id-ID" altLang="en-US">
                <a:solidFill>
                  <a:schemeClr val="accent1"/>
                </a:solidFill>
                <a:latin typeface="Arial" pitchFamily="34" charset="0"/>
              </a:endParaRPr>
            </a:p>
          </p:txBody>
        </p:sp>
        <p:sp>
          <p:nvSpPr>
            <p:cNvPr id="33814" name="Rectangle 9"/>
            <p:cNvSpPr>
              <a:spLocks noChangeArrowheads="1"/>
            </p:cNvSpPr>
            <p:nvPr/>
          </p:nvSpPr>
          <p:spPr bwMode="auto">
            <a:xfrm>
              <a:off x="2565" y="1455"/>
              <a:ext cx="828" cy="246"/>
            </a:xfrm>
            <a:prstGeom prst="rect">
              <a:avLst/>
            </a:prstGeom>
            <a:noFill/>
            <a:ln>
              <a:noFill/>
            </a:ln>
            <a:extLst>
              <a:ext uri="{909E8E84-426E-40DD-AFC4-6F175D3DCCD1}">
                <a14:hiddenFill xmlns:a14="http://schemas.microsoft.com/office/drawing/2010/main">
                  <a:solidFill>
                    <a:srgbClr val="0066FF"/>
                  </a:solidFill>
                </a14:hiddenFill>
              </a:ext>
              <a:ext uri="{91240B29-F687-4F45-9708-019B960494DF}">
                <a14:hiddenLine xmlns:a14="http://schemas.microsoft.com/office/drawing/2010/main" w="28575">
                  <a:solidFill>
                    <a:schemeClr val="tx1"/>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b="1">
                  <a:solidFill>
                    <a:schemeClr val="accent1"/>
                  </a:solidFill>
                  <a:latin typeface="Trebuchet MS" pitchFamily="34" charset="0"/>
                </a:rPr>
                <a:t>Presiden</a:t>
              </a:r>
              <a:endParaRPr lang="id-ID" altLang="en-US">
                <a:solidFill>
                  <a:schemeClr val="accent1"/>
                </a:solidFill>
                <a:latin typeface="Arial" pitchFamily="34" charset="0"/>
              </a:endParaRPr>
            </a:p>
          </p:txBody>
        </p:sp>
      </p:grpSp>
      <p:sp>
        <p:nvSpPr>
          <p:cNvPr id="732162" name="Rectangle 2"/>
          <p:cNvSpPr>
            <a:spLocks noChangeArrowheads="1"/>
          </p:cNvSpPr>
          <p:nvPr/>
        </p:nvSpPr>
        <p:spPr bwMode="auto">
          <a:xfrm>
            <a:off x="152400" y="601663"/>
            <a:ext cx="1447800" cy="920750"/>
          </a:xfrm>
          <a:prstGeom prst="rect">
            <a:avLst/>
          </a:prstGeom>
          <a:solidFill>
            <a:srgbClr val="0066FF"/>
          </a:solidFill>
          <a:ln w="28575">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1000" b="1">
              <a:solidFill>
                <a:schemeClr val="accent1"/>
              </a:solidFill>
              <a:latin typeface="Arial" pitchFamily="34" charset="0"/>
            </a:endParaRPr>
          </a:p>
          <a:p>
            <a:pPr algn="ctr" eaLnBrk="1" hangingPunct="1">
              <a:spcBef>
                <a:spcPct val="0"/>
              </a:spcBef>
              <a:buClrTx/>
              <a:buSzTx/>
              <a:buFontTx/>
              <a:buNone/>
            </a:pPr>
            <a:r>
              <a:rPr lang="id-ID" altLang="en-US" b="1">
                <a:solidFill>
                  <a:schemeClr val="accent1"/>
                </a:solidFill>
                <a:latin typeface="Arial" pitchFamily="34" charset="0"/>
              </a:rPr>
              <a:t>DPR</a:t>
            </a:r>
            <a:endParaRPr lang="id-ID" altLang="en-US" sz="1800">
              <a:solidFill>
                <a:schemeClr val="accent1"/>
              </a:solidFill>
              <a:latin typeface="Arial" pitchFamily="34" charset="0"/>
            </a:endParaRPr>
          </a:p>
        </p:txBody>
      </p:sp>
      <p:sp>
        <p:nvSpPr>
          <p:cNvPr id="732166" name="Rectangle 6"/>
          <p:cNvSpPr>
            <a:spLocks noChangeArrowheads="1"/>
          </p:cNvSpPr>
          <p:nvPr/>
        </p:nvSpPr>
        <p:spPr bwMode="auto">
          <a:xfrm>
            <a:off x="7543800" y="601663"/>
            <a:ext cx="1447800" cy="922337"/>
          </a:xfrm>
          <a:prstGeom prst="rect">
            <a:avLst/>
          </a:prstGeom>
          <a:solidFill>
            <a:srgbClr val="0066FF"/>
          </a:solidFill>
          <a:ln w="28575">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3000" b="1">
                <a:solidFill>
                  <a:schemeClr val="accent1"/>
                </a:solidFill>
                <a:latin typeface="Arial" pitchFamily="34" charset="0"/>
              </a:rPr>
              <a:t>MA</a:t>
            </a:r>
            <a:endParaRPr lang="id-ID" altLang="en-US" sz="1800">
              <a:solidFill>
                <a:schemeClr val="accent1"/>
              </a:solidFill>
              <a:latin typeface="Arial" pitchFamily="34" charset="0"/>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732167"/>
                                        </p:tgtEl>
                                        <p:attrNameLst>
                                          <p:attrName>style.visibility</p:attrName>
                                        </p:attrNameLst>
                                      </p:cBhvr>
                                      <p:to>
                                        <p:strVal val="visible"/>
                                      </p:to>
                                    </p:set>
                                    <p:anim calcmode="lin" valueType="num">
                                      <p:cBhvr>
                                        <p:cTn id="7" dur="500" fill="hold"/>
                                        <p:tgtEl>
                                          <p:spTgt spid="732167"/>
                                        </p:tgtEl>
                                        <p:attrNameLst>
                                          <p:attrName>ppt_w</p:attrName>
                                        </p:attrNameLst>
                                      </p:cBhvr>
                                      <p:tavLst>
                                        <p:tav tm="0">
                                          <p:val>
                                            <p:fltVal val="0"/>
                                          </p:val>
                                        </p:tav>
                                        <p:tav tm="100000">
                                          <p:val>
                                            <p:strVal val="#ppt_w"/>
                                          </p:val>
                                        </p:tav>
                                      </p:tavLst>
                                    </p:anim>
                                    <p:anim calcmode="lin" valueType="num">
                                      <p:cBhvr>
                                        <p:cTn id="8" dur="500" fill="hold"/>
                                        <p:tgtEl>
                                          <p:spTgt spid="732167"/>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8" presetClass="entr" presetSubtype="12" fill="hold" grpId="0" nodeType="afterEffect">
                                  <p:stCondLst>
                                    <p:cond delay="0"/>
                                  </p:stCondLst>
                                  <p:childTnLst>
                                    <p:set>
                                      <p:cBhvr>
                                        <p:cTn id="11" dur="1" fill="hold">
                                          <p:stCondLst>
                                            <p:cond delay="0"/>
                                          </p:stCondLst>
                                        </p:cTn>
                                        <p:tgtEl>
                                          <p:spTgt spid="732205"/>
                                        </p:tgtEl>
                                        <p:attrNameLst>
                                          <p:attrName>style.visibility</p:attrName>
                                        </p:attrNameLst>
                                      </p:cBhvr>
                                      <p:to>
                                        <p:strVal val="visible"/>
                                      </p:to>
                                    </p:set>
                                    <p:animEffect transition="in" filter="strips(downLeft)">
                                      <p:cBhvr>
                                        <p:cTn id="12" dur="500"/>
                                        <p:tgtEl>
                                          <p:spTgt spid="732205"/>
                                        </p:tgtEl>
                                      </p:cBhvr>
                                    </p:animEffect>
                                  </p:childTnLst>
                                </p:cTn>
                              </p:par>
                            </p:childTnLst>
                          </p:cTn>
                        </p:par>
                        <p:par>
                          <p:cTn id="13" fill="hold" nodeType="afterGroup">
                            <p:stCondLst>
                              <p:cond delay="1000"/>
                            </p:stCondLst>
                            <p:childTnLst>
                              <p:par>
                                <p:cTn id="14" presetID="19" presetClass="entr" presetSubtype="5" fill="hold" grpId="0" nodeType="afterEffect">
                                  <p:stCondLst>
                                    <p:cond delay="0"/>
                                  </p:stCondLst>
                                  <p:childTnLst>
                                    <p:set>
                                      <p:cBhvr>
                                        <p:cTn id="15" dur="1" fill="hold">
                                          <p:stCondLst>
                                            <p:cond delay="0"/>
                                          </p:stCondLst>
                                        </p:cTn>
                                        <p:tgtEl>
                                          <p:spTgt spid="732176"/>
                                        </p:tgtEl>
                                        <p:attrNameLst>
                                          <p:attrName>style.visibility</p:attrName>
                                        </p:attrNameLst>
                                      </p:cBhvr>
                                      <p:to>
                                        <p:strVal val="visible"/>
                                      </p:to>
                                    </p:set>
                                    <p:anim calcmode="lin" valueType="num">
                                      <p:cBhvr>
                                        <p:cTn id="16" dur="500" fill="hold"/>
                                        <p:tgtEl>
                                          <p:spTgt spid="732176"/>
                                        </p:tgtEl>
                                        <p:attrNameLst>
                                          <p:attrName>ppt_w</p:attrName>
                                        </p:attrNameLst>
                                      </p:cBhvr>
                                      <p:tavLst>
                                        <p:tav tm="0">
                                          <p:val>
                                            <p:strVal val="#ppt_w"/>
                                          </p:val>
                                        </p:tav>
                                        <p:tav tm="100000">
                                          <p:val>
                                            <p:strVal val="#ppt_w"/>
                                          </p:val>
                                        </p:tav>
                                      </p:tavLst>
                                    </p:anim>
                                    <p:anim calcmode="lin" valueType="num">
                                      <p:cBhvr>
                                        <p:cTn id="17" dur="500" fill="hold"/>
                                        <p:tgtEl>
                                          <p:spTgt spid="732176"/>
                                        </p:tgtEl>
                                        <p:attrNameLst>
                                          <p:attrName>ppt_h</p:attrName>
                                        </p:attrNameLst>
                                      </p:cBhvr>
                                      <p:tavLst>
                                        <p:tav tm="0" fmla="#ppt_h*sin(2.5*pi*$)">
                                          <p:val>
                                            <p:fltVal val="0"/>
                                          </p:val>
                                        </p:tav>
                                        <p:tav tm="100000">
                                          <p:val>
                                            <p:fltVal val="1"/>
                                          </p:val>
                                        </p:tav>
                                      </p:tavLst>
                                    </p:anim>
                                  </p:childTnLst>
                                </p:cTn>
                              </p:par>
                            </p:childTnLst>
                          </p:cTn>
                        </p:par>
                        <p:par>
                          <p:cTn id="18" fill="hold" nodeType="afterGroup">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732162"/>
                                        </p:tgtEl>
                                        <p:attrNameLst>
                                          <p:attrName>style.visibility</p:attrName>
                                        </p:attrNameLst>
                                      </p:cBhvr>
                                      <p:to>
                                        <p:strVal val="visible"/>
                                      </p:to>
                                    </p:set>
                                    <p:anim calcmode="lin" valueType="num">
                                      <p:cBhvr>
                                        <p:cTn id="21" dur="500" fill="hold"/>
                                        <p:tgtEl>
                                          <p:spTgt spid="732162"/>
                                        </p:tgtEl>
                                        <p:attrNameLst>
                                          <p:attrName>ppt_w</p:attrName>
                                        </p:attrNameLst>
                                      </p:cBhvr>
                                      <p:tavLst>
                                        <p:tav tm="0">
                                          <p:val>
                                            <p:fltVal val="0"/>
                                          </p:val>
                                        </p:tav>
                                        <p:tav tm="100000">
                                          <p:val>
                                            <p:strVal val="#ppt_w"/>
                                          </p:val>
                                        </p:tav>
                                      </p:tavLst>
                                    </p:anim>
                                    <p:anim calcmode="lin" valueType="num">
                                      <p:cBhvr>
                                        <p:cTn id="22" dur="500" fill="hold"/>
                                        <p:tgtEl>
                                          <p:spTgt spid="732162"/>
                                        </p:tgtEl>
                                        <p:attrNameLst>
                                          <p:attrName>ppt_h</p:attrName>
                                        </p:attrNameLst>
                                      </p:cBhvr>
                                      <p:tavLst>
                                        <p:tav tm="0">
                                          <p:val>
                                            <p:fltVal val="0"/>
                                          </p:val>
                                        </p:tav>
                                        <p:tav tm="100000">
                                          <p:val>
                                            <p:strVal val="#ppt_h"/>
                                          </p:val>
                                        </p:tav>
                                      </p:tavLst>
                                    </p:anim>
                                  </p:childTnLst>
                                </p:cTn>
                              </p:par>
                            </p:childTnLst>
                          </p:cTn>
                        </p:par>
                        <p:par>
                          <p:cTn id="23" fill="hold" nodeType="afterGroup">
                            <p:stCondLst>
                              <p:cond delay="2000"/>
                            </p:stCondLst>
                            <p:childTnLst>
                              <p:par>
                                <p:cTn id="24" presetID="18" presetClass="entr" presetSubtype="6" fill="hold" grpId="0" nodeType="afterEffect">
                                  <p:stCondLst>
                                    <p:cond delay="0"/>
                                  </p:stCondLst>
                                  <p:childTnLst>
                                    <p:set>
                                      <p:cBhvr>
                                        <p:cTn id="25" dur="1" fill="hold">
                                          <p:stCondLst>
                                            <p:cond delay="0"/>
                                          </p:stCondLst>
                                        </p:cTn>
                                        <p:tgtEl>
                                          <p:spTgt spid="732206"/>
                                        </p:tgtEl>
                                        <p:attrNameLst>
                                          <p:attrName>style.visibility</p:attrName>
                                        </p:attrNameLst>
                                      </p:cBhvr>
                                      <p:to>
                                        <p:strVal val="visible"/>
                                      </p:to>
                                    </p:set>
                                    <p:animEffect transition="in" filter="strips(downRight)">
                                      <p:cBhvr>
                                        <p:cTn id="26" dur="500"/>
                                        <p:tgtEl>
                                          <p:spTgt spid="732206"/>
                                        </p:tgtEl>
                                      </p:cBhvr>
                                    </p:animEffect>
                                  </p:childTnLst>
                                </p:cTn>
                              </p:par>
                            </p:childTnLst>
                          </p:cTn>
                        </p:par>
                        <p:par>
                          <p:cTn id="27" fill="hold" nodeType="afterGroup">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732207"/>
                                        </p:tgtEl>
                                        <p:attrNameLst>
                                          <p:attrName>style.visibility</p:attrName>
                                        </p:attrNameLst>
                                      </p:cBhvr>
                                      <p:to>
                                        <p:strVal val="visible"/>
                                      </p:to>
                                    </p:set>
                                    <p:animEffect transition="in" filter="dissolve">
                                      <p:cBhvr>
                                        <p:cTn id="30" dur="500"/>
                                        <p:tgtEl>
                                          <p:spTgt spid="732207"/>
                                        </p:tgtEl>
                                      </p:cBhvr>
                                    </p:animEffect>
                                  </p:childTnLst>
                                </p:cTn>
                              </p:par>
                            </p:childTnLst>
                          </p:cTn>
                        </p:par>
                        <p:par>
                          <p:cTn id="31" fill="hold" nodeType="afterGroup">
                            <p:stCondLst>
                              <p:cond delay="3000"/>
                            </p:stCondLst>
                            <p:childTnLst>
                              <p:par>
                                <p:cTn id="32" presetID="19" presetClass="entr" presetSubtype="5" fill="hold" grpId="0" nodeType="afterEffect">
                                  <p:stCondLst>
                                    <p:cond delay="0"/>
                                  </p:stCondLst>
                                  <p:childTnLst>
                                    <p:set>
                                      <p:cBhvr>
                                        <p:cTn id="33" dur="1" fill="hold">
                                          <p:stCondLst>
                                            <p:cond delay="0"/>
                                          </p:stCondLst>
                                        </p:cTn>
                                        <p:tgtEl>
                                          <p:spTgt spid="732184"/>
                                        </p:tgtEl>
                                        <p:attrNameLst>
                                          <p:attrName>style.visibility</p:attrName>
                                        </p:attrNameLst>
                                      </p:cBhvr>
                                      <p:to>
                                        <p:strVal val="visible"/>
                                      </p:to>
                                    </p:set>
                                    <p:anim calcmode="lin" valueType="num">
                                      <p:cBhvr>
                                        <p:cTn id="34" dur="500" fill="hold"/>
                                        <p:tgtEl>
                                          <p:spTgt spid="732184"/>
                                        </p:tgtEl>
                                        <p:attrNameLst>
                                          <p:attrName>ppt_w</p:attrName>
                                        </p:attrNameLst>
                                      </p:cBhvr>
                                      <p:tavLst>
                                        <p:tav tm="0">
                                          <p:val>
                                            <p:strVal val="#ppt_w"/>
                                          </p:val>
                                        </p:tav>
                                        <p:tav tm="100000">
                                          <p:val>
                                            <p:strVal val="#ppt_w"/>
                                          </p:val>
                                        </p:tav>
                                      </p:tavLst>
                                    </p:anim>
                                    <p:anim calcmode="lin" valueType="num">
                                      <p:cBhvr>
                                        <p:cTn id="35" dur="500" fill="hold"/>
                                        <p:tgtEl>
                                          <p:spTgt spid="732184"/>
                                        </p:tgtEl>
                                        <p:attrNameLst>
                                          <p:attrName>ppt_h</p:attrName>
                                        </p:attrNameLst>
                                      </p:cBhvr>
                                      <p:tavLst>
                                        <p:tav tm="0" fmla="#ppt_h*sin(2.5*pi*$)">
                                          <p:val>
                                            <p:fltVal val="0"/>
                                          </p:val>
                                        </p:tav>
                                        <p:tav tm="100000">
                                          <p:val>
                                            <p:fltVal val="1"/>
                                          </p:val>
                                        </p:tav>
                                      </p:tavLst>
                                    </p:anim>
                                  </p:childTnLst>
                                </p:cTn>
                              </p:par>
                            </p:childTnLst>
                          </p:cTn>
                        </p:par>
                        <p:par>
                          <p:cTn id="36" fill="hold" nodeType="afterGroup">
                            <p:stCondLst>
                              <p:cond delay="3500"/>
                            </p:stCondLst>
                            <p:childTnLst>
                              <p:par>
                                <p:cTn id="37" presetID="19" presetClass="entr" presetSubtype="5" fill="hold" grpId="0" nodeType="afterEffect">
                                  <p:stCondLst>
                                    <p:cond delay="0"/>
                                  </p:stCondLst>
                                  <p:childTnLst>
                                    <p:set>
                                      <p:cBhvr>
                                        <p:cTn id="38" dur="1" fill="hold">
                                          <p:stCondLst>
                                            <p:cond delay="0"/>
                                          </p:stCondLst>
                                        </p:cTn>
                                        <p:tgtEl>
                                          <p:spTgt spid="732163"/>
                                        </p:tgtEl>
                                        <p:attrNameLst>
                                          <p:attrName>style.visibility</p:attrName>
                                        </p:attrNameLst>
                                      </p:cBhvr>
                                      <p:to>
                                        <p:strVal val="visible"/>
                                      </p:to>
                                    </p:set>
                                    <p:anim calcmode="lin" valueType="num">
                                      <p:cBhvr>
                                        <p:cTn id="39" dur="500" fill="hold"/>
                                        <p:tgtEl>
                                          <p:spTgt spid="732163"/>
                                        </p:tgtEl>
                                        <p:attrNameLst>
                                          <p:attrName>ppt_w</p:attrName>
                                        </p:attrNameLst>
                                      </p:cBhvr>
                                      <p:tavLst>
                                        <p:tav tm="0">
                                          <p:val>
                                            <p:strVal val="#ppt_w"/>
                                          </p:val>
                                        </p:tav>
                                        <p:tav tm="100000">
                                          <p:val>
                                            <p:strVal val="#ppt_w"/>
                                          </p:val>
                                        </p:tav>
                                      </p:tavLst>
                                    </p:anim>
                                    <p:anim calcmode="lin" valueType="num">
                                      <p:cBhvr>
                                        <p:cTn id="40" dur="500" fill="hold"/>
                                        <p:tgtEl>
                                          <p:spTgt spid="732163"/>
                                        </p:tgtEl>
                                        <p:attrNameLst>
                                          <p:attrName>ppt_h</p:attrName>
                                        </p:attrNameLst>
                                      </p:cBhvr>
                                      <p:tavLst>
                                        <p:tav tm="0" fmla="#ppt_h*sin(2.5*pi*$)">
                                          <p:val>
                                            <p:fltVal val="0"/>
                                          </p:val>
                                        </p:tav>
                                        <p:tav tm="100000">
                                          <p:val>
                                            <p:fltVal val="1"/>
                                          </p:val>
                                        </p:tav>
                                      </p:tavLst>
                                    </p:anim>
                                  </p:childTnLst>
                                </p:cTn>
                              </p:par>
                            </p:childTnLst>
                          </p:cTn>
                        </p:par>
                        <p:par>
                          <p:cTn id="41" fill="hold" nodeType="afterGroup">
                            <p:stCondLst>
                              <p:cond delay="4000"/>
                            </p:stCondLst>
                            <p:childTnLst>
                              <p:par>
                                <p:cTn id="42" presetID="18" presetClass="entr" presetSubtype="6" fill="hold" grpId="0" nodeType="afterEffect">
                                  <p:stCondLst>
                                    <p:cond delay="0"/>
                                  </p:stCondLst>
                                  <p:childTnLst>
                                    <p:set>
                                      <p:cBhvr>
                                        <p:cTn id="43" dur="1" fill="hold">
                                          <p:stCondLst>
                                            <p:cond delay="0"/>
                                          </p:stCondLst>
                                        </p:cTn>
                                        <p:tgtEl>
                                          <p:spTgt spid="732208"/>
                                        </p:tgtEl>
                                        <p:attrNameLst>
                                          <p:attrName>style.visibility</p:attrName>
                                        </p:attrNameLst>
                                      </p:cBhvr>
                                      <p:to>
                                        <p:strVal val="visible"/>
                                      </p:to>
                                    </p:set>
                                    <p:animEffect transition="in" filter="strips(downRight)">
                                      <p:cBhvr>
                                        <p:cTn id="44" dur="500"/>
                                        <p:tgtEl>
                                          <p:spTgt spid="732208"/>
                                        </p:tgtEl>
                                      </p:cBhvr>
                                    </p:animEffect>
                                  </p:childTnLst>
                                </p:cTn>
                              </p:par>
                            </p:childTnLst>
                          </p:cTn>
                        </p:par>
                        <p:par>
                          <p:cTn id="45" fill="hold" nodeType="afterGroup">
                            <p:stCondLst>
                              <p:cond delay="4500"/>
                            </p:stCondLst>
                            <p:childTnLst>
                              <p:par>
                                <p:cTn id="46" presetID="9" presetClass="entr" presetSubtype="0" fill="hold" grpId="0" nodeType="afterEffect">
                                  <p:stCondLst>
                                    <p:cond delay="0"/>
                                  </p:stCondLst>
                                  <p:childTnLst>
                                    <p:set>
                                      <p:cBhvr>
                                        <p:cTn id="47" dur="1" fill="hold">
                                          <p:stCondLst>
                                            <p:cond delay="0"/>
                                          </p:stCondLst>
                                        </p:cTn>
                                        <p:tgtEl>
                                          <p:spTgt spid="732209"/>
                                        </p:tgtEl>
                                        <p:attrNameLst>
                                          <p:attrName>style.visibility</p:attrName>
                                        </p:attrNameLst>
                                      </p:cBhvr>
                                      <p:to>
                                        <p:strVal val="visible"/>
                                      </p:to>
                                    </p:set>
                                    <p:animEffect transition="in" filter="dissolve">
                                      <p:cBhvr>
                                        <p:cTn id="48" dur="500"/>
                                        <p:tgtEl>
                                          <p:spTgt spid="732209"/>
                                        </p:tgtEl>
                                      </p:cBhvr>
                                    </p:animEffect>
                                  </p:childTnLst>
                                </p:cTn>
                              </p:par>
                            </p:childTnLst>
                          </p:cTn>
                        </p:par>
                        <p:par>
                          <p:cTn id="49" fill="hold" nodeType="afterGroup">
                            <p:stCondLst>
                              <p:cond delay="5000"/>
                            </p:stCondLst>
                            <p:childTnLst>
                              <p:par>
                                <p:cTn id="50" presetID="19" presetClass="entr" presetSubtype="5" fill="hold" grpId="0" nodeType="afterEffect">
                                  <p:stCondLst>
                                    <p:cond delay="0"/>
                                  </p:stCondLst>
                                  <p:childTnLst>
                                    <p:set>
                                      <p:cBhvr>
                                        <p:cTn id="51" dur="1" fill="hold">
                                          <p:stCondLst>
                                            <p:cond delay="0"/>
                                          </p:stCondLst>
                                        </p:cTn>
                                        <p:tgtEl>
                                          <p:spTgt spid="732164"/>
                                        </p:tgtEl>
                                        <p:attrNameLst>
                                          <p:attrName>style.visibility</p:attrName>
                                        </p:attrNameLst>
                                      </p:cBhvr>
                                      <p:to>
                                        <p:strVal val="visible"/>
                                      </p:to>
                                    </p:set>
                                    <p:anim calcmode="lin" valueType="num">
                                      <p:cBhvr>
                                        <p:cTn id="52" dur="500" fill="hold"/>
                                        <p:tgtEl>
                                          <p:spTgt spid="732164"/>
                                        </p:tgtEl>
                                        <p:attrNameLst>
                                          <p:attrName>ppt_w</p:attrName>
                                        </p:attrNameLst>
                                      </p:cBhvr>
                                      <p:tavLst>
                                        <p:tav tm="0">
                                          <p:val>
                                            <p:strVal val="#ppt_w"/>
                                          </p:val>
                                        </p:tav>
                                        <p:tav tm="100000">
                                          <p:val>
                                            <p:strVal val="#ppt_w"/>
                                          </p:val>
                                        </p:tav>
                                      </p:tavLst>
                                    </p:anim>
                                    <p:anim calcmode="lin" valueType="num">
                                      <p:cBhvr>
                                        <p:cTn id="53" dur="500" fill="hold"/>
                                        <p:tgtEl>
                                          <p:spTgt spid="732164"/>
                                        </p:tgtEl>
                                        <p:attrNameLst>
                                          <p:attrName>ppt_h</p:attrName>
                                        </p:attrNameLst>
                                      </p:cBhvr>
                                      <p:tavLst>
                                        <p:tav tm="0" fmla="#ppt_h*sin(2.5*pi*$)">
                                          <p:val>
                                            <p:fltVal val="0"/>
                                          </p:val>
                                        </p:tav>
                                        <p:tav tm="100000">
                                          <p:val>
                                            <p:fltVal val="1"/>
                                          </p:val>
                                        </p:tav>
                                      </p:tavLst>
                                    </p:anim>
                                  </p:childTnLst>
                                </p:cTn>
                              </p:par>
                            </p:childTnLst>
                          </p:cTn>
                        </p:par>
                        <p:par>
                          <p:cTn id="54" fill="hold" nodeType="afterGroup">
                            <p:stCondLst>
                              <p:cond delay="5500"/>
                            </p:stCondLst>
                            <p:childTnLst>
                              <p:par>
                                <p:cTn id="55" presetID="23" presetClass="entr" presetSubtype="16" fill="hold" grpId="0" nodeType="afterEffect">
                                  <p:stCondLst>
                                    <p:cond delay="0"/>
                                  </p:stCondLst>
                                  <p:childTnLst>
                                    <p:set>
                                      <p:cBhvr>
                                        <p:cTn id="56" dur="1" fill="hold">
                                          <p:stCondLst>
                                            <p:cond delay="0"/>
                                          </p:stCondLst>
                                        </p:cTn>
                                        <p:tgtEl>
                                          <p:spTgt spid="732166"/>
                                        </p:tgtEl>
                                        <p:attrNameLst>
                                          <p:attrName>style.visibility</p:attrName>
                                        </p:attrNameLst>
                                      </p:cBhvr>
                                      <p:to>
                                        <p:strVal val="visible"/>
                                      </p:to>
                                    </p:set>
                                    <p:anim calcmode="lin" valueType="num">
                                      <p:cBhvr>
                                        <p:cTn id="57" dur="500" fill="hold"/>
                                        <p:tgtEl>
                                          <p:spTgt spid="732166"/>
                                        </p:tgtEl>
                                        <p:attrNameLst>
                                          <p:attrName>ppt_w</p:attrName>
                                        </p:attrNameLst>
                                      </p:cBhvr>
                                      <p:tavLst>
                                        <p:tav tm="0">
                                          <p:val>
                                            <p:fltVal val="0"/>
                                          </p:val>
                                        </p:tav>
                                        <p:tav tm="100000">
                                          <p:val>
                                            <p:strVal val="#ppt_w"/>
                                          </p:val>
                                        </p:tav>
                                      </p:tavLst>
                                    </p:anim>
                                    <p:anim calcmode="lin" valueType="num">
                                      <p:cBhvr>
                                        <p:cTn id="58" dur="500" fill="hold"/>
                                        <p:tgtEl>
                                          <p:spTgt spid="732166"/>
                                        </p:tgtEl>
                                        <p:attrNameLst>
                                          <p:attrName>ppt_h</p:attrName>
                                        </p:attrNameLst>
                                      </p:cBhvr>
                                      <p:tavLst>
                                        <p:tav tm="0">
                                          <p:val>
                                            <p:fltVal val="0"/>
                                          </p:val>
                                        </p:tav>
                                        <p:tav tm="100000">
                                          <p:val>
                                            <p:strVal val="#ppt_h"/>
                                          </p:val>
                                        </p:tav>
                                      </p:tavLst>
                                    </p:anim>
                                  </p:childTnLst>
                                </p:cTn>
                              </p:par>
                            </p:childTnLst>
                          </p:cTn>
                        </p:par>
                        <p:par>
                          <p:cTn id="59" fill="hold" nodeType="afterGroup">
                            <p:stCondLst>
                              <p:cond delay="6000"/>
                            </p:stCondLst>
                            <p:childTnLst>
                              <p:par>
                                <p:cTn id="60" presetID="18" presetClass="entr" presetSubtype="12" fill="hold" grpId="0" nodeType="afterEffect">
                                  <p:stCondLst>
                                    <p:cond delay="0"/>
                                  </p:stCondLst>
                                  <p:childTnLst>
                                    <p:set>
                                      <p:cBhvr>
                                        <p:cTn id="61" dur="1" fill="hold">
                                          <p:stCondLst>
                                            <p:cond delay="0"/>
                                          </p:stCondLst>
                                        </p:cTn>
                                        <p:tgtEl>
                                          <p:spTgt spid="732210"/>
                                        </p:tgtEl>
                                        <p:attrNameLst>
                                          <p:attrName>style.visibility</p:attrName>
                                        </p:attrNameLst>
                                      </p:cBhvr>
                                      <p:to>
                                        <p:strVal val="visible"/>
                                      </p:to>
                                    </p:set>
                                    <p:animEffect transition="in" filter="strips(downLeft)">
                                      <p:cBhvr>
                                        <p:cTn id="62" dur="500"/>
                                        <p:tgtEl>
                                          <p:spTgt spid="732210"/>
                                        </p:tgtEl>
                                      </p:cBhvr>
                                    </p:animEffect>
                                  </p:childTnLst>
                                </p:cTn>
                              </p:par>
                            </p:childTnLst>
                          </p:cTn>
                        </p:par>
                        <p:par>
                          <p:cTn id="63" fill="hold" nodeType="afterGroup">
                            <p:stCondLst>
                              <p:cond delay="6500"/>
                            </p:stCondLst>
                            <p:childTnLst>
                              <p:par>
                                <p:cTn id="64" presetID="9" presetClass="entr" presetSubtype="0" fill="hold" grpId="0" nodeType="afterEffect">
                                  <p:stCondLst>
                                    <p:cond delay="0"/>
                                  </p:stCondLst>
                                  <p:childTnLst>
                                    <p:set>
                                      <p:cBhvr>
                                        <p:cTn id="65" dur="1" fill="hold">
                                          <p:stCondLst>
                                            <p:cond delay="0"/>
                                          </p:stCondLst>
                                        </p:cTn>
                                        <p:tgtEl>
                                          <p:spTgt spid="732211"/>
                                        </p:tgtEl>
                                        <p:attrNameLst>
                                          <p:attrName>style.visibility</p:attrName>
                                        </p:attrNameLst>
                                      </p:cBhvr>
                                      <p:to>
                                        <p:strVal val="visible"/>
                                      </p:to>
                                    </p:set>
                                    <p:animEffect transition="in" filter="dissolve">
                                      <p:cBhvr>
                                        <p:cTn id="66" dur="500"/>
                                        <p:tgtEl>
                                          <p:spTgt spid="732211"/>
                                        </p:tgtEl>
                                      </p:cBhvr>
                                    </p:animEffect>
                                  </p:childTnLst>
                                </p:cTn>
                              </p:par>
                            </p:childTnLst>
                          </p:cTn>
                        </p:par>
                        <p:par>
                          <p:cTn id="67" fill="hold" nodeType="afterGroup">
                            <p:stCondLst>
                              <p:cond delay="7000"/>
                            </p:stCondLst>
                            <p:childTnLst>
                              <p:par>
                                <p:cTn id="68" presetID="19" presetClass="entr" presetSubtype="5" fill="hold" grpId="0" nodeType="afterEffect">
                                  <p:stCondLst>
                                    <p:cond delay="0"/>
                                  </p:stCondLst>
                                  <p:childTnLst>
                                    <p:set>
                                      <p:cBhvr>
                                        <p:cTn id="69" dur="1" fill="hold">
                                          <p:stCondLst>
                                            <p:cond delay="0"/>
                                          </p:stCondLst>
                                        </p:cTn>
                                        <p:tgtEl>
                                          <p:spTgt spid="732165"/>
                                        </p:tgtEl>
                                        <p:attrNameLst>
                                          <p:attrName>style.visibility</p:attrName>
                                        </p:attrNameLst>
                                      </p:cBhvr>
                                      <p:to>
                                        <p:strVal val="visible"/>
                                      </p:to>
                                    </p:set>
                                    <p:anim calcmode="lin" valueType="num">
                                      <p:cBhvr>
                                        <p:cTn id="70" dur="500" fill="hold"/>
                                        <p:tgtEl>
                                          <p:spTgt spid="732165"/>
                                        </p:tgtEl>
                                        <p:attrNameLst>
                                          <p:attrName>ppt_w</p:attrName>
                                        </p:attrNameLst>
                                      </p:cBhvr>
                                      <p:tavLst>
                                        <p:tav tm="0">
                                          <p:val>
                                            <p:strVal val="#ppt_w"/>
                                          </p:val>
                                        </p:tav>
                                        <p:tav tm="100000">
                                          <p:val>
                                            <p:strVal val="#ppt_w"/>
                                          </p:val>
                                        </p:tav>
                                      </p:tavLst>
                                    </p:anim>
                                    <p:anim calcmode="lin" valueType="num">
                                      <p:cBhvr>
                                        <p:cTn id="71" dur="500" fill="hold"/>
                                        <p:tgtEl>
                                          <p:spTgt spid="732165"/>
                                        </p:tgtEl>
                                        <p:attrNameLst>
                                          <p:attrName>ppt_h</p:attrName>
                                        </p:attrNameLst>
                                      </p:cBhvr>
                                      <p:tavLst>
                                        <p:tav tm="0" fmla="#ppt_h*sin(2.5*pi*$)">
                                          <p:val>
                                            <p:fltVal val="0"/>
                                          </p:val>
                                        </p:tav>
                                        <p:tav tm="100000">
                                          <p:val>
                                            <p:fltVal val="1"/>
                                          </p:val>
                                        </p:tav>
                                      </p:tavLst>
                                    </p:anim>
                                  </p:childTnLst>
                                </p:cTn>
                              </p:par>
                            </p:childTnLst>
                          </p:cTn>
                        </p:par>
                        <p:par>
                          <p:cTn id="72" fill="hold" nodeType="afterGroup">
                            <p:stCondLst>
                              <p:cond delay="7500"/>
                            </p:stCondLst>
                            <p:childTnLst>
                              <p:par>
                                <p:cTn id="73" presetID="18" presetClass="entr" presetSubtype="6" fill="hold" grpId="0" nodeType="afterEffect">
                                  <p:stCondLst>
                                    <p:cond delay="0"/>
                                  </p:stCondLst>
                                  <p:childTnLst>
                                    <p:set>
                                      <p:cBhvr>
                                        <p:cTn id="74" dur="1" fill="hold">
                                          <p:stCondLst>
                                            <p:cond delay="0"/>
                                          </p:stCondLst>
                                        </p:cTn>
                                        <p:tgtEl>
                                          <p:spTgt spid="732212"/>
                                        </p:tgtEl>
                                        <p:attrNameLst>
                                          <p:attrName>style.visibility</p:attrName>
                                        </p:attrNameLst>
                                      </p:cBhvr>
                                      <p:to>
                                        <p:strVal val="visible"/>
                                      </p:to>
                                    </p:set>
                                    <p:animEffect transition="in" filter="strips(downRight)">
                                      <p:cBhvr>
                                        <p:cTn id="75" dur="500"/>
                                        <p:tgtEl>
                                          <p:spTgt spid="732212"/>
                                        </p:tgtEl>
                                      </p:cBhvr>
                                    </p:animEffect>
                                  </p:childTnLst>
                                </p:cTn>
                              </p:par>
                            </p:childTnLst>
                          </p:cTn>
                        </p:par>
                        <p:par>
                          <p:cTn id="76" fill="hold" nodeType="afterGroup">
                            <p:stCondLst>
                              <p:cond delay="8000"/>
                            </p:stCondLst>
                            <p:childTnLst>
                              <p:par>
                                <p:cTn id="77" presetID="9" presetClass="entr" presetSubtype="0" fill="hold" grpId="0" nodeType="afterEffect">
                                  <p:stCondLst>
                                    <p:cond delay="0"/>
                                  </p:stCondLst>
                                  <p:childTnLst>
                                    <p:set>
                                      <p:cBhvr>
                                        <p:cTn id="78" dur="1" fill="hold">
                                          <p:stCondLst>
                                            <p:cond delay="0"/>
                                          </p:stCondLst>
                                        </p:cTn>
                                        <p:tgtEl>
                                          <p:spTgt spid="732213"/>
                                        </p:tgtEl>
                                        <p:attrNameLst>
                                          <p:attrName>style.visibility</p:attrName>
                                        </p:attrNameLst>
                                      </p:cBhvr>
                                      <p:to>
                                        <p:strVal val="visible"/>
                                      </p:to>
                                    </p:set>
                                    <p:animEffect transition="in" filter="dissolve">
                                      <p:cBhvr>
                                        <p:cTn id="79" dur="500"/>
                                        <p:tgtEl>
                                          <p:spTgt spid="732213"/>
                                        </p:tgtEl>
                                      </p:cBhvr>
                                    </p:animEffect>
                                  </p:childTnLst>
                                </p:cTn>
                              </p:par>
                            </p:childTnLst>
                          </p:cTn>
                        </p:par>
                        <p:par>
                          <p:cTn id="80" fill="hold" nodeType="afterGroup">
                            <p:stCondLst>
                              <p:cond delay="8500"/>
                            </p:stCondLst>
                            <p:childTnLst>
                              <p:par>
                                <p:cTn id="81" presetID="19" presetClass="entr" presetSubtype="5" fill="hold" grpId="0" nodeType="afterEffect">
                                  <p:stCondLst>
                                    <p:cond delay="0"/>
                                  </p:stCondLst>
                                  <p:childTnLst>
                                    <p:set>
                                      <p:cBhvr>
                                        <p:cTn id="82" dur="1" fill="hold">
                                          <p:stCondLst>
                                            <p:cond delay="0"/>
                                          </p:stCondLst>
                                        </p:cTn>
                                        <p:tgtEl>
                                          <p:spTgt spid="732177"/>
                                        </p:tgtEl>
                                        <p:attrNameLst>
                                          <p:attrName>style.visibility</p:attrName>
                                        </p:attrNameLst>
                                      </p:cBhvr>
                                      <p:to>
                                        <p:strVal val="visible"/>
                                      </p:to>
                                    </p:set>
                                    <p:anim calcmode="lin" valueType="num">
                                      <p:cBhvr>
                                        <p:cTn id="83" dur="500" fill="hold"/>
                                        <p:tgtEl>
                                          <p:spTgt spid="732177"/>
                                        </p:tgtEl>
                                        <p:attrNameLst>
                                          <p:attrName>ppt_w</p:attrName>
                                        </p:attrNameLst>
                                      </p:cBhvr>
                                      <p:tavLst>
                                        <p:tav tm="0">
                                          <p:val>
                                            <p:strVal val="#ppt_w"/>
                                          </p:val>
                                        </p:tav>
                                        <p:tav tm="100000">
                                          <p:val>
                                            <p:strVal val="#ppt_w"/>
                                          </p:val>
                                        </p:tav>
                                      </p:tavLst>
                                    </p:anim>
                                    <p:anim calcmode="lin" valueType="num">
                                      <p:cBhvr>
                                        <p:cTn id="84" dur="500" fill="hold"/>
                                        <p:tgtEl>
                                          <p:spTgt spid="732177"/>
                                        </p:tgtEl>
                                        <p:attrNameLst>
                                          <p:attrName>ppt_h</p:attrName>
                                        </p:attrNameLst>
                                      </p:cBhvr>
                                      <p:tavLst>
                                        <p:tav tm="0" fmla="#ppt_h*sin(2.5*pi*$)">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05" grpId="0" animBg="1"/>
      <p:bldP spid="732163" grpId="0" animBg="1"/>
      <p:bldP spid="732164" grpId="0" animBg="1"/>
      <p:bldP spid="732165" grpId="0" animBg="1"/>
      <p:bldP spid="732176" grpId="0" animBg="1"/>
      <p:bldP spid="732177" grpId="0" animBg="1"/>
      <p:bldP spid="732184" grpId="0" animBg="1"/>
      <p:bldP spid="732206" grpId="0" animBg="1"/>
      <p:bldP spid="732207" grpId="0"/>
      <p:bldP spid="732208" grpId="0" animBg="1"/>
      <p:bldP spid="732209" grpId="0"/>
      <p:bldP spid="732210" grpId="0" animBg="1"/>
      <p:bldP spid="732211" grpId="0"/>
      <p:bldP spid="732212" grpId="0" animBg="1"/>
      <p:bldP spid="732213" grpId="0"/>
      <p:bldP spid="732162" grpId="0" animBg="1"/>
      <p:bldP spid="73216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ChangeArrowheads="1"/>
          </p:cNvSpPr>
          <p:nvPr/>
        </p:nvSpPr>
        <p:spPr bwMode="auto">
          <a:xfrm>
            <a:off x="2271713" y="1219200"/>
            <a:ext cx="1830387" cy="1276350"/>
          </a:xfrm>
          <a:prstGeom prst="rect">
            <a:avLst/>
          </a:prstGeom>
          <a:solidFill>
            <a:srgbClr val="0066FF"/>
          </a:solidFill>
          <a:ln w="28575">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2600" b="1">
                <a:solidFill>
                  <a:schemeClr val="accent1"/>
                </a:solidFill>
                <a:latin typeface="Arial" pitchFamily="34" charset="0"/>
              </a:rPr>
              <a:t>Presiden</a:t>
            </a:r>
            <a:endParaRPr lang="id-ID" altLang="en-US" sz="1800">
              <a:solidFill>
                <a:schemeClr val="accent1"/>
              </a:solidFill>
              <a:latin typeface="Arial" pitchFamily="34" charset="0"/>
            </a:endParaRPr>
          </a:p>
        </p:txBody>
      </p:sp>
      <p:sp>
        <p:nvSpPr>
          <p:cNvPr id="736262" name="Rectangle 6"/>
          <p:cNvSpPr>
            <a:spLocks noChangeArrowheads="1"/>
          </p:cNvSpPr>
          <p:nvPr/>
        </p:nvSpPr>
        <p:spPr bwMode="auto">
          <a:xfrm>
            <a:off x="3276600" y="3581400"/>
            <a:ext cx="2819400" cy="2286000"/>
          </a:xfrm>
          <a:prstGeom prst="rect">
            <a:avLst/>
          </a:prstGeom>
          <a:solidFill>
            <a:srgbClr val="FFFF99"/>
          </a:solidFill>
          <a:ln w="12700">
            <a:solidFill>
              <a:schemeClr val="tx1"/>
            </a:solidFill>
            <a:miter lim="800000"/>
            <a:headEnd/>
            <a:tailEnd/>
          </a:ln>
        </p:spPr>
        <p:txBody>
          <a:bodyPr tIns="0" bIns="0"/>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lnSpc>
                <a:spcPct val="90000"/>
              </a:lnSpc>
              <a:spcBef>
                <a:spcPct val="0"/>
              </a:spcBef>
              <a:buClrTx/>
              <a:buSzTx/>
              <a:buFontTx/>
              <a:buNone/>
            </a:pPr>
            <a:endParaRPr lang="id-ID" altLang="en-US" sz="1000" b="1">
              <a:latin typeface="Arial" pitchFamily="34" charset="0"/>
            </a:endParaRPr>
          </a:p>
          <a:p>
            <a:pPr algn="ctr" eaLnBrk="1" hangingPunct="1">
              <a:lnSpc>
                <a:spcPct val="90000"/>
              </a:lnSpc>
              <a:spcBef>
                <a:spcPct val="0"/>
              </a:spcBef>
              <a:buClrTx/>
              <a:buSzTx/>
              <a:buFontTx/>
              <a:buNone/>
            </a:pPr>
            <a:r>
              <a:rPr lang="id-ID" altLang="en-US" sz="1400" b="1">
                <a:latin typeface="Arial" pitchFamily="34" charset="0"/>
              </a:rPr>
              <a:t>dibantu</a:t>
            </a:r>
          </a:p>
          <a:p>
            <a:pPr algn="ctr" eaLnBrk="1" hangingPunct="1">
              <a:lnSpc>
                <a:spcPct val="90000"/>
              </a:lnSpc>
              <a:spcBef>
                <a:spcPct val="0"/>
              </a:spcBef>
              <a:buClrTx/>
              <a:buSzTx/>
              <a:buFontTx/>
              <a:buNone/>
            </a:pPr>
            <a:r>
              <a:rPr lang="id-ID" altLang="en-US" sz="1400" b="1">
                <a:latin typeface="Arial" pitchFamily="34" charset="0"/>
              </a:rPr>
              <a:t>menteri-menteri  negara</a:t>
            </a:r>
          </a:p>
          <a:p>
            <a:pPr algn="ctr" eaLnBrk="1" hangingPunct="1">
              <a:lnSpc>
                <a:spcPct val="90000"/>
              </a:lnSpc>
              <a:spcBef>
                <a:spcPct val="0"/>
              </a:spcBef>
              <a:buClrTx/>
              <a:buSzTx/>
              <a:buFontTx/>
              <a:buNone/>
            </a:pPr>
            <a:r>
              <a:rPr lang="id-ID" altLang="en-US" sz="1400">
                <a:latin typeface="Arial" pitchFamily="34" charset="0"/>
              </a:rPr>
              <a:t>[Pasal 17 (1)]</a:t>
            </a:r>
          </a:p>
          <a:p>
            <a:pPr algn="ctr" eaLnBrk="1" hangingPunct="1">
              <a:lnSpc>
                <a:spcPct val="90000"/>
              </a:lnSpc>
              <a:spcBef>
                <a:spcPct val="0"/>
              </a:spcBef>
              <a:buClrTx/>
              <a:buSzTx/>
              <a:buFontTx/>
              <a:buNone/>
            </a:pPr>
            <a:endParaRPr lang="id-ID" altLang="en-US" sz="900">
              <a:latin typeface="Arial" pitchFamily="34" charset="0"/>
            </a:endParaRPr>
          </a:p>
          <a:p>
            <a:pPr algn="ctr" eaLnBrk="1" hangingPunct="1">
              <a:lnSpc>
                <a:spcPct val="90000"/>
              </a:lnSpc>
              <a:spcBef>
                <a:spcPct val="0"/>
              </a:spcBef>
              <a:buClrTx/>
              <a:buSzTx/>
              <a:buFontTx/>
              <a:buNone/>
            </a:pPr>
            <a:r>
              <a:rPr lang="id-ID" altLang="en-US" sz="1400" b="1">
                <a:latin typeface="Arial" pitchFamily="34" charset="0"/>
              </a:rPr>
              <a:t>yang diangkat dan diberhentikan oleh Presiden</a:t>
            </a:r>
          </a:p>
          <a:p>
            <a:pPr algn="ctr" eaLnBrk="1" hangingPunct="1">
              <a:lnSpc>
                <a:spcPct val="90000"/>
              </a:lnSpc>
              <a:spcBef>
                <a:spcPct val="0"/>
              </a:spcBef>
              <a:buClrTx/>
              <a:buSzTx/>
              <a:buFontTx/>
              <a:buNone/>
            </a:pPr>
            <a:r>
              <a:rPr lang="id-ID" altLang="en-US" sz="1400">
                <a:latin typeface="Arial" pitchFamily="34" charset="0"/>
              </a:rPr>
              <a:t>[Pasal 17 (2)*]</a:t>
            </a:r>
          </a:p>
          <a:p>
            <a:pPr algn="ctr" eaLnBrk="1" hangingPunct="1">
              <a:lnSpc>
                <a:spcPct val="90000"/>
              </a:lnSpc>
              <a:spcBef>
                <a:spcPct val="0"/>
              </a:spcBef>
              <a:buClrTx/>
              <a:buSzTx/>
              <a:buFontTx/>
              <a:buNone/>
            </a:pPr>
            <a:r>
              <a:rPr lang="id-ID" altLang="en-US" sz="800" b="1">
                <a:latin typeface="Arial" pitchFamily="34" charset="0"/>
              </a:rPr>
              <a:t> </a:t>
            </a:r>
          </a:p>
          <a:p>
            <a:pPr algn="ctr" eaLnBrk="1" hangingPunct="1">
              <a:lnSpc>
                <a:spcPct val="90000"/>
              </a:lnSpc>
              <a:spcBef>
                <a:spcPct val="0"/>
              </a:spcBef>
              <a:buClrTx/>
              <a:buSzTx/>
              <a:buFontTx/>
              <a:buNone/>
            </a:pPr>
            <a:r>
              <a:rPr lang="id-ID" altLang="en-US" sz="1400" b="1">
                <a:latin typeface="Arial" pitchFamily="34" charset="0"/>
              </a:rPr>
              <a:t>membidangi urusan tertentu dalam pemerintahan</a:t>
            </a:r>
          </a:p>
          <a:p>
            <a:pPr algn="ctr" eaLnBrk="1" hangingPunct="1">
              <a:lnSpc>
                <a:spcPct val="90000"/>
              </a:lnSpc>
              <a:spcBef>
                <a:spcPct val="0"/>
              </a:spcBef>
              <a:buClrTx/>
              <a:buSzTx/>
              <a:buFontTx/>
              <a:buNone/>
            </a:pPr>
            <a:r>
              <a:rPr lang="id-ID" altLang="en-US" sz="1400">
                <a:latin typeface="Arial" pitchFamily="34" charset="0"/>
              </a:rPr>
              <a:t>[Pasal 17 (3)*]</a:t>
            </a:r>
            <a:endParaRPr lang="id-ID" altLang="en-US" sz="1800">
              <a:latin typeface="Arial" pitchFamily="34" charset="0"/>
            </a:endParaRPr>
          </a:p>
        </p:txBody>
      </p:sp>
      <p:sp>
        <p:nvSpPr>
          <p:cNvPr id="736263" name="Rectangle 7"/>
          <p:cNvSpPr>
            <a:spLocks noChangeArrowheads="1"/>
          </p:cNvSpPr>
          <p:nvPr/>
        </p:nvSpPr>
        <p:spPr bwMode="auto">
          <a:xfrm>
            <a:off x="490538" y="3581400"/>
            <a:ext cx="2381250" cy="2286000"/>
          </a:xfrm>
          <a:prstGeom prst="rect">
            <a:avLst/>
          </a:prstGeom>
          <a:solidFill>
            <a:srgbClr val="33CC33">
              <a:alpha val="39999"/>
            </a:srgbClr>
          </a:solidFill>
          <a:ln w="12700">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Tx/>
              <a:buSzTx/>
              <a:buFontTx/>
              <a:buNone/>
            </a:pPr>
            <a:endParaRPr lang="id-ID" altLang="en-US" sz="1000" b="1">
              <a:latin typeface="Arial" pitchFamily="34" charset="0"/>
            </a:endParaRPr>
          </a:p>
          <a:p>
            <a:pPr algn="ctr" eaLnBrk="1" hangingPunct="1">
              <a:spcBef>
                <a:spcPct val="0"/>
              </a:spcBef>
              <a:buClrTx/>
              <a:buSzTx/>
              <a:buFontTx/>
              <a:buNone/>
            </a:pPr>
            <a:r>
              <a:rPr lang="id-ID" altLang="en-US" sz="1400" b="1">
                <a:latin typeface="Arial" pitchFamily="34" charset="0"/>
              </a:rPr>
              <a:t>membentuk suatu dewan pertimbangan</a:t>
            </a:r>
          </a:p>
          <a:p>
            <a:pPr algn="ctr" eaLnBrk="1" hangingPunct="1">
              <a:spcBef>
                <a:spcPct val="0"/>
              </a:spcBef>
              <a:buClrTx/>
              <a:buSzTx/>
              <a:buFontTx/>
              <a:buNone/>
            </a:pPr>
            <a:r>
              <a:rPr lang="id-ID" altLang="en-US" sz="1400" b="1">
                <a:latin typeface="Arial" pitchFamily="34" charset="0"/>
              </a:rPr>
              <a:t>yang bertugas memberikan nasihat dan pertimbangan kepada Presiden</a:t>
            </a:r>
          </a:p>
          <a:p>
            <a:pPr algn="ctr" eaLnBrk="1" hangingPunct="1">
              <a:spcBef>
                <a:spcPct val="0"/>
              </a:spcBef>
              <a:buClrTx/>
              <a:buSzTx/>
              <a:buFontTx/>
              <a:buNone/>
            </a:pPr>
            <a:r>
              <a:rPr lang="id-ID" altLang="en-US" sz="1400">
                <a:latin typeface="Arial" pitchFamily="34" charset="0"/>
              </a:rPr>
              <a:t>(Pasal 16) ****</a:t>
            </a:r>
            <a:endParaRPr lang="id-ID" altLang="en-US" sz="1800">
              <a:latin typeface="Arial" pitchFamily="34" charset="0"/>
            </a:endParaRPr>
          </a:p>
        </p:txBody>
      </p:sp>
      <p:sp>
        <p:nvSpPr>
          <p:cNvPr id="34821" name="Text Box 11"/>
          <p:cNvSpPr txBox="1">
            <a:spLocks noChangeArrowheads="1"/>
          </p:cNvSpPr>
          <p:nvPr/>
        </p:nvSpPr>
        <p:spPr bwMode="auto">
          <a:xfrm>
            <a:off x="76200" y="-12700"/>
            <a:ext cx="8534400" cy="504825"/>
          </a:xfrm>
          <a:prstGeom prst="rect">
            <a:avLst/>
          </a:prstGeom>
          <a:noFill/>
          <a:ln>
            <a:noFill/>
          </a:ln>
          <a:extLst>
            <a:ext uri="{909E8E84-426E-40DD-AFC4-6F175D3DCCD1}">
              <a14:hiddenFill xmlns:a14="http://schemas.microsoft.com/office/drawing/2010/main">
                <a:solidFill>
                  <a:srgbClr val="FF5A33"/>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just" eaLnBrk="1" hangingPunct="1">
              <a:spcBef>
                <a:spcPct val="0"/>
              </a:spcBef>
              <a:buClrTx/>
              <a:buSzTx/>
              <a:buFontTx/>
              <a:buNone/>
            </a:pPr>
            <a:r>
              <a:rPr lang="id-ID" altLang="en-US" sz="1800" b="1">
                <a:latin typeface="Arial" pitchFamily="34" charset="0"/>
              </a:rPr>
              <a:t>BAB </a:t>
            </a:r>
            <a:r>
              <a:rPr lang="en-US" altLang="en-US" sz="1800" b="1">
                <a:latin typeface="Arial" pitchFamily="34" charset="0"/>
              </a:rPr>
              <a:t>III. </a:t>
            </a:r>
            <a:r>
              <a:rPr lang="id-ID" altLang="en-US" sz="1800" b="1">
                <a:latin typeface="Arial" pitchFamily="34" charset="0"/>
              </a:rPr>
              <a:t>KEKUASAAN PEMERINTAHAN NEGARA</a:t>
            </a:r>
          </a:p>
          <a:p>
            <a:pPr algn="just" eaLnBrk="1" hangingPunct="1">
              <a:spcBef>
                <a:spcPct val="0"/>
              </a:spcBef>
              <a:buClrTx/>
              <a:buSzTx/>
              <a:buFontTx/>
              <a:buNone/>
            </a:pPr>
            <a:r>
              <a:rPr lang="id-ID" altLang="en-US" sz="1600" b="1">
                <a:latin typeface="Arial" pitchFamily="34" charset="0"/>
              </a:rPr>
              <a:t>Kementerian Negara dan Dewan Pertimbangan</a:t>
            </a:r>
          </a:p>
        </p:txBody>
      </p:sp>
      <p:grpSp>
        <p:nvGrpSpPr>
          <p:cNvPr id="736275" name="Group 19"/>
          <p:cNvGrpSpPr>
            <a:grpSpLocks/>
          </p:cNvGrpSpPr>
          <p:nvPr/>
        </p:nvGrpSpPr>
        <p:grpSpPr bwMode="auto">
          <a:xfrm>
            <a:off x="1676400" y="2514600"/>
            <a:ext cx="3048000" cy="1066800"/>
            <a:chOff x="1008" y="1488"/>
            <a:chExt cx="1920" cy="672"/>
          </a:xfrm>
        </p:grpSpPr>
        <p:sp>
          <p:nvSpPr>
            <p:cNvPr id="34825" name="Line 5"/>
            <p:cNvSpPr>
              <a:spLocks noChangeShapeType="1"/>
            </p:cNvSpPr>
            <p:nvPr/>
          </p:nvSpPr>
          <p:spPr bwMode="auto">
            <a:xfrm>
              <a:off x="1968" y="1488"/>
              <a:ext cx="0" cy="3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sp>
          <p:nvSpPr>
            <p:cNvPr id="34826" name="Freeform 18"/>
            <p:cNvSpPr>
              <a:spLocks/>
            </p:cNvSpPr>
            <p:nvPr/>
          </p:nvSpPr>
          <p:spPr bwMode="auto">
            <a:xfrm>
              <a:off x="1008" y="1824"/>
              <a:ext cx="1920" cy="336"/>
            </a:xfrm>
            <a:custGeom>
              <a:avLst/>
              <a:gdLst>
                <a:gd name="T0" fmla="*/ 0 w 1920"/>
                <a:gd name="T1" fmla="*/ 336 h 336"/>
                <a:gd name="T2" fmla="*/ 0 w 1920"/>
                <a:gd name="T3" fmla="*/ 0 h 336"/>
                <a:gd name="T4" fmla="*/ 1920 w 1920"/>
                <a:gd name="T5" fmla="*/ 0 h 336"/>
                <a:gd name="T6" fmla="*/ 1920 w 1920"/>
                <a:gd name="T7" fmla="*/ 33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0" h="336">
                  <a:moveTo>
                    <a:pt x="0" y="336"/>
                  </a:moveTo>
                  <a:lnTo>
                    <a:pt x="0" y="0"/>
                  </a:lnTo>
                  <a:lnTo>
                    <a:pt x="1920" y="0"/>
                  </a:lnTo>
                  <a:lnTo>
                    <a:pt x="1920" y="336"/>
                  </a:lnTo>
                </a:path>
              </a:pathLst>
            </a:custGeom>
            <a:noFill/>
            <a:ln w="28575" cmpd="sng">
              <a:solidFill>
                <a:schemeClr val="tx1"/>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grpSp>
      <p:sp>
        <p:nvSpPr>
          <p:cNvPr id="736276" name="Rectangle 20"/>
          <p:cNvSpPr>
            <a:spLocks noChangeArrowheads="1"/>
          </p:cNvSpPr>
          <p:nvPr/>
        </p:nvSpPr>
        <p:spPr bwMode="auto">
          <a:xfrm>
            <a:off x="6553200" y="3581400"/>
            <a:ext cx="2133600" cy="2286000"/>
          </a:xfrm>
          <a:prstGeom prst="rect">
            <a:avLst/>
          </a:prstGeom>
          <a:solidFill>
            <a:srgbClr val="FF9900">
              <a:alpha val="63136"/>
            </a:srgbClr>
          </a:solidFill>
          <a:ln w="12700">
            <a:solidFill>
              <a:schemeClr val="tx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400" b="1">
                <a:latin typeface="Arial" pitchFamily="34" charset="0"/>
              </a:rPr>
              <a:t>Pembentukan, pengubahan, dan pembubaran kementerian negara diatur dalam undang-undang</a:t>
            </a:r>
          </a:p>
          <a:p>
            <a:pPr algn="ctr" eaLnBrk="1" hangingPunct="1">
              <a:spcBef>
                <a:spcPct val="0"/>
              </a:spcBef>
              <a:buClrTx/>
              <a:buSzTx/>
              <a:buFontTx/>
              <a:buNone/>
            </a:pPr>
            <a:r>
              <a:rPr lang="id-ID" altLang="en-US" sz="1400">
                <a:latin typeface="Arial" pitchFamily="34" charset="0"/>
              </a:rPr>
              <a:t>[Pasal 17 (4) ***]</a:t>
            </a:r>
            <a:endParaRPr lang="id-ID" altLang="en-US" sz="1800">
              <a:latin typeface="Arial" pitchFamily="34" charset="0"/>
            </a:endParaRPr>
          </a:p>
        </p:txBody>
      </p:sp>
      <p:sp>
        <p:nvSpPr>
          <p:cNvPr id="736277" name="Line 21"/>
          <p:cNvSpPr>
            <a:spLocks noChangeShapeType="1"/>
          </p:cNvSpPr>
          <p:nvPr/>
        </p:nvSpPr>
        <p:spPr bwMode="auto">
          <a:xfrm flipH="1">
            <a:off x="6096000" y="4714875"/>
            <a:ext cx="457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accent1"/>
                  </a:outerShdw>
                </a:effectLst>
              </a14:hiddenEffects>
            </a:ext>
          </a:extLst>
        </p:spPr>
        <p:txBody>
          <a:bodyPr/>
          <a:lstStyle/>
          <a:p>
            <a:endParaRPr lang="en-US"/>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36258"/>
                                        </p:tgtEl>
                                        <p:attrNameLst>
                                          <p:attrName>style.visibility</p:attrName>
                                        </p:attrNameLst>
                                      </p:cBhvr>
                                      <p:to>
                                        <p:strVal val="visible"/>
                                      </p:to>
                                    </p:set>
                                    <p:animEffect transition="in" filter="slide(fromBottom)">
                                      <p:cBhvr>
                                        <p:cTn id="7" dur="500"/>
                                        <p:tgtEl>
                                          <p:spTgt spid="736258"/>
                                        </p:tgtEl>
                                      </p:cBhvr>
                                    </p:animEffect>
                                  </p:childTnLst>
                                </p:cTn>
                              </p:par>
                            </p:childTnLst>
                          </p:cTn>
                        </p:par>
                        <p:par>
                          <p:cTn id="8" fill="hold" nodeType="afterGroup">
                            <p:stCondLst>
                              <p:cond delay="500"/>
                            </p:stCondLst>
                            <p:childTnLst>
                              <p:par>
                                <p:cTn id="9" presetID="12" presetClass="entr" presetSubtype="1" fill="hold" nodeType="afterEffect">
                                  <p:stCondLst>
                                    <p:cond delay="0"/>
                                  </p:stCondLst>
                                  <p:childTnLst>
                                    <p:set>
                                      <p:cBhvr>
                                        <p:cTn id="10" dur="1" fill="hold">
                                          <p:stCondLst>
                                            <p:cond delay="0"/>
                                          </p:stCondLst>
                                        </p:cTn>
                                        <p:tgtEl>
                                          <p:spTgt spid="736275"/>
                                        </p:tgtEl>
                                        <p:attrNameLst>
                                          <p:attrName>style.visibility</p:attrName>
                                        </p:attrNameLst>
                                      </p:cBhvr>
                                      <p:to>
                                        <p:strVal val="visible"/>
                                      </p:to>
                                    </p:set>
                                    <p:animEffect transition="in" filter="slide(fromTop)">
                                      <p:cBhvr>
                                        <p:cTn id="11" dur="500"/>
                                        <p:tgtEl>
                                          <p:spTgt spid="736275"/>
                                        </p:tgtEl>
                                      </p:cBhvr>
                                    </p:animEffect>
                                  </p:childTnLst>
                                </p:cTn>
                              </p:par>
                            </p:childTnLst>
                          </p:cTn>
                        </p:par>
                        <p:par>
                          <p:cTn id="12" fill="hold" nodeType="afterGroup">
                            <p:stCondLst>
                              <p:cond delay="1000"/>
                            </p:stCondLst>
                            <p:childTnLst>
                              <p:par>
                                <p:cTn id="13" presetID="19" presetClass="entr" presetSubtype="10" fill="hold" grpId="0" nodeType="afterEffect">
                                  <p:stCondLst>
                                    <p:cond delay="0"/>
                                  </p:stCondLst>
                                  <p:childTnLst>
                                    <p:set>
                                      <p:cBhvr>
                                        <p:cTn id="14" dur="1" fill="hold">
                                          <p:stCondLst>
                                            <p:cond delay="0"/>
                                          </p:stCondLst>
                                        </p:cTn>
                                        <p:tgtEl>
                                          <p:spTgt spid="736263"/>
                                        </p:tgtEl>
                                        <p:attrNameLst>
                                          <p:attrName>style.visibility</p:attrName>
                                        </p:attrNameLst>
                                      </p:cBhvr>
                                      <p:to>
                                        <p:strVal val="visible"/>
                                      </p:to>
                                    </p:set>
                                    <p:anim calcmode="lin" valueType="num">
                                      <p:cBhvr>
                                        <p:cTn id="15" dur="500" fill="hold"/>
                                        <p:tgtEl>
                                          <p:spTgt spid="736263"/>
                                        </p:tgtEl>
                                        <p:attrNameLst>
                                          <p:attrName>ppt_w</p:attrName>
                                        </p:attrNameLst>
                                      </p:cBhvr>
                                      <p:tavLst>
                                        <p:tav tm="0" fmla="#ppt_w*sin(2.5*pi*$)">
                                          <p:val>
                                            <p:fltVal val="0"/>
                                          </p:val>
                                        </p:tav>
                                        <p:tav tm="100000">
                                          <p:val>
                                            <p:fltVal val="1"/>
                                          </p:val>
                                        </p:tav>
                                      </p:tavLst>
                                    </p:anim>
                                    <p:anim calcmode="lin" valueType="num">
                                      <p:cBhvr>
                                        <p:cTn id="16" dur="500" fill="hold"/>
                                        <p:tgtEl>
                                          <p:spTgt spid="736263"/>
                                        </p:tgtEl>
                                        <p:attrNameLst>
                                          <p:attrName>ppt_h</p:attrName>
                                        </p:attrNameLst>
                                      </p:cBhvr>
                                      <p:tavLst>
                                        <p:tav tm="0">
                                          <p:val>
                                            <p:strVal val="#ppt_h"/>
                                          </p:val>
                                        </p:tav>
                                        <p:tav tm="100000">
                                          <p:val>
                                            <p:strVal val="#ppt_h"/>
                                          </p:val>
                                        </p:tav>
                                      </p:tavLst>
                                    </p:anim>
                                  </p:childTnLst>
                                </p:cTn>
                              </p:par>
                              <p:par>
                                <p:cTn id="17" presetID="19" presetClass="entr" presetSubtype="10" fill="hold" grpId="0" nodeType="withEffect">
                                  <p:stCondLst>
                                    <p:cond delay="0"/>
                                  </p:stCondLst>
                                  <p:childTnLst>
                                    <p:set>
                                      <p:cBhvr>
                                        <p:cTn id="18" dur="1" fill="hold">
                                          <p:stCondLst>
                                            <p:cond delay="0"/>
                                          </p:stCondLst>
                                        </p:cTn>
                                        <p:tgtEl>
                                          <p:spTgt spid="736262"/>
                                        </p:tgtEl>
                                        <p:attrNameLst>
                                          <p:attrName>style.visibility</p:attrName>
                                        </p:attrNameLst>
                                      </p:cBhvr>
                                      <p:to>
                                        <p:strVal val="visible"/>
                                      </p:to>
                                    </p:set>
                                    <p:anim calcmode="lin" valueType="num">
                                      <p:cBhvr>
                                        <p:cTn id="19" dur="500" fill="hold"/>
                                        <p:tgtEl>
                                          <p:spTgt spid="736262"/>
                                        </p:tgtEl>
                                        <p:attrNameLst>
                                          <p:attrName>ppt_w</p:attrName>
                                        </p:attrNameLst>
                                      </p:cBhvr>
                                      <p:tavLst>
                                        <p:tav tm="0" fmla="#ppt_w*sin(2.5*pi*$)">
                                          <p:val>
                                            <p:fltVal val="0"/>
                                          </p:val>
                                        </p:tav>
                                        <p:tav tm="100000">
                                          <p:val>
                                            <p:fltVal val="1"/>
                                          </p:val>
                                        </p:tav>
                                      </p:tavLst>
                                    </p:anim>
                                    <p:anim calcmode="lin" valueType="num">
                                      <p:cBhvr>
                                        <p:cTn id="20" dur="500" fill="hold"/>
                                        <p:tgtEl>
                                          <p:spTgt spid="736262"/>
                                        </p:tgtEl>
                                        <p:attrNameLst>
                                          <p:attrName>ppt_h</p:attrName>
                                        </p:attrNameLst>
                                      </p:cBhvr>
                                      <p:tavLst>
                                        <p:tav tm="0">
                                          <p:val>
                                            <p:strVal val="#ppt_h"/>
                                          </p:val>
                                        </p:tav>
                                        <p:tav tm="100000">
                                          <p:val>
                                            <p:strVal val="#ppt_h"/>
                                          </p:val>
                                        </p:tav>
                                      </p:tavLst>
                                    </p:anim>
                                  </p:childTnLst>
                                </p:cTn>
                              </p:par>
                            </p:childTnLst>
                          </p:cTn>
                        </p:par>
                        <p:par>
                          <p:cTn id="21" fill="hold" nodeType="afterGroup">
                            <p:stCondLst>
                              <p:cond delay="1500"/>
                            </p:stCondLst>
                            <p:childTnLst>
                              <p:par>
                                <p:cTn id="22" presetID="50" presetClass="entr" presetSubtype="0" decel="100000" fill="hold" grpId="0" nodeType="afterEffect">
                                  <p:stCondLst>
                                    <p:cond delay="0"/>
                                  </p:stCondLst>
                                  <p:childTnLst>
                                    <p:set>
                                      <p:cBhvr>
                                        <p:cTn id="23" dur="1" fill="hold">
                                          <p:stCondLst>
                                            <p:cond delay="0"/>
                                          </p:stCondLst>
                                        </p:cTn>
                                        <p:tgtEl>
                                          <p:spTgt spid="736276"/>
                                        </p:tgtEl>
                                        <p:attrNameLst>
                                          <p:attrName>style.visibility</p:attrName>
                                        </p:attrNameLst>
                                      </p:cBhvr>
                                      <p:to>
                                        <p:strVal val="visible"/>
                                      </p:to>
                                    </p:set>
                                    <p:anim calcmode="lin" valueType="num">
                                      <p:cBhvr>
                                        <p:cTn id="24" dur="1000" fill="hold"/>
                                        <p:tgtEl>
                                          <p:spTgt spid="736276"/>
                                        </p:tgtEl>
                                        <p:attrNameLst>
                                          <p:attrName>ppt_w</p:attrName>
                                        </p:attrNameLst>
                                      </p:cBhvr>
                                      <p:tavLst>
                                        <p:tav tm="0">
                                          <p:val>
                                            <p:strVal val="#ppt_w+.3"/>
                                          </p:val>
                                        </p:tav>
                                        <p:tav tm="100000">
                                          <p:val>
                                            <p:strVal val="#ppt_w"/>
                                          </p:val>
                                        </p:tav>
                                      </p:tavLst>
                                    </p:anim>
                                    <p:anim calcmode="lin" valueType="num">
                                      <p:cBhvr>
                                        <p:cTn id="25" dur="1000" fill="hold"/>
                                        <p:tgtEl>
                                          <p:spTgt spid="736276"/>
                                        </p:tgtEl>
                                        <p:attrNameLst>
                                          <p:attrName>ppt_h</p:attrName>
                                        </p:attrNameLst>
                                      </p:cBhvr>
                                      <p:tavLst>
                                        <p:tav tm="0">
                                          <p:val>
                                            <p:strVal val="#ppt_h"/>
                                          </p:val>
                                        </p:tav>
                                        <p:tav tm="100000">
                                          <p:val>
                                            <p:strVal val="#ppt_h"/>
                                          </p:val>
                                        </p:tav>
                                      </p:tavLst>
                                    </p:anim>
                                    <p:animEffect transition="in" filter="fade">
                                      <p:cBhvr>
                                        <p:cTn id="26" dur="1000"/>
                                        <p:tgtEl>
                                          <p:spTgt spid="736276"/>
                                        </p:tgtEl>
                                      </p:cBhvr>
                                    </p:animEffect>
                                  </p:childTnLst>
                                </p:cTn>
                              </p:par>
                            </p:childTnLst>
                          </p:cTn>
                        </p:par>
                        <p:par>
                          <p:cTn id="27" fill="hold" nodeType="afterGroup">
                            <p:stCondLst>
                              <p:cond delay="2500"/>
                            </p:stCondLst>
                            <p:childTnLst>
                              <p:par>
                                <p:cTn id="28" presetID="18" presetClass="entr" presetSubtype="12" fill="hold" grpId="0" nodeType="afterEffect">
                                  <p:stCondLst>
                                    <p:cond delay="0"/>
                                  </p:stCondLst>
                                  <p:childTnLst>
                                    <p:set>
                                      <p:cBhvr>
                                        <p:cTn id="29" dur="1" fill="hold">
                                          <p:stCondLst>
                                            <p:cond delay="0"/>
                                          </p:stCondLst>
                                        </p:cTn>
                                        <p:tgtEl>
                                          <p:spTgt spid="736277"/>
                                        </p:tgtEl>
                                        <p:attrNameLst>
                                          <p:attrName>style.visibility</p:attrName>
                                        </p:attrNameLst>
                                      </p:cBhvr>
                                      <p:to>
                                        <p:strVal val="visible"/>
                                      </p:to>
                                    </p:set>
                                    <p:animEffect transition="in" filter="strips(downLeft)">
                                      <p:cBhvr>
                                        <p:cTn id="30" dur="500"/>
                                        <p:tgtEl>
                                          <p:spTgt spid="736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258" grpId="0" animBg="1"/>
      <p:bldP spid="736262" grpId="0" animBg="1"/>
      <p:bldP spid="736263" grpId="0" animBg="1"/>
      <p:bldP spid="736276" grpId="0" animBg="1"/>
      <p:bldP spid="73627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Text Box 6"/>
          <p:cNvSpPr txBox="1">
            <a:spLocks noChangeArrowheads="1"/>
          </p:cNvSpPr>
          <p:nvPr/>
        </p:nvSpPr>
        <p:spPr bwMode="auto">
          <a:xfrm>
            <a:off x="2438400" y="3565525"/>
            <a:ext cx="4465638" cy="854075"/>
          </a:xfrm>
          <a:prstGeom prst="rect">
            <a:avLst/>
          </a:prstGeom>
          <a:solidFill>
            <a:srgbClr val="FFFFFF">
              <a:alpha val="70195"/>
            </a:srgbClr>
          </a:solidFill>
          <a:ln w="19050">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600" b="1">
                <a:latin typeface="Arial" pitchFamily="34" charset="0"/>
              </a:rPr>
              <a:t> </a:t>
            </a:r>
            <a:r>
              <a:rPr lang="en-US" altLang="en-US" sz="1600" b="1">
                <a:latin typeface="Arial" pitchFamily="34" charset="0"/>
              </a:rPr>
              <a:t>m</a:t>
            </a:r>
            <a:r>
              <a:rPr lang="id-ID" altLang="en-US" sz="1600" b="1">
                <a:latin typeface="Arial" pitchFamily="34" charset="0"/>
              </a:rPr>
              <a:t>engatur dan mengurus sendiri urusan pemerintahan menurut asas otonomi dan tugas pembantuan </a:t>
            </a:r>
            <a:r>
              <a:rPr lang="id-ID" altLang="en-US" sz="1400">
                <a:latin typeface="Arial" pitchFamily="34" charset="0"/>
              </a:rPr>
              <a:t>[Pasal 18 (2)**]</a:t>
            </a:r>
          </a:p>
        </p:txBody>
      </p:sp>
      <p:sp>
        <p:nvSpPr>
          <p:cNvPr id="71687" name="Text Box 7"/>
          <p:cNvSpPr txBox="1">
            <a:spLocks noChangeArrowheads="1"/>
          </p:cNvSpPr>
          <p:nvPr/>
        </p:nvSpPr>
        <p:spPr bwMode="auto">
          <a:xfrm>
            <a:off x="2438400" y="4425950"/>
            <a:ext cx="4467225" cy="1095375"/>
          </a:xfrm>
          <a:prstGeom prst="rect">
            <a:avLst/>
          </a:prstGeom>
          <a:solidFill>
            <a:srgbClr val="FFFFFF">
              <a:alpha val="70195"/>
            </a:srgbClr>
          </a:solidFill>
          <a:ln w="19050">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600" b="1">
                <a:latin typeface="Arial" pitchFamily="34" charset="0"/>
              </a:rPr>
              <a:t>m</a:t>
            </a:r>
            <a:r>
              <a:rPr lang="id-ID" altLang="en-US" sz="1600" b="1">
                <a:latin typeface="Arial" pitchFamily="34" charset="0"/>
              </a:rPr>
              <a:t>enjalankan otonomi seluas-luasnya, kecuali urusan pemerintahan yang oleh UU ditentukan sebagai urusan Pemerintah Pusat</a:t>
            </a:r>
            <a:r>
              <a:rPr lang="en-US" altLang="en-US" sz="1600" b="1">
                <a:latin typeface="Arial" pitchFamily="34" charset="0"/>
              </a:rPr>
              <a:t> </a:t>
            </a:r>
            <a:r>
              <a:rPr lang="id-ID" altLang="en-US" sz="1400">
                <a:latin typeface="Arial" pitchFamily="34" charset="0"/>
              </a:rPr>
              <a:t>[Pasal 18 (5) **]</a:t>
            </a:r>
          </a:p>
        </p:txBody>
      </p:sp>
      <p:sp>
        <p:nvSpPr>
          <p:cNvPr id="71688" name="Text Box 8"/>
          <p:cNvSpPr txBox="1">
            <a:spLocks noChangeArrowheads="1"/>
          </p:cNvSpPr>
          <p:nvPr/>
        </p:nvSpPr>
        <p:spPr bwMode="auto">
          <a:xfrm>
            <a:off x="2438400" y="5514975"/>
            <a:ext cx="4468813" cy="1152525"/>
          </a:xfrm>
          <a:prstGeom prst="rect">
            <a:avLst/>
          </a:prstGeom>
          <a:solidFill>
            <a:srgbClr val="FFFFFF">
              <a:alpha val="70195"/>
            </a:srgbClr>
          </a:solidFill>
          <a:ln w="19050">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600" b="1">
                <a:latin typeface="Arial" pitchFamily="34" charset="0"/>
              </a:rPr>
              <a:t>b</a:t>
            </a:r>
            <a:r>
              <a:rPr lang="id-ID" altLang="en-US" sz="1600" b="1">
                <a:latin typeface="Arial" pitchFamily="34" charset="0"/>
              </a:rPr>
              <a:t>erhak menetapkan peraturan daerah dan peraturan-peraturan lain untuk melaksanakan otonomi dan </a:t>
            </a:r>
            <a:endParaRPr lang="en-US" altLang="en-US" sz="1600" b="1">
              <a:latin typeface="Arial" pitchFamily="34" charset="0"/>
            </a:endParaRPr>
          </a:p>
          <a:p>
            <a:pPr algn="ctr" eaLnBrk="1" hangingPunct="1">
              <a:spcBef>
                <a:spcPct val="0"/>
              </a:spcBef>
              <a:buClrTx/>
              <a:buSzTx/>
              <a:buFontTx/>
              <a:buNone/>
            </a:pPr>
            <a:r>
              <a:rPr lang="id-ID" altLang="en-US" sz="1600" b="1">
                <a:latin typeface="Arial" pitchFamily="34" charset="0"/>
              </a:rPr>
              <a:t>tugas pembantuan </a:t>
            </a:r>
            <a:r>
              <a:rPr lang="id-ID" altLang="en-US" sz="1400">
                <a:latin typeface="Arial" pitchFamily="34" charset="0"/>
              </a:rPr>
              <a:t>[Pasal 18 (6)**]</a:t>
            </a:r>
          </a:p>
        </p:txBody>
      </p:sp>
      <p:sp>
        <p:nvSpPr>
          <p:cNvPr id="71691" name="Line 11"/>
          <p:cNvSpPr>
            <a:spLocks noChangeShapeType="1"/>
          </p:cNvSpPr>
          <p:nvPr/>
        </p:nvSpPr>
        <p:spPr bwMode="auto">
          <a:xfrm>
            <a:off x="2159000" y="3241675"/>
            <a:ext cx="271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692" name="Text Box 12"/>
          <p:cNvSpPr txBox="1">
            <a:spLocks noChangeArrowheads="1"/>
          </p:cNvSpPr>
          <p:nvPr/>
        </p:nvSpPr>
        <p:spPr bwMode="auto">
          <a:xfrm>
            <a:off x="2082800" y="457200"/>
            <a:ext cx="5111750" cy="1905000"/>
          </a:xfrm>
          <a:prstGeom prst="rect">
            <a:avLst/>
          </a:prstGeom>
          <a:solidFill>
            <a:srgbClr val="FF0000">
              <a:alpha val="70195"/>
            </a:srgbClr>
          </a:solidFill>
          <a:ln w="12700">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ts val="300"/>
              </a:spcBef>
              <a:spcAft>
                <a:spcPts val="300"/>
              </a:spcAft>
              <a:buClrTx/>
              <a:buSzTx/>
              <a:buFontTx/>
              <a:buNone/>
            </a:pPr>
            <a:r>
              <a:rPr lang="id-ID" altLang="en-US" sz="1600" b="1">
                <a:latin typeface="Arial" pitchFamily="34" charset="0"/>
              </a:rPr>
              <a:t>Negara Kesatuan Republik Indonesia  dibagi atas daerah-daerah provinsi dan daerah provinsi itu dibagi atas kabupaten dan kota, yang tiap-tiap provinsi, kabupaten, dan kota itu mempunyai pemerintahan daerah, yang diatur dengan undang-undang</a:t>
            </a:r>
            <a:r>
              <a:rPr lang="id-ID" altLang="en-US" sz="1600">
                <a:latin typeface="Arial" pitchFamily="34" charset="0"/>
              </a:rPr>
              <a:t> </a:t>
            </a:r>
          </a:p>
          <a:p>
            <a:pPr algn="ctr" eaLnBrk="1" hangingPunct="1">
              <a:spcBef>
                <a:spcPts val="300"/>
              </a:spcBef>
              <a:spcAft>
                <a:spcPts val="300"/>
              </a:spcAft>
              <a:buClrTx/>
              <a:buSzTx/>
              <a:buFontTx/>
              <a:buNone/>
            </a:pPr>
            <a:r>
              <a:rPr lang="id-ID" altLang="en-US" sz="1400">
                <a:latin typeface="Arial" pitchFamily="34" charset="0"/>
              </a:rPr>
              <a:t>[Pasal 18 (1)**]</a:t>
            </a:r>
          </a:p>
        </p:txBody>
      </p:sp>
      <p:sp>
        <p:nvSpPr>
          <p:cNvPr id="71693" name="Text Box 13"/>
          <p:cNvSpPr txBox="1">
            <a:spLocks noChangeArrowheads="1"/>
          </p:cNvSpPr>
          <p:nvPr/>
        </p:nvSpPr>
        <p:spPr bwMode="auto">
          <a:xfrm>
            <a:off x="2433638" y="2619375"/>
            <a:ext cx="4481512" cy="355600"/>
          </a:xfrm>
          <a:prstGeom prst="rect">
            <a:avLst/>
          </a:prstGeom>
          <a:solidFill>
            <a:srgbClr val="FFFF99"/>
          </a:solidFill>
          <a:ln w="28575">
            <a:solidFill>
              <a:schemeClr val="accent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600" b="1">
                <a:latin typeface="Arial" pitchFamily="34" charset="0"/>
              </a:rPr>
              <a:t>PEMERINTAHAN DAERAH</a:t>
            </a:r>
            <a:endParaRPr lang="id-ID" altLang="en-US" sz="1800">
              <a:latin typeface="Arial" pitchFamily="34" charset="0"/>
            </a:endParaRPr>
          </a:p>
        </p:txBody>
      </p:sp>
      <p:grpSp>
        <p:nvGrpSpPr>
          <p:cNvPr id="71694" name="Group 14"/>
          <p:cNvGrpSpPr>
            <a:grpSpLocks/>
          </p:cNvGrpSpPr>
          <p:nvPr/>
        </p:nvGrpSpPr>
        <p:grpSpPr bwMode="auto">
          <a:xfrm>
            <a:off x="2433638" y="2979738"/>
            <a:ext cx="4481512" cy="550862"/>
            <a:chOff x="4886" y="5102"/>
            <a:chExt cx="7056" cy="868"/>
          </a:xfrm>
        </p:grpSpPr>
        <p:sp>
          <p:nvSpPr>
            <p:cNvPr id="35854" name="Text Box 15"/>
            <p:cNvSpPr txBox="1">
              <a:spLocks noChangeArrowheads="1"/>
            </p:cNvSpPr>
            <p:nvPr/>
          </p:nvSpPr>
          <p:spPr bwMode="auto">
            <a:xfrm>
              <a:off x="4886" y="5102"/>
              <a:ext cx="3472" cy="868"/>
            </a:xfrm>
            <a:prstGeom prst="rect">
              <a:avLst/>
            </a:prstGeom>
            <a:solidFill>
              <a:srgbClr val="0066FF"/>
            </a:solidFill>
            <a:ln w="28575">
              <a:solidFill>
                <a:schemeClr val="accent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400" b="1">
                  <a:solidFill>
                    <a:schemeClr val="accent1"/>
                  </a:solidFill>
                  <a:latin typeface="Arial" pitchFamily="34" charset="0"/>
                </a:rPr>
                <a:t>KEPALA PEMERINTAH DAERAH</a:t>
              </a:r>
              <a:endParaRPr lang="id-ID" altLang="en-US" sz="1800">
                <a:solidFill>
                  <a:schemeClr val="accent1"/>
                </a:solidFill>
                <a:latin typeface="Arial" pitchFamily="34" charset="0"/>
              </a:endParaRPr>
            </a:p>
          </p:txBody>
        </p:sp>
        <p:sp>
          <p:nvSpPr>
            <p:cNvPr id="35855" name="Text Box 16"/>
            <p:cNvSpPr txBox="1">
              <a:spLocks noChangeArrowheads="1"/>
            </p:cNvSpPr>
            <p:nvPr/>
          </p:nvSpPr>
          <p:spPr bwMode="auto">
            <a:xfrm>
              <a:off x="8358" y="5102"/>
              <a:ext cx="3584" cy="868"/>
            </a:xfrm>
            <a:prstGeom prst="rect">
              <a:avLst/>
            </a:prstGeom>
            <a:solidFill>
              <a:srgbClr val="0066FF"/>
            </a:solidFill>
            <a:ln w="28575">
              <a:solidFill>
                <a:schemeClr val="accent1"/>
              </a:solidFill>
              <a:miter lim="800000"/>
              <a:headEnd/>
              <a:tailEnd/>
            </a:ln>
          </p:spPr>
          <p:txBody>
            <a:bodyPr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400" b="1">
                  <a:solidFill>
                    <a:schemeClr val="accent1"/>
                  </a:solidFill>
                  <a:latin typeface="Arial" pitchFamily="34" charset="0"/>
                </a:rPr>
                <a:t>DPRD</a:t>
              </a:r>
              <a:endParaRPr lang="id-ID" altLang="en-US" sz="1800">
                <a:solidFill>
                  <a:schemeClr val="accent1"/>
                </a:solidFill>
                <a:latin typeface="Arial" pitchFamily="34" charset="0"/>
              </a:endParaRPr>
            </a:p>
          </p:txBody>
        </p:sp>
      </p:grpSp>
      <p:sp>
        <p:nvSpPr>
          <p:cNvPr id="71697" name="Line 17"/>
          <p:cNvSpPr>
            <a:spLocks noChangeShapeType="1"/>
          </p:cNvSpPr>
          <p:nvPr/>
        </p:nvSpPr>
        <p:spPr bwMode="auto">
          <a:xfrm flipH="1">
            <a:off x="6905625" y="3241675"/>
            <a:ext cx="2063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698" name="Line 18"/>
          <p:cNvSpPr>
            <a:spLocks noChangeShapeType="1"/>
          </p:cNvSpPr>
          <p:nvPr/>
        </p:nvSpPr>
        <p:spPr bwMode="auto">
          <a:xfrm>
            <a:off x="4648200" y="2362200"/>
            <a:ext cx="0" cy="2619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5851" name="Text Box 19"/>
          <p:cNvSpPr txBox="1">
            <a:spLocks noChangeArrowheads="1"/>
          </p:cNvSpPr>
          <p:nvPr/>
        </p:nvSpPr>
        <p:spPr bwMode="auto">
          <a:xfrm>
            <a:off x="76200" y="42863"/>
            <a:ext cx="4352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Tx/>
              <a:buSzTx/>
              <a:buFontTx/>
              <a:buNone/>
            </a:pPr>
            <a:r>
              <a:rPr lang="id-ID" altLang="en-US" sz="1800" b="1">
                <a:latin typeface="Arial" pitchFamily="34" charset="0"/>
              </a:rPr>
              <a:t>BAB </a:t>
            </a:r>
            <a:r>
              <a:rPr lang="en-US" altLang="en-US" sz="1800" b="1">
                <a:latin typeface="Arial" pitchFamily="34" charset="0"/>
              </a:rPr>
              <a:t>VI. </a:t>
            </a:r>
            <a:r>
              <a:rPr lang="id-ID" altLang="en-US" sz="1800" b="1">
                <a:latin typeface="Arial" pitchFamily="34" charset="0"/>
              </a:rPr>
              <a:t>PEMERINTAHAN DAERAH</a:t>
            </a:r>
          </a:p>
        </p:txBody>
      </p:sp>
      <p:sp>
        <p:nvSpPr>
          <p:cNvPr id="71689" name="Oval 9"/>
          <p:cNvSpPr>
            <a:spLocks noChangeArrowheads="1"/>
          </p:cNvSpPr>
          <p:nvPr/>
        </p:nvSpPr>
        <p:spPr bwMode="auto">
          <a:xfrm>
            <a:off x="7105650" y="2222500"/>
            <a:ext cx="1985963" cy="1989138"/>
          </a:xfrm>
          <a:prstGeom prst="ellipse">
            <a:avLst/>
          </a:prstGeom>
          <a:solidFill>
            <a:srgbClr val="008000"/>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600" b="1">
                <a:solidFill>
                  <a:schemeClr val="accent1"/>
                </a:solidFill>
                <a:latin typeface="Arial" pitchFamily="34" charset="0"/>
              </a:rPr>
              <a:t>a</a:t>
            </a:r>
            <a:r>
              <a:rPr lang="id-ID" altLang="en-US" sz="1600" b="1">
                <a:solidFill>
                  <a:schemeClr val="accent1"/>
                </a:solidFill>
                <a:latin typeface="Arial" pitchFamily="34" charset="0"/>
              </a:rPr>
              <a:t>nggota DPRD dipilih melalui pemilu</a:t>
            </a:r>
          </a:p>
          <a:p>
            <a:pPr algn="ctr" eaLnBrk="1" hangingPunct="1">
              <a:spcBef>
                <a:spcPct val="0"/>
              </a:spcBef>
              <a:buClrTx/>
              <a:buSzTx/>
              <a:buFontTx/>
              <a:buNone/>
            </a:pPr>
            <a:r>
              <a:rPr lang="id-ID" altLang="en-US" sz="1400">
                <a:solidFill>
                  <a:schemeClr val="accent1"/>
                </a:solidFill>
                <a:latin typeface="Arial" pitchFamily="34" charset="0"/>
              </a:rPr>
              <a:t>[Pasal 18 (3) **]</a:t>
            </a:r>
          </a:p>
        </p:txBody>
      </p:sp>
      <p:sp>
        <p:nvSpPr>
          <p:cNvPr id="71690" name="Oval 10"/>
          <p:cNvSpPr>
            <a:spLocks noChangeArrowheads="1"/>
          </p:cNvSpPr>
          <p:nvPr/>
        </p:nvSpPr>
        <p:spPr bwMode="auto">
          <a:xfrm>
            <a:off x="60325" y="2198688"/>
            <a:ext cx="2098675" cy="2082800"/>
          </a:xfrm>
          <a:prstGeom prst="ellipse">
            <a:avLst/>
          </a:prstGeom>
          <a:solidFill>
            <a:srgbClr val="008000"/>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112000"/>
              </a:lnSpc>
              <a:spcBef>
                <a:spcPct val="0"/>
              </a:spcBef>
              <a:buClrTx/>
              <a:buSzTx/>
              <a:buFontTx/>
              <a:buNone/>
            </a:pPr>
            <a:r>
              <a:rPr lang="id-ID" altLang="en-US" sz="1600" b="1">
                <a:solidFill>
                  <a:schemeClr val="accent1"/>
                </a:solidFill>
                <a:latin typeface="Arial" pitchFamily="34" charset="0"/>
              </a:rPr>
              <a:t>Gubernur, Bupati, Walikota dipilih secara demokratis</a:t>
            </a:r>
          </a:p>
          <a:p>
            <a:pPr algn="ctr" eaLnBrk="1" hangingPunct="1">
              <a:lnSpc>
                <a:spcPct val="112000"/>
              </a:lnSpc>
              <a:spcBef>
                <a:spcPct val="0"/>
              </a:spcBef>
              <a:buClrTx/>
              <a:buSzTx/>
              <a:buFontTx/>
              <a:buNone/>
            </a:pPr>
            <a:r>
              <a:rPr lang="id-ID" altLang="en-US" sz="1400">
                <a:solidFill>
                  <a:schemeClr val="accent1"/>
                </a:solidFill>
                <a:latin typeface="Arial" pitchFamily="34" charset="0"/>
              </a:rPr>
              <a:t>[Pasal 18 (4)**]</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1692"/>
                                        </p:tgtEl>
                                        <p:attrNameLst>
                                          <p:attrName>style.visibility</p:attrName>
                                        </p:attrNameLst>
                                      </p:cBhvr>
                                      <p:to>
                                        <p:strVal val="visible"/>
                                      </p:to>
                                    </p:set>
                                    <p:anim calcmode="lin" valueType="num">
                                      <p:cBhvr>
                                        <p:cTn id="7" dur="500" fill="hold"/>
                                        <p:tgtEl>
                                          <p:spTgt spid="71692"/>
                                        </p:tgtEl>
                                        <p:attrNameLst>
                                          <p:attrName>ppt_w</p:attrName>
                                        </p:attrNameLst>
                                      </p:cBhvr>
                                      <p:tavLst>
                                        <p:tav tm="0">
                                          <p:val>
                                            <p:fltVal val="0"/>
                                          </p:val>
                                        </p:tav>
                                        <p:tav tm="100000">
                                          <p:val>
                                            <p:strVal val="#ppt_w"/>
                                          </p:val>
                                        </p:tav>
                                      </p:tavLst>
                                    </p:anim>
                                    <p:anim calcmode="lin" valueType="num">
                                      <p:cBhvr>
                                        <p:cTn id="8" dur="500" fill="hold"/>
                                        <p:tgtEl>
                                          <p:spTgt spid="7169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8" presetClass="entr" presetSubtype="6" fill="hold" grpId="0" nodeType="afterEffect">
                                  <p:stCondLst>
                                    <p:cond delay="0"/>
                                  </p:stCondLst>
                                  <p:childTnLst>
                                    <p:set>
                                      <p:cBhvr>
                                        <p:cTn id="11" dur="1" fill="hold">
                                          <p:stCondLst>
                                            <p:cond delay="0"/>
                                          </p:stCondLst>
                                        </p:cTn>
                                        <p:tgtEl>
                                          <p:spTgt spid="71698"/>
                                        </p:tgtEl>
                                        <p:attrNameLst>
                                          <p:attrName>style.visibility</p:attrName>
                                        </p:attrNameLst>
                                      </p:cBhvr>
                                      <p:to>
                                        <p:strVal val="visible"/>
                                      </p:to>
                                    </p:set>
                                    <p:animEffect transition="in" filter="strips(downRight)">
                                      <p:cBhvr>
                                        <p:cTn id="12" dur="500"/>
                                        <p:tgtEl>
                                          <p:spTgt spid="71698"/>
                                        </p:tgtEl>
                                      </p:cBhvr>
                                    </p:animEffect>
                                  </p:childTnLst>
                                </p:cTn>
                              </p:par>
                            </p:childTnLst>
                          </p:cTn>
                        </p:par>
                        <p:par>
                          <p:cTn id="13" fill="hold" nodeType="afterGroup">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71694"/>
                                        </p:tgtEl>
                                        <p:attrNameLst>
                                          <p:attrName>style.visibility</p:attrName>
                                        </p:attrNameLst>
                                      </p:cBhvr>
                                      <p:to>
                                        <p:strVal val="visible"/>
                                      </p:to>
                                    </p:set>
                                    <p:anim calcmode="lin" valueType="num">
                                      <p:cBhvr>
                                        <p:cTn id="16" dur="500" fill="hold"/>
                                        <p:tgtEl>
                                          <p:spTgt spid="71694"/>
                                        </p:tgtEl>
                                        <p:attrNameLst>
                                          <p:attrName>ppt_w</p:attrName>
                                        </p:attrNameLst>
                                      </p:cBhvr>
                                      <p:tavLst>
                                        <p:tav tm="0">
                                          <p:val>
                                            <p:fltVal val="0"/>
                                          </p:val>
                                        </p:tav>
                                        <p:tav tm="100000">
                                          <p:val>
                                            <p:strVal val="#ppt_w"/>
                                          </p:val>
                                        </p:tav>
                                      </p:tavLst>
                                    </p:anim>
                                    <p:anim calcmode="lin" valueType="num">
                                      <p:cBhvr>
                                        <p:cTn id="17" dur="500" fill="hold"/>
                                        <p:tgtEl>
                                          <p:spTgt spid="71694"/>
                                        </p:tgtEl>
                                        <p:attrNameLst>
                                          <p:attrName>ppt_h</p:attrName>
                                        </p:attrNameLst>
                                      </p:cBhvr>
                                      <p:tavLst>
                                        <p:tav tm="0">
                                          <p:val>
                                            <p:fltVal val="0"/>
                                          </p:val>
                                        </p:tav>
                                        <p:tav tm="100000">
                                          <p:val>
                                            <p:strVal val="#ppt_h"/>
                                          </p:val>
                                        </p:tav>
                                      </p:tavLst>
                                    </p:anim>
                                    <p:anim calcmode="lin" valueType="num">
                                      <p:cBhvr>
                                        <p:cTn id="18" dur="500" fill="hold"/>
                                        <p:tgtEl>
                                          <p:spTgt spid="71694"/>
                                        </p:tgtEl>
                                        <p:attrNameLst>
                                          <p:attrName>style.rotation</p:attrName>
                                        </p:attrNameLst>
                                      </p:cBhvr>
                                      <p:tavLst>
                                        <p:tav tm="0">
                                          <p:val>
                                            <p:fltVal val="360"/>
                                          </p:val>
                                        </p:tav>
                                        <p:tav tm="100000">
                                          <p:val>
                                            <p:fltVal val="0"/>
                                          </p:val>
                                        </p:tav>
                                      </p:tavLst>
                                    </p:anim>
                                    <p:animEffect transition="in" filter="fade">
                                      <p:cBhvr>
                                        <p:cTn id="19" dur="500"/>
                                        <p:tgtEl>
                                          <p:spTgt spid="71694"/>
                                        </p:tgtEl>
                                      </p:cBhvr>
                                    </p:animEffect>
                                  </p:childTnLst>
                                </p:cTn>
                              </p:par>
                              <p:par>
                                <p:cTn id="20" presetID="49" presetClass="entr" presetSubtype="0" decel="100000" fill="hold" grpId="0" nodeType="withEffect">
                                  <p:stCondLst>
                                    <p:cond delay="0"/>
                                  </p:stCondLst>
                                  <p:childTnLst>
                                    <p:set>
                                      <p:cBhvr>
                                        <p:cTn id="21" dur="1" fill="hold">
                                          <p:stCondLst>
                                            <p:cond delay="0"/>
                                          </p:stCondLst>
                                        </p:cTn>
                                        <p:tgtEl>
                                          <p:spTgt spid="71693"/>
                                        </p:tgtEl>
                                        <p:attrNameLst>
                                          <p:attrName>style.visibility</p:attrName>
                                        </p:attrNameLst>
                                      </p:cBhvr>
                                      <p:to>
                                        <p:strVal val="visible"/>
                                      </p:to>
                                    </p:set>
                                    <p:anim calcmode="lin" valueType="num">
                                      <p:cBhvr>
                                        <p:cTn id="22" dur="500" fill="hold"/>
                                        <p:tgtEl>
                                          <p:spTgt spid="71693"/>
                                        </p:tgtEl>
                                        <p:attrNameLst>
                                          <p:attrName>ppt_w</p:attrName>
                                        </p:attrNameLst>
                                      </p:cBhvr>
                                      <p:tavLst>
                                        <p:tav tm="0">
                                          <p:val>
                                            <p:fltVal val="0"/>
                                          </p:val>
                                        </p:tav>
                                        <p:tav tm="100000">
                                          <p:val>
                                            <p:strVal val="#ppt_w"/>
                                          </p:val>
                                        </p:tav>
                                      </p:tavLst>
                                    </p:anim>
                                    <p:anim calcmode="lin" valueType="num">
                                      <p:cBhvr>
                                        <p:cTn id="23" dur="500" fill="hold"/>
                                        <p:tgtEl>
                                          <p:spTgt spid="71693"/>
                                        </p:tgtEl>
                                        <p:attrNameLst>
                                          <p:attrName>ppt_h</p:attrName>
                                        </p:attrNameLst>
                                      </p:cBhvr>
                                      <p:tavLst>
                                        <p:tav tm="0">
                                          <p:val>
                                            <p:fltVal val="0"/>
                                          </p:val>
                                        </p:tav>
                                        <p:tav tm="100000">
                                          <p:val>
                                            <p:strVal val="#ppt_h"/>
                                          </p:val>
                                        </p:tav>
                                      </p:tavLst>
                                    </p:anim>
                                    <p:anim calcmode="lin" valueType="num">
                                      <p:cBhvr>
                                        <p:cTn id="24" dur="500" fill="hold"/>
                                        <p:tgtEl>
                                          <p:spTgt spid="71693"/>
                                        </p:tgtEl>
                                        <p:attrNameLst>
                                          <p:attrName>style.rotation</p:attrName>
                                        </p:attrNameLst>
                                      </p:cBhvr>
                                      <p:tavLst>
                                        <p:tav tm="0">
                                          <p:val>
                                            <p:fltVal val="360"/>
                                          </p:val>
                                        </p:tav>
                                        <p:tav tm="100000">
                                          <p:val>
                                            <p:fltVal val="0"/>
                                          </p:val>
                                        </p:tav>
                                      </p:tavLst>
                                    </p:anim>
                                    <p:animEffect transition="in" filter="fade">
                                      <p:cBhvr>
                                        <p:cTn id="25" dur="500"/>
                                        <p:tgtEl>
                                          <p:spTgt spid="71693"/>
                                        </p:tgtEl>
                                      </p:cBhvr>
                                    </p:animEffect>
                                  </p:childTnLst>
                                </p:cTn>
                              </p:par>
                            </p:childTnLst>
                          </p:cTn>
                        </p:par>
                        <p:par>
                          <p:cTn id="26" fill="hold" nodeType="afterGroup">
                            <p:stCondLst>
                              <p:cond delay="1500"/>
                            </p:stCondLst>
                            <p:childTnLst>
                              <p:par>
                                <p:cTn id="27" presetID="18" presetClass="entr" presetSubtype="12" fill="hold" grpId="0" nodeType="afterEffect">
                                  <p:stCondLst>
                                    <p:cond delay="0"/>
                                  </p:stCondLst>
                                  <p:childTnLst>
                                    <p:set>
                                      <p:cBhvr>
                                        <p:cTn id="28" dur="1" fill="hold">
                                          <p:stCondLst>
                                            <p:cond delay="0"/>
                                          </p:stCondLst>
                                        </p:cTn>
                                        <p:tgtEl>
                                          <p:spTgt spid="71691"/>
                                        </p:tgtEl>
                                        <p:attrNameLst>
                                          <p:attrName>style.visibility</p:attrName>
                                        </p:attrNameLst>
                                      </p:cBhvr>
                                      <p:to>
                                        <p:strVal val="visible"/>
                                      </p:to>
                                    </p:set>
                                    <p:animEffect transition="in" filter="strips(downLeft)">
                                      <p:cBhvr>
                                        <p:cTn id="29" dur="500"/>
                                        <p:tgtEl>
                                          <p:spTgt spid="71691"/>
                                        </p:tgtEl>
                                      </p:cBhvr>
                                    </p:animEffect>
                                  </p:childTnLst>
                                </p:cTn>
                              </p:par>
                            </p:childTnLst>
                          </p:cTn>
                        </p:par>
                        <p:par>
                          <p:cTn id="30" fill="hold" nodeType="afterGroup">
                            <p:stCondLst>
                              <p:cond delay="2000"/>
                            </p:stCondLst>
                            <p:childTnLst>
                              <p:par>
                                <p:cTn id="31" presetID="26" presetClass="entr" presetSubtype="0" fill="hold" grpId="0" nodeType="afterEffect">
                                  <p:stCondLst>
                                    <p:cond delay="0"/>
                                  </p:stCondLst>
                                  <p:childTnLst>
                                    <p:set>
                                      <p:cBhvr>
                                        <p:cTn id="32" dur="1" fill="hold">
                                          <p:stCondLst>
                                            <p:cond delay="0"/>
                                          </p:stCondLst>
                                        </p:cTn>
                                        <p:tgtEl>
                                          <p:spTgt spid="71690"/>
                                        </p:tgtEl>
                                        <p:attrNameLst>
                                          <p:attrName>style.visibility</p:attrName>
                                        </p:attrNameLst>
                                      </p:cBhvr>
                                      <p:to>
                                        <p:strVal val="visible"/>
                                      </p:to>
                                    </p:set>
                                    <p:animEffect transition="in" filter="wipe(down)">
                                      <p:cBhvr>
                                        <p:cTn id="33" dur="290">
                                          <p:stCondLst>
                                            <p:cond delay="0"/>
                                          </p:stCondLst>
                                        </p:cTn>
                                        <p:tgtEl>
                                          <p:spTgt spid="71690"/>
                                        </p:tgtEl>
                                      </p:cBhvr>
                                    </p:animEffect>
                                    <p:anim calcmode="lin" valueType="num">
                                      <p:cBhvr>
                                        <p:cTn id="34" dur="911" tmFilter="0,0; 0.14,0.36; 0.43,0.73; 0.71,0.91; 1.0,1.0">
                                          <p:stCondLst>
                                            <p:cond delay="0"/>
                                          </p:stCondLst>
                                        </p:cTn>
                                        <p:tgtEl>
                                          <p:spTgt spid="71690"/>
                                        </p:tgtEl>
                                        <p:attrNameLst>
                                          <p:attrName>ppt_x</p:attrName>
                                        </p:attrNameLst>
                                      </p:cBhvr>
                                      <p:tavLst>
                                        <p:tav tm="0">
                                          <p:val>
                                            <p:strVal val="#ppt_x-0.25"/>
                                          </p:val>
                                        </p:tav>
                                        <p:tav tm="100000">
                                          <p:val>
                                            <p:strVal val="#ppt_x"/>
                                          </p:val>
                                        </p:tav>
                                      </p:tavLst>
                                    </p:anim>
                                    <p:anim calcmode="lin" valueType="num">
                                      <p:cBhvr>
                                        <p:cTn id="35" dur="332" tmFilter="0.0,0.0; 0.25,0.07; 0.50,0.2; 0.75,0.467; 1.0,1.0">
                                          <p:stCondLst>
                                            <p:cond delay="0"/>
                                          </p:stCondLst>
                                        </p:cTn>
                                        <p:tgtEl>
                                          <p:spTgt spid="71690"/>
                                        </p:tgtEl>
                                        <p:attrNameLst>
                                          <p:attrName>ppt_y</p:attrName>
                                        </p:attrNameLst>
                                      </p:cBhvr>
                                      <p:tavLst>
                                        <p:tav tm="0" fmla="#ppt_y-sin(pi*$)/3">
                                          <p:val>
                                            <p:fltVal val="0.5"/>
                                          </p:val>
                                        </p:tav>
                                        <p:tav tm="100000">
                                          <p:val>
                                            <p:fltVal val="1"/>
                                          </p:val>
                                        </p:tav>
                                      </p:tavLst>
                                    </p:anim>
                                    <p:anim calcmode="lin" valueType="num">
                                      <p:cBhvr>
                                        <p:cTn id="36" dur="332" tmFilter="0, 0; 0.125,0.2665; 0.25,0.4; 0.375,0.465; 0.5,0.5;  0.625,0.535; 0.75,0.6; 0.875,0.7335; 1,1">
                                          <p:stCondLst>
                                            <p:cond delay="332"/>
                                          </p:stCondLst>
                                        </p:cTn>
                                        <p:tgtEl>
                                          <p:spTgt spid="71690"/>
                                        </p:tgtEl>
                                        <p:attrNameLst>
                                          <p:attrName>ppt_y</p:attrName>
                                        </p:attrNameLst>
                                      </p:cBhvr>
                                      <p:tavLst>
                                        <p:tav tm="0" fmla="#ppt_y-sin(pi*$)/9">
                                          <p:val>
                                            <p:fltVal val="0"/>
                                          </p:val>
                                        </p:tav>
                                        <p:tav tm="100000">
                                          <p:val>
                                            <p:fltVal val="1"/>
                                          </p:val>
                                        </p:tav>
                                      </p:tavLst>
                                    </p:anim>
                                    <p:anim calcmode="lin" valueType="num">
                                      <p:cBhvr>
                                        <p:cTn id="37" dur="166" tmFilter="0, 0; 0.125,0.2665; 0.25,0.4; 0.375,0.465; 0.5,0.5;  0.625,0.535; 0.75,0.6; 0.875,0.7335; 1,1">
                                          <p:stCondLst>
                                            <p:cond delay="662"/>
                                          </p:stCondLst>
                                        </p:cTn>
                                        <p:tgtEl>
                                          <p:spTgt spid="71690"/>
                                        </p:tgtEl>
                                        <p:attrNameLst>
                                          <p:attrName>ppt_y</p:attrName>
                                        </p:attrNameLst>
                                      </p:cBhvr>
                                      <p:tavLst>
                                        <p:tav tm="0" fmla="#ppt_y-sin(pi*$)/27">
                                          <p:val>
                                            <p:fltVal val="0"/>
                                          </p:val>
                                        </p:tav>
                                        <p:tav tm="100000">
                                          <p:val>
                                            <p:fltVal val="1"/>
                                          </p:val>
                                        </p:tav>
                                      </p:tavLst>
                                    </p:anim>
                                    <p:anim calcmode="lin" valueType="num">
                                      <p:cBhvr>
                                        <p:cTn id="38" dur="82" tmFilter="0, 0; 0.125,0.2665; 0.25,0.4; 0.375,0.465; 0.5,0.5;  0.625,0.535; 0.75,0.6; 0.875,0.7335; 1,1">
                                          <p:stCondLst>
                                            <p:cond delay="828"/>
                                          </p:stCondLst>
                                        </p:cTn>
                                        <p:tgtEl>
                                          <p:spTgt spid="71690"/>
                                        </p:tgtEl>
                                        <p:attrNameLst>
                                          <p:attrName>ppt_y</p:attrName>
                                        </p:attrNameLst>
                                      </p:cBhvr>
                                      <p:tavLst>
                                        <p:tav tm="0" fmla="#ppt_y-sin(pi*$)/81">
                                          <p:val>
                                            <p:fltVal val="0"/>
                                          </p:val>
                                        </p:tav>
                                        <p:tav tm="100000">
                                          <p:val>
                                            <p:fltVal val="1"/>
                                          </p:val>
                                        </p:tav>
                                      </p:tavLst>
                                    </p:anim>
                                    <p:animScale>
                                      <p:cBhvr>
                                        <p:cTn id="39" dur="13">
                                          <p:stCondLst>
                                            <p:cond delay="325"/>
                                          </p:stCondLst>
                                        </p:cTn>
                                        <p:tgtEl>
                                          <p:spTgt spid="71690"/>
                                        </p:tgtEl>
                                      </p:cBhvr>
                                      <p:to x="100000" y="60000"/>
                                    </p:animScale>
                                    <p:animScale>
                                      <p:cBhvr>
                                        <p:cTn id="40" dur="83" decel="50000">
                                          <p:stCondLst>
                                            <p:cond delay="338"/>
                                          </p:stCondLst>
                                        </p:cTn>
                                        <p:tgtEl>
                                          <p:spTgt spid="71690"/>
                                        </p:tgtEl>
                                      </p:cBhvr>
                                      <p:to x="100000" y="100000"/>
                                    </p:animScale>
                                    <p:animScale>
                                      <p:cBhvr>
                                        <p:cTn id="41" dur="13">
                                          <p:stCondLst>
                                            <p:cond delay="656"/>
                                          </p:stCondLst>
                                        </p:cTn>
                                        <p:tgtEl>
                                          <p:spTgt spid="71690"/>
                                        </p:tgtEl>
                                      </p:cBhvr>
                                      <p:to x="100000" y="80000"/>
                                    </p:animScale>
                                    <p:animScale>
                                      <p:cBhvr>
                                        <p:cTn id="42" dur="83" decel="50000">
                                          <p:stCondLst>
                                            <p:cond delay="669"/>
                                          </p:stCondLst>
                                        </p:cTn>
                                        <p:tgtEl>
                                          <p:spTgt spid="71690"/>
                                        </p:tgtEl>
                                      </p:cBhvr>
                                      <p:to x="100000" y="100000"/>
                                    </p:animScale>
                                    <p:animScale>
                                      <p:cBhvr>
                                        <p:cTn id="43" dur="13">
                                          <p:stCondLst>
                                            <p:cond delay="821"/>
                                          </p:stCondLst>
                                        </p:cTn>
                                        <p:tgtEl>
                                          <p:spTgt spid="71690"/>
                                        </p:tgtEl>
                                      </p:cBhvr>
                                      <p:to x="100000" y="90000"/>
                                    </p:animScale>
                                    <p:animScale>
                                      <p:cBhvr>
                                        <p:cTn id="44" dur="83" decel="50000">
                                          <p:stCondLst>
                                            <p:cond delay="834"/>
                                          </p:stCondLst>
                                        </p:cTn>
                                        <p:tgtEl>
                                          <p:spTgt spid="71690"/>
                                        </p:tgtEl>
                                      </p:cBhvr>
                                      <p:to x="100000" y="100000"/>
                                    </p:animScale>
                                    <p:animScale>
                                      <p:cBhvr>
                                        <p:cTn id="45" dur="13">
                                          <p:stCondLst>
                                            <p:cond delay="904"/>
                                          </p:stCondLst>
                                        </p:cTn>
                                        <p:tgtEl>
                                          <p:spTgt spid="71690"/>
                                        </p:tgtEl>
                                      </p:cBhvr>
                                      <p:to x="100000" y="95000"/>
                                    </p:animScale>
                                    <p:animScale>
                                      <p:cBhvr>
                                        <p:cTn id="46" dur="83" decel="50000">
                                          <p:stCondLst>
                                            <p:cond delay="917"/>
                                          </p:stCondLst>
                                        </p:cTn>
                                        <p:tgtEl>
                                          <p:spTgt spid="71690"/>
                                        </p:tgtEl>
                                      </p:cBhvr>
                                      <p:to x="100000" y="100000"/>
                                    </p:animScale>
                                  </p:childTnLst>
                                </p:cTn>
                              </p:par>
                            </p:childTnLst>
                          </p:cTn>
                        </p:par>
                        <p:par>
                          <p:cTn id="47" fill="hold" nodeType="afterGroup">
                            <p:stCondLst>
                              <p:cond delay="3000"/>
                            </p:stCondLst>
                            <p:childTnLst>
                              <p:par>
                                <p:cTn id="48" presetID="18" presetClass="entr" presetSubtype="6" fill="hold" grpId="0" nodeType="afterEffect">
                                  <p:stCondLst>
                                    <p:cond delay="0"/>
                                  </p:stCondLst>
                                  <p:childTnLst>
                                    <p:set>
                                      <p:cBhvr>
                                        <p:cTn id="49" dur="1" fill="hold">
                                          <p:stCondLst>
                                            <p:cond delay="0"/>
                                          </p:stCondLst>
                                        </p:cTn>
                                        <p:tgtEl>
                                          <p:spTgt spid="71697"/>
                                        </p:tgtEl>
                                        <p:attrNameLst>
                                          <p:attrName>style.visibility</p:attrName>
                                        </p:attrNameLst>
                                      </p:cBhvr>
                                      <p:to>
                                        <p:strVal val="visible"/>
                                      </p:to>
                                    </p:set>
                                    <p:animEffect transition="in" filter="strips(downRight)">
                                      <p:cBhvr>
                                        <p:cTn id="50" dur="500"/>
                                        <p:tgtEl>
                                          <p:spTgt spid="71697"/>
                                        </p:tgtEl>
                                      </p:cBhvr>
                                    </p:animEffect>
                                  </p:childTnLst>
                                </p:cTn>
                              </p:par>
                            </p:childTnLst>
                          </p:cTn>
                        </p:par>
                        <p:par>
                          <p:cTn id="51" fill="hold" nodeType="afterGroup">
                            <p:stCondLst>
                              <p:cond delay="3500"/>
                            </p:stCondLst>
                            <p:childTnLst>
                              <p:par>
                                <p:cTn id="52" presetID="26" presetClass="entr" presetSubtype="0" fill="hold" grpId="0" nodeType="afterEffect">
                                  <p:stCondLst>
                                    <p:cond delay="0"/>
                                  </p:stCondLst>
                                  <p:childTnLst>
                                    <p:set>
                                      <p:cBhvr>
                                        <p:cTn id="53" dur="1" fill="hold">
                                          <p:stCondLst>
                                            <p:cond delay="0"/>
                                          </p:stCondLst>
                                        </p:cTn>
                                        <p:tgtEl>
                                          <p:spTgt spid="71689"/>
                                        </p:tgtEl>
                                        <p:attrNameLst>
                                          <p:attrName>style.visibility</p:attrName>
                                        </p:attrNameLst>
                                      </p:cBhvr>
                                      <p:to>
                                        <p:strVal val="visible"/>
                                      </p:to>
                                    </p:set>
                                    <p:animEffect transition="in" filter="wipe(down)">
                                      <p:cBhvr>
                                        <p:cTn id="54" dur="290">
                                          <p:stCondLst>
                                            <p:cond delay="0"/>
                                          </p:stCondLst>
                                        </p:cTn>
                                        <p:tgtEl>
                                          <p:spTgt spid="71689"/>
                                        </p:tgtEl>
                                      </p:cBhvr>
                                    </p:animEffect>
                                    <p:anim calcmode="lin" valueType="num">
                                      <p:cBhvr>
                                        <p:cTn id="55" dur="911" tmFilter="0,0; 0.14,0.36; 0.43,0.73; 0.71,0.91; 1.0,1.0">
                                          <p:stCondLst>
                                            <p:cond delay="0"/>
                                          </p:stCondLst>
                                        </p:cTn>
                                        <p:tgtEl>
                                          <p:spTgt spid="71689"/>
                                        </p:tgtEl>
                                        <p:attrNameLst>
                                          <p:attrName>ppt_x</p:attrName>
                                        </p:attrNameLst>
                                      </p:cBhvr>
                                      <p:tavLst>
                                        <p:tav tm="0">
                                          <p:val>
                                            <p:strVal val="#ppt_x-0.25"/>
                                          </p:val>
                                        </p:tav>
                                        <p:tav tm="100000">
                                          <p:val>
                                            <p:strVal val="#ppt_x"/>
                                          </p:val>
                                        </p:tav>
                                      </p:tavLst>
                                    </p:anim>
                                    <p:anim calcmode="lin" valueType="num">
                                      <p:cBhvr>
                                        <p:cTn id="56" dur="332" tmFilter="0.0,0.0; 0.25,0.07; 0.50,0.2; 0.75,0.467; 1.0,1.0">
                                          <p:stCondLst>
                                            <p:cond delay="0"/>
                                          </p:stCondLst>
                                        </p:cTn>
                                        <p:tgtEl>
                                          <p:spTgt spid="71689"/>
                                        </p:tgtEl>
                                        <p:attrNameLst>
                                          <p:attrName>ppt_y</p:attrName>
                                        </p:attrNameLst>
                                      </p:cBhvr>
                                      <p:tavLst>
                                        <p:tav tm="0" fmla="#ppt_y-sin(pi*$)/3">
                                          <p:val>
                                            <p:fltVal val="0.5"/>
                                          </p:val>
                                        </p:tav>
                                        <p:tav tm="100000">
                                          <p:val>
                                            <p:fltVal val="1"/>
                                          </p:val>
                                        </p:tav>
                                      </p:tavLst>
                                    </p:anim>
                                    <p:anim calcmode="lin" valueType="num">
                                      <p:cBhvr>
                                        <p:cTn id="57" dur="332" tmFilter="0, 0; 0.125,0.2665; 0.25,0.4; 0.375,0.465; 0.5,0.5;  0.625,0.535; 0.75,0.6; 0.875,0.7335; 1,1">
                                          <p:stCondLst>
                                            <p:cond delay="332"/>
                                          </p:stCondLst>
                                        </p:cTn>
                                        <p:tgtEl>
                                          <p:spTgt spid="71689"/>
                                        </p:tgtEl>
                                        <p:attrNameLst>
                                          <p:attrName>ppt_y</p:attrName>
                                        </p:attrNameLst>
                                      </p:cBhvr>
                                      <p:tavLst>
                                        <p:tav tm="0" fmla="#ppt_y-sin(pi*$)/9">
                                          <p:val>
                                            <p:fltVal val="0"/>
                                          </p:val>
                                        </p:tav>
                                        <p:tav tm="100000">
                                          <p:val>
                                            <p:fltVal val="1"/>
                                          </p:val>
                                        </p:tav>
                                      </p:tavLst>
                                    </p:anim>
                                    <p:anim calcmode="lin" valueType="num">
                                      <p:cBhvr>
                                        <p:cTn id="58" dur="166" tmFilter="0, 0; 0.125,0.2665; 0.25,0.4; 0.375,0.465; 0.5,0.5;  0.625,0.535; 0.75,0.6; 0.875,0.7335; 1,1">
                                          <p:stCondLst>
                                            <p:cond delay="662"/>
                                          </p:stCondLst>
                                        </p:cTn>
                                        <p:tgtEl>
                                          <p:spTgt spid="71689"/>
                                        </p:tgtEl>
                                        <p:attrNameLst>
                                          <p:attrName>ppt_y</p:attrName>
                                        </p:attrNameLst>
                                      </p:cBhvr>
                                      <p:tavLst>
                                        <p:tav tm="0" fmla="#ppt_y-sin(pi*$)/27">
                                          <p:val>
                                            <p:fltVal val="0"/>
                                          </p:val>
                                        </p:tav>
                                        <p:tav tm="100000">
                                          <p:val>
                                            <p:fltVal val="1"/>
                                          </p:val>
                                        </p:tav>
                                      </p:tavLst>
                                    </p:anim>
                                    <p:anim calcmode="lin" valueType="num">
                                      <p:cBhvr>
                                        <p:cTn id="59" dur="82" tmFilter="0, 0; 0.125,0.2665; 0.25,0.4; 0.375,0.465; 0.5,0.5;  0.625,0.535; 0.75,0.6; 0.875,0.7335; 1,1">
                                          <p:stCondLst>
                                            <p:cond delay="828"/>
                                          </p:stCondLst>
                                        </p:cTn>
                                        <p:tgtEl>
                                          <p:spTgt spid="71689"/>
                                        </p:tgtEl>
                                        <p:attrNameLst>
                                          <p:attrName>ppt_y</p:attrName>
                                        </p:attrNameLst>
                                      </p:cBhvr>
                                      <p:tavLst>
                                        <p:tav tm="0" fmla="#ppt_y-sin(pi*$)/81">
                                          <p:val>
                                            <p:fltVal val="0"/>
                                          </p:val>
                                        </p:tav>
                                        <p:tav tm="100000">
                                          <p:val>
                                            <p:fltVal val="1"/>
                                          </p:val>
                                        </p:tav>
                                      </p:tavLst>
                                    </p:anim>
                                    <p:animScale>
                                      <p:cBhvr>
                                        <p:cTn id="60" dur="13">
                                          <p:stCondLst>
                                            <p:cond delay="325"/>
                                          </p:stCondLst>
                                        </p:cTn>
                                        <p:tgtEl>
                                          <p:spTgt spid="71689"/>
                                        </p:tgtEl>
                                      </p:cBhvr>
                                      <p:to x="100000" y="60000"/>
                                    </p:animScale>
                                    <p:animScale>
                                      <p:cBhvr>
                                        <p:cTn id="61" dur="83" decel="50000">
                                          <p:stCondLst>
                                            <p:cond delay="338"/>
                                          </p:stCondLst>
                                        </p:cTn>
                                        <p:tgtEl>
                                          <p:spTgt spid="71689"/>
                                        </p:tgtEl>
                                      </p:cBhvr>
                                      <p:to x="100000" y="100000"/>
                                    </p:animScale>
                                    <p:animScale>
                                      <p:cBhvr>
                                        <p:cTn id="62" dur="13">
                                          <p:stCondLst>
                                            <p:cond delay="656"/>
                                          </p:stCondLst>
                                        </p:cTn>
                                        <p:tgtEl>
                                          <p:spTgt spid="71689"/>
                                        </p:tgtEl>
                                      </p:cBhvr>
                                      <p:to x="100000" y="80000"/>
                                    </p:animScale>
                                    <p:animScale>
                                      <p:cBhvr>
                                        <p:cTn id="63" dur="83" decel="50000">
                                          <p:stCondLst>
                                            <p:cond delay="669"/>
                                          </p:stCondLst>
                                        </p:cTn>
                                        <p:tgtEl>
                                          <p:spTgt spid="71689"/>
                                        </p:tgtEl>
                                      </p:cBhvr>
                                      <p:to x="100000" y="100000"/>
                                    </p:animScale>
                                    <p:animScale>
                                      <p:cBhvr>
                                        <p:cTn id="64" dur="13">
                                          <p:stCondLst>
                                            <p:cond delay="821"/>
                                          </p:stCondLst>
                                        </p:cTn>
                                        <p:tgtEl>
                                          <p:spTgt spid="71689"/>
                                        </p:tgtEl>
                                      </p:cBhvr>
                                      <p:to x="100000" y="90000"/>
                                    </p:animScale>
                                    <p:animScale>
                                      <p:cBhvr>
                                        <p:cTn id="65" dur="83" decel="50000">
                                          <p:stCondLst>
                                            <p:cond delay="834"/>
                                          </p:stCondLst>
                                        </p:cTn>
                                        <p:tgtEl>
                                          <p:spTgt spid="71689"/>
                                        </p:tgtEl>
                                      </p:cBhvr>
                                      <p:to x="100000" y="100000"/>
                                    </p:animScale>
                                    <p:animScale>
                                      <p:cBhvr>
                                        <p:cTn id="66" dur="13">
                                          <p:stCondLst>
                                            <p:cond delay="904"/>
                                          </p:stCondLst>
                                        </p:cTn>
                                        <p:tgtEl>
                                          <p:spTgt spid="71689"/>
                                        </p:tgtEl>
                                      </p:cBhvr>
                                      <p:to x="100000" y="95000"/>
                                    </p:animScale>
                                    <p:animScale>
                                      <p:cBhvr>
                                        <p:cTn id="67" dur="83" decel="50000">
                                          <p:stCondLst>
                                            <p:cond delay="917"/>
                                          </p:stCondLst>
                                        </p:cTn>
                                        <p:tgtEl>
                                          <p:spTgt spid="71689"/>
                                        </p:tgtEl>
                                      </p:cBhvr>
                                      <p:to x="100000" y="100000"/>
                                    </p:animScale>
                                  </p:childTnLst>
                                </p:cTn>
                              </p:par>
                            </p:childTnLst>
                          </p:cTn>
                        </p:par>
                        <p:par>
                          <p:cTn id="68" fill="hold" nodeType="afterGroup">
                            <p:stCondLst>
                              <p:cond delay="4500"/>
                            </p:stCondLst>
                            <p:childTnLst>
                              <p:par>
                                <p:cTn id="69" presetID="9" presetClass="entr" presetSubtype="0" fill="hold" grpId="0" nodeType="afterEffect">
                                  <p:stCondLst>
                                    <p:cond delay="0"/>
                                  </p:stCondLst>
                                  <p:childTnLst>
                                    <p:set>
                                      <p:cBhvr>
                                        <p:cTn id="70" dur="1" fill="hold">
                                          <p:stCondLst>
                                            <p:cond delay="0"/>
                                          </p:stCondLst>
                                        </p:cTn>
                                        <p:tgtEl>
                                          <p:spTgt spid="71686"/>
                                        </p:tgtEl>
                                        <p:attrNameLst>
                                          <p:attrName>style.visibility</p:attrName>
                                        </p:attrNameLst>
                                      </p:cBhvr>
                                      <p:to>
                                        <p:strVal val="visible"/>
                                      </p:to>
                                    </p:set>
                                    <p:animEffect transition="in" filter="dissolve">
                                      <p:cBhvr>
                                        <p:cTn id="71" dur="500"/>
                                        <p:tgtEl>
                                          <p:spTgt spid="71686"/>
                                        </p:tgtEl>
                                      </p:cBhvr>
                                    </p:animEffect>
                                  </p:childTnLst>
                                </p:cTn>
                              </p:par>
                            </p:childTnLst>
                          </p:cTn>
                        </p:par>
                        <p:par>
                          <p:cTn id="72" fill="hold" nodeType="afterGroup">
                            <p:stCondLst>
                              <p:cond delay="5000"/>
                            </p:stCondLst>
                            <p:childTnLst>
                              <p:par>
                                <p:cTn id="73" presetID="9" presetClass="entr" presetSubtype="0" fill="hold" grpId="0" nodeType="afterEffect">
                                  <p:stCondLst>
                                    <p:cond delay="0"/>
                                  </p:stCondLst>
                                  <p:childTnLst>
                                    <p:set>
                                      <p:cBhvr>
                                        <p:cTn id="74" dur="1" fill="hold">
                                          <p:stCondLst>
                                            <p:cond delay="0"/>
                                          </p:stCondLst>
                                        </p:cTn>
                                        <p:tgtEl>
                                          <p:spTgt spid="71687"/>
                                        </p:tgtEl>
                                        <p:attrNameLst>
                                          <p:attrName>style.visibility</p:attrName>
                                        </p:attrNameLst>
                                      </p:cBhvr>
                                      <p:to>
                                        <p:strVal val="visible"/>
                                      </p:to>
                                    </p:set>
                                    <p:animEffect transition="in" filter="dissolve">
                                      <p:cBhvr>
                                        <p:cTn id="75" dur="500"/>
                                        <p:tgtEl>
                                          <p:spTgt spid="71687"/>
                                        </p:tgtEl>
                                      </p:cBhvr>
                                    </p:animEffect>
                                  </p:childTnLst>
                                </p:cTn>
                              </p:par>
                            </p:childTnLst>
                          </p:cTn>
                        </p:par>
                        <p:par>
                          <p:cTn id="76" fill="hold" nodeType="afterGroup">
                            <p:stCondLst>
                              <p:cond delay="5500"/>
                            </p:stCondLst>
                            <p:childTnLst>
                              <p:par>
                                <p:cTn id="77" presetID="9" presetClass="entr" presetSubtype="0" fill="hold" grpId="0" nodeType="afterEffect">
                                  <p:stCondLst>
                                    <p:cond delay="0"/>
                                  </p:stCondLst>
                                  <p:childTnLst>
                                    <p:set>
                                      <p:cBhvr>
                                        <p:cTn id="78" dur="1" fill="hold">
                                          <p:stCondLst>
                                            <p:cond delay="0"/>
                                          </p:stCondLst>
                                        </p:cTn>
                                        <p:tgtEl>
                                          <p:spTgt spid="71688"/>
                                        </p:tgtEl>
                                        <p:attrNameLst>
                                          <p:attrName>style.visibility</p:attrName>
                                        </p:attrNameLst>
                                      </p:cBhvr>
                                      <p:to>
                                        <p:strVal val="visible"/>
                                      </p:to>
                                    </p:set>
                                    <p:animEffect transition="in" filter="dissolve">
                                      <p:cBhvr>
                                        <p:cTn id="79" dur="500"/>
                                        <p:tgtEl>
                                          <p:spTgt spid="71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animBg="1"/>
      <p:bldP spid="71687" grpId="0" animBg="1"/>
      <p:bldP spid="71688" grpId="0" animBg="1"/>
      <p:bldP spid="71691" grpId="0" animBg="1"/>
      <p:bldP spid="71692" grpId="0" animBg="1"/>
      <p:bldP spid="71693" grpId="0" animBg="1"/>
      <p:bldP spid="71697" grpId="0" animBg="1"/>
      <p:bldP spid="71698" grpId="0" animBg="1"/>
      <p:bldP spid="71689" grpId="0" animBg="1"/>
      <p:bldP spid="7169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76200" y="-42863"/>
            <a:ext cx="7096125"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ct val="0"/>
              </a:spcBef>
              <a:buClrTx/>
              <a:buSzTx/>
              <a:buFontTx/>
              <a:buNone/>
            </a:pPr>
            <a:r>
              <a:rPr lang="id-ID" altLang="en-US" sz="1800" b="1">
                <a:latin typeface="Arial" pitchFamily="34" charset="0"/>
              </a:rPr>
              <a:t>BAB </a:t>
            </a:r>
            <a:r>
              <a:rPr lang="en-US" altLang="en-US" sz="1800" b="1">
                <a:latin typeface="Arial" pitchFamily="34" charset="0"/>
              </a:rPr>
              <a:t>VI. </a:t>
            </a:r>
            <a:r>
              <a:rPr lang="id-ID" altLang="en-US" sz="1800" b="1">
                <a:latin typeface="Arial" pitchFamily="34" charset="0"/>
              </a:rPr>
              <a:t>PEMERINTAHAN DAERAH</a:t>
            </a:r>
          </a:p>
          <a:p>
            <a:pPr eaLnBrk="1" hangingPunct="1">
              <a:spcBef>
                <a:spcPct val="0"/>
              </a:spcBef>
              <a:buClrTx/>
              <a:buSzTx/>
              <a:buFontTx/>
              <a:buNone/>
            </a:pPr>
            <a:r>
              <a:rPr lang="id-ID" altLang="en-US" sz="1600" b="1">
                <a:latin typeface="Arial" pitchFamily="34" charset="0"/>
              </a:rPr>
              <a:t>Hubungan Pemerintah Pusat dan Pemerintahan Daerah</a:t>
            </a:r>
          </a:p>
        </p:txBody>
      </p:sp>
      <p:sp>
        <p:nvSpPr>
          <p:cNvPr id="522245" name="Text Box 5"/>
          <p:cNvSpPr txBox="1">
            <a:spLocks noChangeArrowheads="1"/>
          </p:cNvSpPr>
          <p:nvPr/>
        </p:nvSpPr>
        <p:spPr bwMode="auto">
          <a:xfrm>
            <a:off x="762000" y="3810000"/>
            <a:ext cx="7696200" cy="1143000"/>
          </a:xfrm>
          <a:prstGeom prst="rect">
            <a:avLst/>
          </a:prstGeom>
          <a:gradFill rotWithShape="1">
            <a:gsLst>
              <a:gs pos="0">
                <a:srgbClr val="33CC33"/>
              </a:gs>
              <a:gs pos="100000">
                <a:srgbClr val="FFFFFF"/>
              </a:gs>
            </a:gsLst>
            <a:lin ang="5400000" scaled="1"/>
          </a:gradFill>
          <a:ln w="28575">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600" b="1">
                <a:latin typeface="Arial" pitchFamily="34" charset="0"/>
              </a:rPr>
              <a:t> Negara mengakui dan menghormati satuan-satuan pemerintahan daerah yang bersifat khusus atau bersifat istimewa yang diatur dengan undang-undang</a:t>
            </a:r>
          </a:p>
          <a:p>
            <a:pPr algn="ctr" eaLnBrk="1" hangingPunct="1">
              <a:spcBef>
                <a:spcPct val="0"/>
              </a:spcBef>
              <a:buClrTx/>
              <a:buSzTx/>
              <a:buFontTx/>
              <a:buNone/>
            </a:pPr>
            <a:r>
              <a:rPr lang="id-ID" altLang="en-US" sz="1600">
                <a:latin typeface="Arial" pitchFamily="34" charset="0"/>
              </a:rPr>
              <a:t>[Pasal 18</a:t>
            </a:r>
            <a:r>
              <a:rPr lang="en-US" altLang="en-US" sz="1600">
                <a:latin typeface="Arial" pitchFamily="34" charset="0"/>
              </a:rPr>
              <a:t> </a:t>
            </a:r>
            <a:r>
              <a:rPr lang="id-ID" altLang="en-US" sz="1600">
                <a:latin typeface="Arial" pitchFamily="34" charset="0"/>
              </a:rPr>
              <a:t>B (1)**]</a:t>
            </a:r>
          </a:p>
        </p:txBody>
      </p:sp>
      <p:sp>
        <p:nvSpPr>
          <p:cNvPr id="522246" name="Text Box 6"/>
          <p:cNvSpPr txBox="1">
            <a:spLocks noChangeArrowheads="1"/>
          </p:cNvSpPr>
          <p:nvPr/>
        </p:nvSpPr>
        <p:spPr bwMode="auto">
          <a:xfrm>
            <a:off x="762000" y="5029200"/>
            <a:ext cx="7696200" cy="1428750"/>
          </a:xfrm>
          <a:prstGeom prst="rect">
            <a:avLst/>
          </a:prstGeom>
          <a:gradFill rotWithShape="1">
            <a:gsLst>
              <a:gs pos="0">
                <a:srgbClr val="33CC33"/>
              </a:gs>
              <a:gs pos="100000">
                <a:srgbClr val="FFFFFF"/>
              </a:gs>
            </a:gsLst>
            <a:lin ang="5400000" scaled="1"/>
          </a:gradFill>
          <a:ln w="28575">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600" b="1">
                <a:latin typeface="Arial" pitchFamily="34" charset="0"/>
              </a:rPr>
              <a:t>Negara mengakui dan menghormati kesatuan-kesatuan masyarakat hukum adat beserta hak-hak tradisionalnya sepanjang masih hidup dan sesuai dengan perkembangan masyarakat dan prinsip Negara Kesatuan Republik Indonesia, yang diatur dalam undang-undang</a:t>
            </a:r>
          </a:p>
          <a:p>
            <a:pPr algn="ctr" eaLnBrk="1" hangingPunct="1">
              <a:spcBef>
                <a:spcPct val="0"/>
              </a:spcBef>
              <a:buClrTx/>
              <a:buSzTx/>
              <a:buFontTx/>
              <a:buNone/>
            </a:pPr>
            <a:r>
              <a:rPr lang="id-ID" altLang="en-US" sz="1600">
                <a:latin typeface="Arial" pitchFamily="34" charset="0"/>
              </a:rPr>
              <a:t>[Pasal 18</a:t>
            </a:r>
            <a:r>
              <a:rPr lang="en-US" altLang="en-US" sz="1600">
                <a:latin typeface="Arial" pitchFamily="34" charset="0"/>
              </a:rPr>
              <a:t> </a:t>
            </a:r>
            <a:r>
              <a:rPr lang="id-ID" altLang="en-US" sz="1600">
                <a:latin typeface="Arial" pitchFamily="34" charset="0"/>
              </a:rPr>
              <a:t>B (2)**]</a:t>
            </a:r>
          </a:p>
        </p:txBody>
      </p:sp>
      <p:sp>
        <p:nvSpPr>
          <p:cNvPr id="522247" name="Text Box 7"/>
          <p:cNvSpPr txBox="1">
            <a:spLocks noChangeArrowheads="1"/>
          </p:cNvSpPr>
          <p:nvPr/>
        </p:nvSpPr>
        <p:spPr bwMode="auto">
          <a:xfrm>
            <a:off x="762000" y="2381250"/>
            <a:ext cx="7696200" cy="1352550"/>
          </a:xfrm>
          <a:prstGeom prst="rect">
            <a:avLst/>
          </a:prstGeom>
          <a:gradFill rotWithShape="1">
            <a:gsLst>
              <a:gs pos="0">
                <a:srgbClr val="33CC33"/>
              </a:gs>
              <a:gs pos="100000">
                <a:srgbClr val="FFFFFF"/>
              </a:gs>
            </a:gsLst>
            <a:lin ang="5400000" scaled="1"/>
          </a:gradFill>
          <a:ln w="28575">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600" b="1">
                <a:latin typeface="Arial" pitchFamily="34" charset="0"/>
              </a:rPr>
              <a:t> Hubungan keuangan, pelayanan umum, pemanfaatan sumber daya alam dan sumber daya lainnya antara pemerintah pusat dan pemerintahan daerah diatur dan dilaksanakan secara adil dan selaras berdasarkan undang-undang</a:t>
            </a:r>
          </a:p>
          <a:p>
            <a:pPr algn="ctr" eaLnBrk="1" hangingPunct="1">
              <a:spcBef>
                <a:spcPct val="0"/>
              </a:spcBef>
              <a:buClrTx/>
              <a:buSzTx/>
              <a:buFontTx/>
              <a:buNone/>
            </a:pPr>
            <a:r>
              <a:rPr lang="id-ID" altLang="en-US" sz="1600">
                <a:latin typeface="Arial" pitchFamily="34" charset="0"/>
              </a:rPr>
              <a:t>[Pasal 18</a:t>
            </a:r>
            <a:r>
              <a:rPr lang="en-US" altLang="en-US" sz="1600">
                <a:latin typeface="Arial" pitchFamily="34" charset="0"/>
              </a:rPr>
              <a:t> </a:t>
            </a:r>
            <a:r>
              <a:rPr lang="id-ID" altLang="en-US" sz="1600">
                <a:latin typeface="Arial" pitchFamily="34" charset="0"/>
              </a:rPr>
              <a:t>A (2)**]</a:t>
            </a:r>
          </a:p>
        </p:txBody>
      </p:sp>
      <p:sp>
        <p:nvSpPr>
          <p:cNvPr id="522248" name="Text Box 8"/>
          <p:cNvSpPr txBox="1">
            <a:spLocks noChangeArrowheads="1"/>
          </p:cNvSpPr>
          <p:nvPr/>
        </p:nvSpPr>
        <p:spPr bwMode="auto">
          <a:xfrm>
            <a:off x="762000" y="914400"/>
            <a:ext cx="7696200" cy="1390650"/>
          </a:xfrm>
          <a:prstGeom prst="rect">
            <a:avLst/>
          </a:prstGeom>
          <a:gradFill rotWithShape="1">
            <a:gsLst>
              <a:gs pos="0">
                <a:srgbClr val="33CC33"/>
              </a:gs>
              <a:gs pos="100000">
                <a:srgbClr val="FFFFFF"/>
              </a:gs>
            </a:gsLst>
            <a:lin ang="5400000" scaled="1"/>
          </a:gradFill>
          <a:ln w="28575">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600" b="1">
                <a:latin typeface="Arial" pitchFamily="34" charset="0"/>
              </a:rPr>
              <a:t> Hubungan wewenang antara pemerintah pusat dan pemerintahan daerah provinsi, kabupaten, dan kota, atau antara provinsi dan kabupaten dan kota, diatur dengan undang-undang dengan memperhatikan kekhususan dan keragaman daerah</a:t>
            </a:r>
          </a:p>
          <a:p>
            <a:pPr algn="ctr" eaLnBrk="1" hangingPunct="1">
              <a:spcBef>
                <a:spcPct val="0"/>
              </a:spcBef>
              <a:buClrTx/>
              <a:buSzTx/>
              <a:buFontTx/>
              <a:buNone/>
            </a:pPr>
            <a:r>
              <a:rPr lang="id-ID" altLang="en-US" sz="1600">
                <a:latin typeface="Arial" pitchFamily="34" charset="0"/>
              </a:rPr>
              <a:t>[Pasal 18</a:t>
            </a:r>
            <a:r>
              <a:rPr lang="en-US" altLang="en-US" sz="1600">
                <a:latin typeface="Arial" pitchFamily="34" charset="0"/>
              </a:rPr>
              <a:t> </a:t>
            </a:r>
            <a:r>
              <a:rPr lang="id-ID" altLang="en-US" sz="1600">
                <a:latin typeface="Arial" pitchFamily="34" charset="0"/>
              </a:rPr>
              <a:t>A (1)**]</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522248"/>
                                        </p:tgtEl>
                                        <p:attrNameLst>
                                          <p:attrName>style.visibility</p:attrName>
                                        </p:attrNameLst>
                                      </p:cBhvr>
                                      <p:to>
                                        <p:strVal val="visible"/>
                                      </p:to>
                                    </p:set>
                                    <p:anim calcmode="lin" valueType="num">
                                      <p:cBhvr>
                                        <p:cTn id="7" dur="100" fill="hold"/>
                                        <p:tgtEl>
                                          <p:spTgt spid="522248"/>
                                        </p:tgtEl>
                                        <p:attrNameLst>
                                          <p:attrName>ppt_w</p:attrName>
                                        </p:attrNameLst>
                                      </p:cBhvr>
                                      <p:tavLst>
                                        <p:tav tm="0">
                                          <p:val>
                                            <p:fltVal val="0"/>
                                          </p:val>
                                        </p:tav>
                                        <p:tav tm="100000">
                                          <p:val>
                                            <p:strVal val="#ppt_w"/>
                                          </p:val>
                                        </p:tav>
                                      </p:tavLst>
                                    </p:anim>
                                    <p:anim calcmode="lin" valueType="num">
                                      <p:cBhvr>
                                        <p:cTn id="8" dur="100" fill="hold"/>
                                        <p:tgtEl>
                                          <p:spTgt spid="522248"/>
                                        </p:tgtEl>
                                        <p:attrNameLst>
                                          <p:attrName>ppt_h</p:attrName>
                                        </p:attrNameLst>
                                      </p:cBhvr>
                                      <p:tavLst>
                                        <p:tav tm="0">
                                          <p:val>
                                            <p:fltVal val="0"/>
                                          </p:val>
                                        </p:tav>
                                        <p:tav tm="100000">
                                          <p:val>
                                            <p:strVal val="#ppt_h"/>
                                          </p:val>
                                        </p:tav>
                                      </p:tavLst>
                                    </p:anim>
                                    <p:anim calcmode="lin" valueType="num">
                                      <p:cBhvr>
                                        <p:cTn id="9" dur="100" fill="hold"/>
                                        <p:tgtEl>
                                          <p:spTgt spid="522248"/>
                                        </p:tgtEl>
                                        <p:attrNameLst>
                                          <p:attrName>style.rotation</p:attrName>
                                        </p:attrNameLst>
                                      </p:cBhvr>
                                      <p:tavLst>
                                        <p:tav tm="0">
                                          <p:val>
                                            <p:fltVal val="90"/>
                                          </p:val>
                                        </p:tav>
                                        <p:tav tm="100000">
                                          <p:val>
                                            <p:fltVal val="0"/>
                                          </p:val>
                                        </p:tav>
                                      </p:tavLst>
                                    </p:anim>
                                    <p:animEffect transition="in" filter="fade">
                                      <p:cBhvr>
                                        <p:cTn id="10" dur="100"/>
                                        <p:tgtEl>
                                          <p:spTgt spid="522248"/>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522247"/>
                                        </p:tgtEl>
                                        <p:attrNameLst>
                                          <p:attrName>style.visibility</p:attrName>
                                        </p:attrNameLst>
                                      </p:cBhvr>
                                      <p:to>
                                        <p:strVal val="visible"/>
                                      </p:to>
                                    </p:set>
                                    <p:anim calcmode="lin" valueType="num">
                                      <p:cBhvr>
                                        <p:cTn id="13" dur="100" fill="hold"/>
                                        <p:tgtEl>
                                          <p:spTgt spid="522247"/>
                                        </p:tgtEl>
                                        <p:attrNameLst>
                                          <p:attrName>ppt_w</p:attrName>
                                        </p:attrNameLst>
                                      </p:cBhvr>
                                      <p:tavLst>
                                        <p:tav tm="0">
                                          <p:val>
                                            <p:fltVal val="0"/>
                                          </p:val>
                                        </p:tav>
                                        <p:tav tm="100000">
                                          <p:val>
                                            <p:strVal val="#ppt_w"/>
                                          </p:val>
                                        </p:tav>
                                      </p:tavLst>
                                    </p:anim>
                                    <p:anim calcmode="lin" valueType="num">
                                      <p:cBhvr>
                                        <p:cTn id="14" dur="100" fill="hold"/>
                                        <p:tgtEl>
                                          <p:spTgt spid="522247"/>
                                        </p:tgtEl>
                                        <p:attrNameLst>
                                          <p:attrName>ppt_h</p:attrName>
                                        </p:attrNameLst>
                                      </p:cBhvr>
                                      <p:tavLst>
                                        <p:tav tm="0">
                                          <p:val>
                                            <p:fltVal val="0"/>
                                          </p:val>
                                        </p:tav>
                                        <p:tav tm="100000">
                                          <p:val>
                                            <p:strVal val="#ppt_h"/>
                                          </p:val>
                                        </p:tav>
                                      </p:tavLst>
                                    </p:anim>
                                    <p:anim calcmode="lin" valueType="num">
                                      <p:cBhvr>
                                        <p:cTn id="15" dur="100" fill="hold"/>
                                        <p:tgtEl>
                                          <p:spTgt spid="522247"/>
                                        </p:tgtEl>
                                        <p:attrNameLst>
                                          <p:attrName>style.rotation</p:attrName>
                                        </p:attrNameLst>
                                      </p:cBhvr>
                                      <p:tavLst>
                                        <p:tav tm="0">
                                          <p:val>
                                            <p:fltVal val="90"/>
                                          </p:val>
                                        </p:tav>
                                        <p:tav tm="100000">
                                          <p:val>
                                            <p:fltVal val="0"/>
                                          </p:val>
                                        </p:tav>
                                      </p:tavLst>
                                    </p:anim>
                                    <p:animEffect transition="in" filter="fade">
                                      <p:cBhvr>
                                        <p:cTn id="16" dur="100"/>
                                        <p:tgtEl>
                                          <p:spTgt spid="522247"/>
                                        </p:tgtEl>
                                      </p:cBhvr>
                                    </p:animEffect>
                                  </p:childTnLst>
                                </p:cTn>
                              </p:par>
                              <p:par>
                                <p:cTn id="17" presetID="31" presetClass="entr" presetSubtype="0" fill="hold" grpId="0" nodeType="withEffect">
                                  <p:stCondLst>
                                    <p:cond delay="0"/>
                                  </p:stCondLst>
                                  <p:iterate type="lt">
                                    <p:tmPct val="5000"/>
                                  </p:iterate>
                                  <p:childTnLst>
                                    <p:set>
                                      <p:cBhvr>
                                        <p:cTn id="18" dur="1" fill="hold">
                                          <p:stCondLst>
                                            <p:cond delay="0"/>
                                          </p:stCondLst>
                                        </p:cTn>
                                        <p:tgtEl>
                                          <p:spTgt spid="522245"/>
                                        </p:tgtEl>
                                        <p:attrNameLst>
                                          <p:attrName>style.visibility</p:attrName>
                                        </p:attrNameLst>
                                      </p:cBhvr>
                                      <p:to>
                                        <p:strVal val="visible"/>
                                      </p:to>
                                    </p:set>
                                    <p:anim calcmode="lin" valueType="num">
                                      <p:cBhvr>
                                        <p:cTn id="19" dur="100" fill="hold"/>
                                        <p:tgtEl>
                                          <p:spTgt spid="522245"/>
                                        </p:tgtEl>
                                        <p:attrNameLst>
                                          <p:attrName>ppt_w</p:attrName>
                                        </p:attrNameLst>
                                      </p:cBhvr>
                                      <p:tavLst>
                                        <p:tav tm="0">
                                          <p:val>
                                            <p:fltVal val="0"/>
                                          </p:val>
                                        </p:tav>
                                        <p:tav tm="100000">
                                          <p:val>
                                            <p:strVal val="#ppt_w"/>
                                          </p:val>
                                        </p:tav>
                                      </p:tavLst>
                                    </p:anim>
                                    <p:anim calcmode="lin" valueType="num">
                                      <p:cBhvr>
                                        <p:cTn id="20" dur="100" fill="hold"/>
                                        <p:tgtEl>
                                          <p:spTgt spid="522245"/>
                                        </p:tgtEl>
                                        <p:attrNameLst>
                                          <p:attrName>ppt_h</p:attrName>
                                        </p:attrNameLst>
                                      </p:cBhvr>
                                      <p:tavLst>
                                        <p:tav tm="0">
                                          <p:val>
                                            <p:fltVal val="0"/>
                                          </p:val>
                                        </p:tav>
                                        <p:tav tm="100000">
                                          <p:val>
                                            <p:strVal val="#ppt_h"/>
                                          </p:val>
                                        </p:tav>
                                      </p:tavLst>
                                    </p:anim>
                                    <p:anim calcmode="lin" valueType="num">
                                      <p:cBhvr>
                                        <p:cTn id="21" dur="100" fill="hold"/>
                                        <p:tgtEl>
                                          <p:spTgt spid="522245"/>
                                        </p:tgtEl>
                                        <p:attrNameLst>
                                          <p:attrName>style.rotation</p:attrName>
                                        </p:attrNameLst>
                                      </p:cBhvr>
                                      <p:tavLst>
                                        <p:tav tm="0">
                                          <p:val>
                                            <p:fltVal val="90"/>
                                          </p:val>
                                        </p:tav>
                                        <p:tav tm="100000">
                                          <p:val>
                                            <p:fltVal val="0"/>
                                          </p:val>
                                        </p:tav>
                                      </p:tavLst>
                                    </p:anim>
                                    <p:animEffect transition="in" filter="fade">
                                      <p:cBhvr>
                                        <p:cTn id="22" dur="100"/>
                                        <p:tgtEl>
                                          <p:spTgt spid="522245"/>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522246"/>
                                        </p:tgtEl>
                                        <p:attrNameLst>
                                          <p:attrName>style.visibility</p:attrName>
                                        </p:attrNameLst>
                                      </p:cBhvr>
                                      <p:to>
                                        <p:strVal val="visible"/>
                                      </p:to>
                                    </p:set>
                                    <p:anim calcmode="lin" valueType="num">
                                      <p:cBhvr>
                                        <p:cTn id="25" dur="100" fill="hold"/>
                                        <p:tgtEl>
                                          <p:spTgt spid="522246"/>
                                        </p:tgtEl>
                                        <p:attrNameLst>
                                          <p:attrName>ppt_w</p:attrName>
                                        </p:attrNameLst>
                                      </p:cBhvr>
                                      <p:tavLst>
                                        <p:tav tm="0">
                                          <p:val>
                                            <p:fltVal val="0"/>
                                          </p:val>
                                        </p:tav>
                                        <p:tav tm="100000">
                                          <p:val>
                                            <p:strVal val="#ppt_w"/>
                                          </p:val>
                                        </p:tav>
                                      </p:tavLst>
                                    </p:anim>
                                    <p:anim calcmode="lin" valueType="num">
                                      <p:cBhvr>
                                        <p:cTn id="26" dur="100" fill="hold"/>
                                        <p:tgtEl>
                                          <p:spTgt spid="522246"/>
                                        </p:tgtEl>
                                        <p:attrNameLst>
                                          <p:attrName>ppt_h</p:attrName>
                                        </p:attrNameLst>
                                      </p:cBhvr>
                                      <p:tavLst>
                                        <p:tav tm="0">
                                          <p:val>
                                            <p:fltVal val="0"/>
                                          </p:val>
                                        </p:tav>
                                        <p:tav tm="100000">
                                          <p:val>
                                            <p:strVal val="#ppt_h"/>
                                          </p:val>
                                        </p:tav>
                                      </p:tavLst>
                                    </p:anim>
                                    <p:anim calcmode="lin" valueType="num">
                                      <p:cBhvr>
                                        <p:cTn id="27" dur="100" fill="hold"/>
                                        <p:tgtEl>
                                          <p:spTgt spid="522246"/>
                                        </p:tgtEl>
                                        <p:attrNameLst>
                                          <p:attrName>style.rotation</p:attrName>
                                        </p:attrNameLst>
                                      </p:cBhvr>
                                      <p:tavLst>
                                        <p:tav tm="0">
                                          <p:val>
                                            <p:fltVal val="90"/>
                                          </p:val>
                                        </p:tav>
                                        <p:tav tm="100000">
                                          <p:val>
                                            <p:fltVal val="0"/>
                                          </p:val>
                                        </p:tav>
                                      </p:tavLst>
                                    </p:anim>
                                    <p:animEffect transition="in" filter="fade">
                                      <p:cBhvr>
                                        <p:cTn id="28" dur="100"/>
                                        <p:tgtEl>
                                          <p:spTgt spid="522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5" grpId="0" animBg="1"/>
      <p:bldP spid="522246" grpId="0" animBg="1"/>
      <p:bldP spid="522247" grpId="0" animBg="1"/>
      <p:bldP spid="5222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d-ID" dirty="0" smtClean="0"/>
              <a:t>Faktor yang saling berpengaruh dalam tampuk kepemimpinan </a:t>
            </a:r>
            <a:endParaRPr lang="id-ID"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2C7F7E18-E6B3-475C-BA54-A14E74044E7A}"/>
                                            </p:graphicEl>
                                          </p:spTgt>
                                        </p:tgtEl>
                                        <p:attrNameLst>
                                          <p:attrName>style.visibility</p:attrName>
                                        </p:attrNameLst>
                                      </p:cBhvr>
                                      <p:to>
                                        <p:strVal val="visible"/>
                                      </p:to>
                                    </p:set>
                                    <p:anim calcmode="lin" valueType="num">
                                      <p:cBhvr additive="base">
                                        <p:cTn id="7" dur="500" fill="hold"/>
                                        <p:tgtEl>
                                          <p:spTgt spid="4">
                                            <p:graphicEl>
                                              <a:dgm id="{2C7F7E18-E6B3-475C-BA54-A14E74044E7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2C7F7E18-E6B3-475C-BA54-A14E74044E7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8AA1E457-09CD-4EDA-8C71-0F49AEEBAE30}"/>
                                            </p:graphicEl>
                                          </p:spTgt>
                                        </p:tgtEl>
                                        <p:attrNameLst>
                                          <p:attrName>style.visibility</p:attrName>
                                        </p:attrNameLst>
                                      </p:cBhvr>
                                      <p:to>
                                        <p:strVal val="visible"/>
                                      </p:to>
                                    </p:set>
                                    <p:anim calcmode="lin" valueType="num">
                                      <p:cBhvr additive="base">
                                        <p:cTn id="13" dur="500" fill="hold"/>
                                        <p:tgtEl>
                                          <p:spTgt spid="4">
                                            <p:graphicEl>
                                              <a:dgm id="{8AA1E457-09CD-4EDA-8C71-0F49AEEBAE30}"/>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8AA1E457-09CD-4EDA-8C71-0F49AEEBAE30}"/>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7B10BA39-3814-40FC-A5B9-9ECF70132C69}"/>
                                            </p:graphicEl>
                                          </p:spTgt>
                                        </p:tgtEl>
                                        <p:attrNameLst>
                                          <p:attrName>style.visibility</p:attrName>
                                        </p:attrNameLst>
                                      </p:cBhvr>
                                      <p:to>
                                        <p:strVal val="visible"/>
                                      </p:to>
                                    </p:set>
                                    <p:anim calcmode="lin" valueType="num">
                                      <p:cBhvr additive="base">
                                        <p:cTn id="17" dur="500" fill="hold"/>
                                        <p:tgtEl>
                                          <p:spTgt spid="4">
                                            <p:graphicEl>
                                              <a:dgm id="{7B10BA39-3814-40FC-A5B9-9ECF70132C69}"/>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7B10BA39-3814-40FC-A5B9-9ECF70132C69}"/>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731F6983-1FA1-4486-BF8A-A977C2F549B0}"/>
                                            </p:graphicEl>
                                          </p:spTgt>
                                        </p:tgtEl>
                                        <p:attrNameLst>
                                          <p:attrName>style.visibility</p:attrName>
                                        </p:attrNameLst>
                                      </p:cBhvr>
                                      <p:to>
                                        <p:strVal val="visible"/>
                                      </p:to>
                                    </p:set>
                                    <p:anim calcmode="lin" valueType="num">
                                      <p:cBhvr additive="base">
                                        <p:cTn id="23" dur="500" fill="hold"/>
                                        <p:tgtEl>
                                          <p:spTgt spid="4">
                                            <p:graphicEl>
                                              <a:dgm id="{731F6983-1FA1-4486-BF8A-A977C2F549B0}"/>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731F6983-1FA1-4486-BF8A-A977C2F549B0}"/>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84353C32-F3B0-414D-B91E-2BD6827E391C}"/>
                                            </p:graphicEl>
                                          </p:spTgt>
                                        </p:tgtEl>
                                        <p:attrNameLst>
                                          <p:attrName>style.visibility</p:attrName>
                                        </p:attrNameLst>
                                      </p:cBhvr>
                                      <p:to>
                                        <p:strVal val="visible"/>
                                      </p:to>
                                    </p:set>
                                    <p:anim calcmode="lin" valueType="num">
                                      <p:cBhvr additive="base">
                                        <p:cTn id="27" dur="500" fill="hold"/>
                                        <p:tgtEl>
                                          <p:spTgt spid="4">
                                            <p:graphicEl>
                                              <a:dgm id="{84353C32-F3B0-414D-B91E-2BD6827E391C}"/>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84353C32-F3B0-414D-B91E-2BD6827E391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chor="t">
            <a:normAutofit fontScale="90000"/>
          </a:bodyPr>
          <a:lstStyle/>
          <a:p>
            <a:pPr eaLnBrk="1" hangingPunct="1">
              <a:defRPr/>
            </a:pPr>
            <a:r>
              <a:rPr lang="en-US" altLang="en-US" sz="3700" smtClean="0">
                <a:latin typeface="Comic Sans MS" pitchFamily="66" charset="0"/>
              </a:rPr>
              <a:t>KEKUASAAN KENEGARAAN DI INDONESIA : </a:t>
            </a:r>
            <a:r>
              <a:rPr lang="en-US" altLang="en-US" sz="3700" smtClean="0">
                <a:solidFill>
                  <a:srgbClr val="FFFF00"/>
                </a:solidFill>
                <a:latin typeface="Comic Sans MS" pitchFamily="66" charset="0"/>
              </a:rPr>
              <a:t>YUDIKATIF</a:t>
            </a:r>
          </a:p>
        </p:txBody>
      </p:sp>
      <p:sp>
        <p:nvSpPr>
          <p:cNvPr id="51203" name="Rectangle 3"/>
          <p:cNvSpPr>
            <a:spLocks noGrp="1" noChangeArrowheads="1"/>
          </p:cNvSpPr>
          <p:nvPr>
            <p:ph type="body" idx="1"/>
          </p:nvPr>
        </p:nvSpPr>
        <p:spPr>
          <a:xfrm>
            <a:off x="0" y="1600200"/>
            <a:ext cx="9144000" cy="5257800"/>
          </a:xfrm>
        </p:spPr>
        <p:txBody>
          <a:bodyPr/>
          <a:lstStyle/>
          <a:p>
            <a:pPr eaLnBrk="1" hangingPunct="1"/>
            <a:r>
              <a:rPr lang="en-US" altLang="en-US" sz="4000" smtClean="0">
                <a:latin typeface="Comic Sans MS" pitchFamily="66" charset="0"/>
              </a:rPr>
              <a:t> MA dan MK,</a:t>
            </a:r>
            <a:r>
              <a:rPr lang="en-US" altLang="en-US" sz="3400" smtClean="0">
                <a:latin typeface="Comic Sans MS" pitchFamily="66" charset="0"/>
              </a:rPr>
              <a:t> </a:t>
            </a:r>
          </a:p>
          <a:p>
            <a:pPr eaLnBrk="1" hangingPunct="1">
              <a:buFont typeface="Wingdings" pitchFamily="2" charset="2"/>
              <a:buNone/>
            </a:pPr>
            <a:r>
              <a:rPr lang="en-US" altLang="en-US" smtClean="0">
                <a:solidFill>
                  <a:srgbClr val="000099"/>
                </a:solidFill>
                <a:latin typeface="Comic Sans MS" pitchFamily="66" charset="0"/>
              </a:rPr>
              <a:t>    </a:t>
            </a:r>
            <a:r>
              <a:rPr lang="en-US" altLang="en-US" sz="3600" smtClean="0">
                <a:latin typeface="Comic Sans MS" pitchFamily="66" charset="0"/>
              </a:rPr>
              <a:t>“Kekuasaan untuk menegakkan Undang- </a:t>
            </a:r>
          </a:p>
          <a:p>
            <a:pPr eaLnBrk="1" hangingPunct="1">
              <a:buFont typeface="Wingdings" pitchFamily="2" charset="2"/>
              <a:buNone/>
            </a:pPr>
            <a:r>
              <a:rPr lang="en-US" altLang="en-US" sz="3600" smtClean="0">
                <a:latin typeface="Comic Sans MS" pitchFamily="66" charset="0"/>
              </a:rPr>
              <a:t>	 Undang dan Hukum, dalam arti </a:t>
            </a:r>
          </a:p>
          <a:p>
            <a:pPr eaLnBrk="1" hangingPunct="1">
              <a:buFont typeface="Wingdings" pitchFamily="2" charset="2"/>
              <a:buNone/>
            </a:pPr>
            <a:r>
              <a:rPr lang="en-US" altLang="en-US" sz="3600" smtClean="0">
                <a:latin typeface="Comic Sans MS" pitchFamily="66" charset="0"/>
              </a:rPr>
              <a:t>	 mengembalikan ke keadaan awal”.</a:t>
            </a:r>
          </a:p>
          <a:p>
            <a:pPr eaLnBrk="1" hangingPunct="1"/>
            <a:endParaRPr lang="en-US" altLang="en-US" sz="3600" smtClean="0">
              <a:latin typeface="Comic Sans MS" pitchFamily="66" charset="0"/>
            </a:endParaRPr>
          </a:p>
          <a:p>
            <a:pPr eaLnBrk="1" hangingPunct="1"/>
            <a:r>
              <a:rPr lang="en-US" altLang="en-US" sz="4000" smtClean="0">
                <a:latin typeface="Comic Sans MS" pitchFamily="66" charset="0"/>
              </a:rPr>
              <a:t>Quasi Yudikatif</a:t>
            </a:r>
            <a:r>
              <a:rPr lang="en-US" altLang="en-US" sz="3400" smtClean="0">
                <a:latin typeface="Comic Sans MS" pitchFamily="66" charset="0"/>
              </a:rPr>
              <a:t>, KY (Pasal 24B) dan </a:t>
            </a:r>
          </a:p>
          <a:p>
            <a:pPr eaLnBrk="1" hangingPunct="1">
              <a:buFont typeface="Wingdings" pitchFamily="2" charset="2"/>
              <a:buNone/>
            </a:pPr>
            <a:r>
              <a:rPr lang="en-US" altLang="en-US" sz="3400" smtClean="0">
                <a:latin typeface="Comic Sans MS" pitchFamily="66" charset="0"/>
              </a:rPr>
              <a:t>	BEPEKA (Pasal 23E ayat (1)</a:t>
            </a:r>
            <a:endParaRPr lang="en-US" altLang="en-US" smtClean="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1000"/>
                                        <p:tgtEl>
                                          <p:spTgt spid="51203">
                                            <p:txEl>
                                              <p:pRg st="0" end="0"/>
                                            </p:txEl>
                                          </p:spTgt>
                                        </p:tgtEl>
                                      </p:cBhvr>
                                    </p:animEffect>
                                    <p:anim calcmode="lin" valueType="num">
                                      <p:cBhvr>
                                        <p:cTn id="8" dur="1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fade">
                                      <p:cBhvr>
                                        <p:cTn id="14" dur="1000"/>
                                        <p:tgtEl>
                                          <p:spTgt spid="51203">
                                            <p:txEl>
                                              <p:pRg st="1" end="1"/>
                                            </p:txEl>
                                          </p:spTgt>
                                        </p:tgtEl>
                                      </p:cBhvr>
                                    </p:animEffect>
                                    <p:anim calcmode="lin" valueType="num">
                                      <p:cBhvr>
                                        <p:cTn id="15" dur="1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51203">
                                            <p:txEl>
                                              <p:pRg st="2" end="2"/>
                                            </p:txEl>
                                          </p:spTgt>
                                        </p:tgtEl>
                                        <p:attrNameLst>
                                          <p:attrName>style.visibility</p:attrName>
                                        </p:attrNameLst>
                                      </p:cBhvr>
                                      <p:to>
                                        <p:strVal val="visible"/>
                                      </p:to>
                                    </p:set>
                                    <p:animEffect transition="in" filter="fade">
                                      <p:cBhvr>
                                        <p:cTn id="21" dur="1000"/>
                                        <p:tgtEl>
                                          <p:spTgt spid="51203">
                                            <p:txEl>
                                              <p:pRg st="2" end="2"/>
                                            </p:txEl>
                                          </p:spTgt>
                                        </p:tgtEl>
                                      </p:cBhvr>
                                    </p:animEffect>
                                    <p:anim calcmode="lin" valueType="num">
                                      <p:cBhvr>
                                        <p:cTn id="22" dur="10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51203">
                                            <p:txEl>
                                              <p:pRg st="3" end="3"/>
                                            </p:txEl>
                                          </p:spTgt>
                                        </p:tgtEl>
                                        <p:attrNameLst>
                                          <p:attrName>style.visibility</p:attrName>
                                        </p:attrNameLst>
                                      </p:cBhvr>
                                      <p:to>
                                        <p:strVal val="visible"/>
                                      </p:to>
                                    </p:set>
                                    <p:animEffect transition="in" filter="fade">
                                      <p:cBhvr>
                                        <p:cTn id="28" dur="1000"/>
                                        <p:tgtEl>
                                          <p:spTgt spid="51203">
                                            <p:txEl>
                                              <p:pRg st="3" end="3"/>
                                            </p:txEl>
                                          </p:spTgt>
                                        </p:tgtEl>
                                      </p:cBhvr>
                                    </p:animEffect>
                                    <p:anim calcmode="lin" valueType="num">
                                      <p:cBhvr>
                                        <p:cTn id="29" dur="10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51203">
                                            <p:txEl>
                                              <p:pRg st="5" end="5"/>
                                            </p:txEl>
                                          </p:spTgt>
                                        </p:tgtEl>
                                        <p:attrNameLst>
                                          <p:attrName>style.visibility</p:attrName>
                                        </p:attrNameLst>
                                      </p:cBhvr>
                                      <p:to>
                                        <p:strVal val="visible"/>
                                      </p:to>
                                    </p:set>
                                    <p:animEffect transition="in" filter="fade">
                                      <p:cBhvr>
                                        <p:cTn id="35" dur="1000"/>
                                        <p:tgtEl>
                                          <p:spTgt spid="51203">
                                            <p:txEl>
                                              <p:pRg st="5" end="5"/>
                                            </p:txEl>
                                          </p:spTgt>
                                        </p:tgtEl>
                                      </p:cBhvr>
                                    </p:animEffect>
                                    <p:anim calcmode="lin" valueType="num">
                                      <p:cBhvr>
                                        <p:cTn id="36" dur="10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120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51203">
                                            <p:txEl>
                                              <p:pRg st="6" end="6"/>
                                            </p:txEl>
                                          </p:spTgt>
                                        </p:tgtEl>
                                        <p:attrNameLst>
                                          <p:attrName>style.visibility</p:attrName>
                                        </p:attrNameLst>
                                      </p:cBhvr>
                                      <p:to>
                                        <p:strVal val="visible"/>
                                      </p:to>
                                    </p:set>
                                    <p:animEffect transition="in" filter="fade">
                                      <p:cBhvr>
                                        <p:cTn id="42" dur="1000"/>
                                        <p:tgtEl>
                                          <p:spTgt spid="51203">
                                            <p:txEl>
                                              <p:pRg st="6" end="6"/>
                                            </p:txEl>
                                          </p:spTgt>
                                        </p:tgtEl>
                                      </p:cBhvr>
                                    </p:animEffect>
                                    <p:anim calcmode="lin" valueType="num">
                                      <p:cBhvr>
                                        <p:cTn id="43" dur="1000" fill="hold"/>
                                        <p:tgtEl>
                                          <p:spTgt spid="5120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5120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76200" y="-38100"/>
            <a:ext cx="5945188" cy="604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just" eaLnBrk="1" hangingPunct="1">
              <a:spcBef>
                <a:spcPct val="0"/>
              </a:spcBef>
              <a:buClrTx/>
              <a:buSzTx/>
              <a:buFontTx/>
              <a:buNone/>
            </a:pPr>
            <a:r>
              <a:rPr lang="en-US" altLang="en-US" sz="1800" b="1">
                <a:latin typeface="Arial" pitchFamily="34" charset="0"/>
              </a:rPr>
              <a:t>BAB IX. </a:t>
            </a:r>
            <a:r>
              <a:rPr lang="id-ID" altLang="en-US" sz="1800" b="1">
                <a:latin typeface="Arial" pitchFamily="34" charset="0"/>
              </a:rPr>
              <a:t>KEKUASAAN KEHAKIMAN</a:t>
            </a:r>
          </a:p>
          <a:p>
            <a:pPr algn="just" eaLnBrk="1" hangingPunct="1">
              <a:spcBef>
                <a:spcPct val="0"/>
              </a:spcBef>
              <a:buClrTx/>
              <a:buSzTx/>
              <a:buFontTx/>
              <a:buNone/>
            </a:pPr>
            <a:r>
              <a:rPr lang="id-ID" altLang="en-US" sz="1600" b="1">
                <a:latin typeface="Arial" pitchFamily="34" charset="0"/>
              </a:rPr>
              <a:t>Mahkamah Agung</a:t>
            </a:r>
          </a:p>
        </p:txBody>
      </p:sp>
      <p:sp>
        <p:nvSpPr>
          <p:cNvPr id="83977" name="Line 9"/>
          <p:cNvSpPr>
            <a:spLocks noChangeShapeType="1"/>
          </p:cNvSpPr>
          <p:nvPr/>
        </p:nvSpPr>
        <p:spPr bwMode="auto">
          <a:xfrm>
            <a:off x="3276600" y="2216150"/>
            <a:ext cx="3524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sp>
        <p:nvSpPr>
          <p:cNvPr id="83978" name="Line 10"/>
          <p:cNvSpPr>
            <a:spLocks noChangeShapeType="1"/>
          </p:cNvSpPr>
          <p:nvPr/>
        </p:nvSpPr>
        <p:spPr bwMode="auto">
          <a:xfrm>
            <a:off x="5562600" y="2216150"/>
            <a:ext cx="38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sp>
        <p:nvSpPr>
          <p:cNvPr id="83979" name="Text Box 11"/>
          <p:cNvSpPr txBox="1">
            <a:spLocks noChangeArrowheads="1"/>
          </p:cNvSpPr>
          <p:nvPr/>
        </p:nvSpPr>
        <p:spPr bwMode="auto">
          <a:xfrm>
            <a:off x="4773613" y="3298825"/>
            <a:ext cx="1366837" cy="515938"/>
          </a:xfrm>
          <a:prstGeom prst="rect">
            <a:avLst/>
          </a:prstGeom>
          <a:solidFill>
            <a:srgbClr val="FFFF00"/>
          </a:solidFill>
          <a:ln w="28575">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1400">
              <a:latin typeface="Arial" pitchFamily="34" charset="0"/>
            </a:endParaRPr>
          </a:p>
          <a:p>
            <a:pPr algn="ctr" eaLnBrk="1" hangingPunct="1">
              <a:spcBef>
                <a:spcPct val="0"/>
              </a:spcBef>
              <a:buClrTx/>
              <a:buSzTx/>
              <a:buFontTx/>
              <a:buNone/>
            </a:pPr>
            <a:r>
              <a:rPr lang="id-ID" altLang="en-US" sz="1400">
                <a:latin typeface="Arial" pitchFamily="34" charset="0"/>
              </a:rPr>
              <a:t>TUN</a:t>
            </a:r>
            <a:endParaRPr lang="id-ID" altLang="en-US" sz="1800">
              <a:latin typeface="Arial" pitchFamily="34" charset="0"/>
            </a:endParaRPr>
          </a:p>
        </p:txBody>
      </p:sp>
      <p:sp>
        <p:nvSpPr>
          <p:cNvPr id="83980" name="Text Box 12"/>
          <p:cNvSpPr txBox="1">
            <a:spLocks noChangeArrowheads="1"/>
          </p:cNvSpPr>
          <p:nvPr/>
        </p:nvSpPr>
        <p:spPr bwMode="auto">
          <a:xfrm>
            <a:off x="4629150" y="3067050"/>
            <a:ext cx="1366838" cy="515938"/>
          </a:xfrm>
          <a:prstGeom prst="rect">
            <a:avLst/>
          </a:prstGeom>
          <a:solidFill>
            <a:srgbClr val="FFFF00"/>
          </a:solidFill>
          <a:ln w="28575">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1400">
              <a:latin typeface="Arial" pitchFamily="34" charset="0"/>
            </a:endParaRPr>
          </a:p>
          <a:p>
            <a:pPr algn="ctr" eaLnBrk="1" hangingPunct="1">
              <a:spcBef>
                <a:spcPct val="0"/>
              </a:spcBef>
              <a:buClrTx/>
              <a:buSzTx/>
              <a:buFontTx/>
              <a:buNone/>
            </a:pPr>
            <a:r>
              <a:rPr lang="id-ID" altLang="en-US" sz="1400">
                <a:latin typeface="Arial" pitchFamily="34" charset="0"/>
              </a:rPr>
              <a:t>Militer</a:t>
            </a:r>
            <a:endParaRPr lang="id-ID" altLang="en-US" sz="1800">
              <a:latin typeface="Arial" pitchFamily="34" charset="0"/>
            </a:endParaRPr>
          </a:p>
        </p:txBody>
      </p:sp>
      <p:sp>
        <p:nvSpPr>
          <p:cNvPr id="83981" name="Text Box 13"/>
          <p:cNvSpPr txBox="1">
            <a:spLocks noChangeArrowheads="1"/>
          </p:cNvSpPr>
          <p:nvPr/>
        </p:nvSpPr>
        <p:spPr bwMode="auto">
          <a:xfrm>
            <a:off x="4468813" y="2800350"/>
            <a:ext cx="1366837" cy="533400"/>
          </a:xfrm>
          <a:prstGeom prst="rect">
            <a:avLst/>
          </a:prstGeom>
          <a:solidFill>
            <a:srgbClr val="FFFF00"/>
          </a:solidFill>
          <a:ln w="28575">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1400">
              <a:latin typeface="Arial" pitchFamily="34" charset="0"/>
            </a:endParaRPr>
          </a:p>
          <a:p>
            <a:pPr algn="ctr" eaLnBrk="1" hangingPunct="1">
              <a:spcBef>
                <a:spcPct val="0"/>
              </a:spcBef>
              <a:buClrTx/>
              <a:buSzTx/>
              <a:buFontTx/>
              <a:buNone/>
            </a:pPr>
            <a:r>
              <a:rPr lang="id-ID" altLang="en-US" sz="1400">
                <a:latin typeface="Arial" pitchFamily="34" charset="0"/>
              </a:rPr>
              <a:t>Agama</a:t>
            </a:r>
            <a:endParaRPr lang="id-ID" altLang="en-US" sz="1800">
              <a:latin typeface="Arial" pitchFamily="34" charset="0"/>
            </a:endParaRPr>
          </a:p>
        </p:txBody>
      </p:sp>
      <p:sp>
        <p:nvSpPr>
          <p:cNvPr id="83982" name="Text Box 14"/>
          <p:cNvSpPr txBox="1">
            <a:spLocks noChangeArrowheads="1"/>
          </p:cNvSpPr>
          <p:nvPr/>
        </p:nvSpPr>
        <p:spPr bwMode="auto">
          <a:xfrm>
            <a:off x="4308475" y="2579688"/>
            <a:ext cx="1366838" cy="523875"/>
          </a:xfrm>
          <a:prstGeom prst="rect">
            <a:avLst/>
          </a:prstGeom>
          <a:solidFill>
            <a:srgbClr val="FFFF00"/>
          </a:solidFill>
          <a:ln w="28575">
            <a:solidFill>
              <a:srgbClr val="000000"/>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1400">
              <a:latin typeface="Arial" pitchFamily="34" charset="0"/>
            </a:endParaRPr>
          </a:p>
          <a:p>
            <a:pPr algn="ctr" eaLnBrk="1" hangingPunct="1">
              <a:spcBef>
                <a:spcPct val="0"/>
              </a:spcBef>
              <a:buClrTx/>
              <a:buSzTx/>
              <a:buFontTx/>
              <a:buNone/>
            </a:pPr>
            <a:r>
              <a:rPr lang="id-ID" altLang="en-US" sz="1400">
                <a:latin typeface="Arial" pitchFamily="34" charset="0"/>
              </a:rPr>
              <a:t>Umum</a:t>
            </a:r>
            <a:endParaRPr lang="id-ID" altLang="en-US" sz="1800">
              <a:latin typeface="Arial" pitchFamily="34" charset="0"/>
            </a:endParaRPr>
          </a:p>
        </p:txBody>
      </p:sp>
      <p:sp>
        <p:nvSpPr>
          <p:cNvPr id="83984" name="Line 16"/>
          <p:cNvSpPr>
            <a:spLocks noChangeShapeType="1"/>
          </p:cNvSpPr>
          <p:nvPr/>
        </p:nvSpPr>
        <p:spPr bwMode="auto">
          <a:xfrm>
            <a:off x="4149725" y="2882900"/>
            <a:ext cx="0" cy="13081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sp>
        <p:nvSpPr>
          <p:cNvPr id="83985" name="Text Box 17"/>
          <p:cNvSpPr txBox="1">
            <a:spLocks noChangeArrowheads="1"/>
          </p:cNvSpPr>
          <p:nvPr/>
        </p:nvSpPr>
        <p:spPr bwMode="auto">
          <a:xfrm>
            <a:off x="195263" y="4191000"/>
            <a:ext cx="8763000" cy="2481263"/>
          </a:xfrm>
          <a:prstGeom prst="rect">
            <a:avLst/>
          </a:prstGeom>
          <a:solidFill>
            <a:srgbClr val="FF0000">
              <a:alpha val="7097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8288" indent="-268288"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00100"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312863"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835150"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357438"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81463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27183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72903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186238"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2000" b="1">
                <a:latin typeface="Tahoma" pitchFamily="34" charset="0"/>
              </a:rPr>
              <a:t>Kewajiban dan </a:t>
            </a:r>
            <a:r>
              <a:rPr lang="id-ID" altLang="en-US" sz="2000" b="1">
                <a:latin typeface="Tahoma" pitchFamily="34" charset="0"/>
              </a:rPr>
              <a:t>Wewenang</a:t>
            </a:r>
          </a:p>
          <a:p>
            <a:pPr algn="just" eaLnBrk="1" hangingPunct="1">
              <a:spcBef>
                <a:spcPct val="0"/>
              </a:spcBef>
              <a:buClrTx/>
              <a:buSzTx/>
              <a:buFontTx/>
              <a:buNone/>
            </a:pPr>
            <a:endParaRPr lang="id-ID" altLang="en-US" sz="1000">
              <a:latin typeface="Tahoma" pitchFamily="34" charset="0"/>
            </a:endParaRPr>
          </a:p>
          <a:p>
            <a:pPr algn="just" eaLnBrk="1" hangingPunct="1">
              <a:spcBef>
                <a:spcPct val="0"/>
              </a:spcBef>
              <a:buClrTx/>
              <a:buSzTx/>
              <a:buFontTx/>
              <a:buAutoNum type="arabicPeriod"/>
            </a:pPr>
            <a:r>
              <a:rPr lang="en-US" altLang="en-US" sz="1800" b="1">
                <a:latin typeface="Tahoma" pitchFamily="34" charset="0"/>
              </a:rPr>
              <a:t>b</a:t>
            </a:r>
            <a:r>
              <a:rPr lang="id-ID" altLang="en-US" sz="1800" b="1">
                <a:latin typeface="Tahoma" pitchFamily="34" charset="0"/>
              </a:rPr>
              <a:t>erwenang mengadili pada tingkat kasasi, menguji peraturan perundang-undangan di bawah undang-undang terhadap undang-undang, dan mempunyai wewenang lainnya yang diberikan oleh undang-undang </a:t>
            </a:r>
            <a:r>
              <a:rPr lang="id-ID" altLang="en-US" sz="1800">
                <a:latin typeface="Tahoma" pitchFamily="34" charset="0"/>
              </a:rPr>
              <a:t>[Pasal 24A (1)</a:t>
            </a:r>
            <a:r>
              <a:rPr lang="en-US" altLang="en-US" sz="1800">
                <a:latin typeface="Tahoma" pitchFamily="34" charset="0"/>
              </a:rPr>
              <a:t>***</a:t>
            </a:r>
            <a:r>
              <a:rPr lang="id-ID" altLang="en-US" sz="1800">
                <a:latin typeface="Tahoma" pitchFamily="34" charset="0"/>
              </a:rPr>
              <a:t>];</a:t>
            </a:r>
          </a:p>
          <a:p>
            <a:pPr algn="just" eaLnBrk="1" hangingPunct="1">
              <a:spcBef>
                <a:spcPct val="0"/>
              </a:spcBef>
              <a:buClrTx/>
              <a:buSzTx/>
              <a:buFontTx/>
              <a:buAutoNum type="arabicPeriod"/>
            </a:pPr>
            <a:r>
              <a:rPr lang="en-US" altLang="en-US" sz="1800" b="1">
                <a:latin typeface="Tahoma" pitchFamily="34" charset="0"/>
              </a:rPr>
              <a:t>m</a:t>
            </a:r>
            <a:r>
              <a:rPr lang="id-ID" altLang="en-US" sz="1800" b="1">
                <a:latin typeface="Tahoma" pitchFamily="34" charset="0"/>
              </a:rPr>
              <a:t>engajukan tiga orang anggota hakim konstitusi </a:t>
            </a:r>
            <a:r>
              <a:rPr lang="id-ID" altLang="en-US" sz="1800">
                <a:latin typeface="Tahoma" pitchFamily="34" charset="0"/>
              </a:rPr>
              <a:t>[Pasal 24C (3)</a:t>
            </a:r>
            <a:r>
              <a:rPr lang="en-US" altLang="en-US" sz="1800">
                <a:latin typeface="Tahoma" pitchFamily="34" charset="0"/>
              </a:rPr>
              <a:t>***</a:t>
            </a:r>
            <a:r>
              <a:rPr lang="id-ID" altLang="en-US" sz="1800">
                <a:latin typeface="Tahoma" pitchFamily="34" charset="0"/>
              </a:rPr>
              <a:t>];</a:t>
            </a:r>
          </a:p>
          <a:p>
            <a:pPr algn="just" eaLnBrk="1" hangingPunct="1">
              <a:spcBef>
                <a:spcPct val="0"/>
              </a:spcBef>
              <a:buClrTx/>
              <a:buSzTx/>
              <a:buFontTx/>
              <a:buAutoNum type="arabicPeriod"/>
            </a:pPr>
            <a:r>
              <a:rPr lang="en-US" altLang="en-US" sz="1800" b="1">
                <a:latin typeface="Tahoma" pitchFamily="34" charset="0"/>
              </a:rPr>
              <a:t>m</a:t>
            </a:r>
            <a:r>
              <a:rPr lang="id-ID" altLang="en-US" sz="1800" b="1">
                <a:latin typeface="Tahoma" pitchFamily="34" charset="0"/>
              </a:rPr>
              <a:t>emberikan pertimbangan dalam hal Presiden memberi grasi dan rehabilitasi </a:t>
            </a:r>
            <a:r>
              <a:rPr lang="id-ID" altLang="en-US" sz="1800">
                <a:latin typeface="Tahoma" pitchFamily="34" charset="0"/>
              </a:rPr>
              <a:t>[Pasal 14 (1)</a:t>
            </a:r>
            <a:r>
              <a:rPr lang="en-US" altLang="en-US" sz="1800">
                <a:latin typeface="Tahoma" pitchFamily="34" charset="0"/>
              </a:rPr>
              <a:t>*</a:t>
            </a:r>
            <a:r>
              <a:rPr lang="id-ID" altLang="en-US" sz="1800">
                <a:latin typeface="Tahoma" pitchFamily="34" charset="0"/>
              </a:rPr>
              <a:t>]</a:t>
            </a:r>
            <a:r>
              <a:rPr lang="en-US" altLang="en-US" sz="1800">
                <a:latin typeface="Tahoma" pitchFamily="34" charset="0"/>
              </a:rPr>
              <a:t>.</a:t>
            </a:r>
            <a:endParaRPr lang="id-ID" altLang="en-US" sz="1800">
              <a:latin typeface="Tahoma" pitchFamily="34" charset="0"/>
            </a:endParaRPr>
          </a:p>
        </p:txBody>
      </p:sp>
      <p:sp>
        <p:nvSpPr>
          <p:cNvPr id="83983" name="Rectangle 15"/>
          <p:cNvSpPr>
            <a:spLocks noChangeArrowheads="1"/>
          </p:cNvSpPr>
          <p:nvPr/>
        </p:nvSpPr>
        <p:spPr bwMode="auto">
          <a:xfrm>
            <a:off x="3633788" y="1516063"/>
            <a:ext cx="1939925" cy="1350962"/>
          </a:xfrm>
          <a:prstGeom prst="rect">
            <a:avLst/>
          </a:prstGeom>
          <a:solidFill>
            <a:srgbClr val="0066FF"/>
          </a:solidFill>
          <a:ln w="28575">
            <a:solidFill>
              <a:schemeClr val="tx1"/>
            </a:solidFill>
            <a:miter lim="800000"/>
            <a:headEnd/>
            <a:tailEnd/>
          </a:ln>
        </p:spPr>
        <p:txBody>
          <a:bodyPr lIns="0" r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4000" b="1">
                <a:solidFill>
                  <a:schemeClr val="accent1"/>
                </a:solidFill>
                <a:latin typeface="Arial" pitchFamily="34" charset="0"/>
              </a:rPr>
              <a:t>MA</a:t>
            </a:r>
          </a:p>
          <a:p>
            <a:pPr algn="ctr" eaLnBrk="1" hangingPunct="1">
              <a:spcBef>
                <a:spcPct val="0"/>
              </a:spcBef>
              <a:buClrTx/>
              <a:buSzTx/>
              <a:buFontTx/>
              <a:buNone/>
            </a:pPr>
            <a:endParaRPr lang="id-ID" altLang="en-US" sz="1400" b="1">
              <a:solidFill>
                <a:schemeClr val="accent1"/>
              </a:solidFill>
              <a:latin typeface="Arial" pitchFamily="34" charset="0"/>
            </a:endParaRPr>
          </a:p>
          <a:p>
            <a:pPr algn="ctr" eaLnBrk="1" hangingPunct="1">
              <a:spcBef>
                <a:spcPct val="0"/>
              </a:spcBef>
              <a:buClrTx/>
              <a:buSzTx/>
              <a:buFontTx/>
              <a:buNone/>
            </a:pPr>
            <a:r>
              <a:rPr lang="id-ID" altLang="en-US" sz="1400" b="1">
                <a:solidFill>
                  <a:schemeClr val="accent1"/>
                </a:solidFill>
                <a:latin typeface="Arial" pitchFamily="34" charset="0"/>
              </a:rPr>
              <a:t>Pasal 24A</a:t>
            </a:r>
            <a:r>
              <a:rPr lang="en-US" altLang="en-US" sz="1400" b="1">
                <a:solidFill>
                  <a:schemeClr val="accent1"/>
                </a:solidFill>
                <a:latin typeface="Arial" pitchFamily="34" charset="0"/>
              </a:rPr>
              <a:t> ***</a:t>
            </a:r>
            <a:endParaRPr lang="id-ID" altLang="en-US" sz="1800">
              <a:solidFill>
                <a:schemeClr val="accent1"/>
              </a:solidFill>
              <a:latin typeface="Arial" pitchFamily="34" charset="0"/>
            </a:endParaRPr>
          </a:p>
        </p:txBody>
      </p:sp>
      <p:sp>
        <p:nvSpPr>
          <p:cNvPr id="83975" name="Oval 7"/>
          <p:cNvSpPr>
            <a:spLocks noChangeArrowheads="1"/>
          </p:cNvSpPr>
          <p:nvPr/>
        </p:nvSpPr>
        <p:spPr bwMode="auto">
          <a:xfrm>
            <a:off x="236538" y="687388"/>
            <a:ext cx="3059112" cy="3059112"/>
          </a:xfrm>
          <a:prstGeom prst="ellipse">
            <a:avLst/>
          </a:prstGeom>
          <a:solidFill>
            <a:srgbClr val="66FF66"/>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500" b="1">
                <a:latin typeface="Arial" pitchFamily="34" charset="0"/>
              </a:rPr>
              <a:t>Hakim agung harus memiliki integritas dan kepribadian yang tidak tercela, adil, profesional, dan berpengalaman di bidang hukum </a:t>
            </a:r>
          </a:p>
          <a:p>
            <a:pPr algn="ctr" eaLnBrk="1" hangingPunct="1">
              <a:spcBef>
                <a:spcPct val="0"/>
              </a:spcBef>
              <a:buClrTx/>
              <a:buSzTx/>
              <a:buFontTx/>
              <a:buNone/>
            </a:pPr>
            <a:r>
              <a:rPr lang="id-ID" altLang="en-US" sz="1500">
                <a:latin typeface="Arial" pitchFamily="34" charset="0"/>
              </a:rPr>
              <a:t>[Pasal 24A (2)</a:t>
            </a:r>
            <a:r>
              <a:rPr lang="en-US" altLang="en-US" sz="1500">
                <a:latin typeface="Arial" pitchFamily="34" charset="0"/>
              </a:rPr>
              <a:t>***</a:t>
            </a:r>
            <a:r>
              <a:rPr lang="id-ID" altLang="en-US" sz="1500">
                <a:latin typeface="Arial" pitchFamily="34" charset="0"/>
              </a:rPr>
              <a:t>]</a:t>
            </a:r>
          </a:p>
        </p:txBody>
      </p:sp>
      <p:sp>
        <p:nvSpPr>
          <p:cNvPr id="83976" name="Oval 8"/>
          <p:cNvSpPr>
            <a:spLocks noChangeArrowheads="1"/>
          </p:cNvSpPr>
          <p:nvPr/>
        </p:nvSpPr>
        <p:spPr bwMode="auto">
          <a:xfrm>
            <a:off x="5943600" y="685800"/>
            <a:ext cx="3059113" cy="3059113"/>
          </a:xfrm>
          <a:prstGeom prst="ellipse">
            <a:avLst/>
          </a:prstGeom>
          <a:solidFill>
            <a:srgbClr val="66FF66"/>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500" b="1">
                <a:latin typeface="Arial" pitchFamily="34" charset="0"/>
              </a:rPr>
              <a:t>Calon hakim agung diusulkan oleh Komisi Yudisial kepada DPR untuk mendapat persetujuan dan ditetapkan sebagai hakim agung oleh Presiden </a:t>
            </a:r>
            <a:endParaRPr lang="en-US" altLang="en-US" sz="1500" b="1">
              <a:latin typeface="Arial" pitchFamily="34" charset="0"/>
            </a:endParaRPr>
          </a:p>
          <a:p>
            <a:pPr algn="ctr" eaLnBrk="1" hangingPunct="1">
              <a:spcBef>
                <a:spcPct val="0"/>
              </a:spcBef>
              <a:buClrTx/>
              <a:buSzTx/>
              <a:buFontTx/>
              <a:buNone/>
            </a:pPr>
            <a:r>
              <a:rPr lang="id-ID" altLang="en-US" sz="1500">
                <a:latin typeface="Arial" pitchFamily="34" charset="0"/>
              </a:rPr>
              <a:t>[Pasal 24A (3)</a:t>
            </a:r>
            <a:r>
              <a:rPr lang="en-US" altLang="en-US" sz="1500">
                <a:latin typeface="Arial" pitchFamily="34" charset="0"/>
              </a:rPr>
              <a:t>***</a:t>
            </a:r>
            <a:r>
              <a:rPr lang="id-ID" altLang="en-US" sz="1500">
                <a:latin typeface="Arial" pitchFamily="34" charset="0"/>
              </a:rPr>
              <a:t>]</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8" presetClass="entr" presetSubtype="0" accel="50000" fill="hold" grpId="0" nodeType="afterEffect">
                                  <p:stCondLst>
                                    <p:cond delay="0"/>
                                  </p:stCondLst>
                                  <p:childTnLst>
                                    <p:set>
                                      <p:cBhvr>
                                        <p:cTn id="6" dur="1" fill="hold">
                                          <p:stCondLst>
                                            <p:cond delay="0"/>
                                          </p:stCondLst>
                                        </p:cTn>
                                        <p:tgtEl>
                                          <p:spTgt spid="83983"/>
                                        </p:tgtEl>
                                        <p:attrNameLst>
                                          <p:attrName>style.visibility</p:attrName>
                                        </p:attrNameLst>
                                      </p:cBhvr>
                                      <p:to>
                                        <p:strVal val="visible"/>
                                      </p:to>
                                    </p:set>
                                    <p:set>
                                      <p:cBhvr>
                                        <p:cTn id="7" dur="455" fill="hold">
                                          <p:stCondLst>
                                            <p:cond delay="0"/>
                                          </p:stCondLst>
                                        </p:cTn>
                                        <p:tgtEl>
                                          <p:spTgt spid="83983"/>
                                        </p:tgtEl>
                                        <p:attrNameLst>
                                          <p:attrName>style.rotation</p:attrName>
                                        </p:attrNameLst>
                                      </p:cBhvr>
                                      <p:to>
                                        <p:strVal val="-45.0"/>
                                      </p:to>
                                    </p:set>
                                    <p:anim calcmode="lin" valueType="num">
                                      <p:cBhvr>
                                        <p:cTn id="8" dur="455" fill="hold">
                                          <p:stCondLst>
                                            <p:cond delay="455"/>
                                          </p:stCondLst>
                                        </p:cTn>
                                        <p:tgtEl>
                                          <p:spTgt spid="8398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8398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8398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83983"/>
                                        </p:tgtEl>
                                        <p:attrNameLst>
                                          <p:attrName>ppt_y</p:attrName>
                                        </p:attrNameLst>
                                      </p:cBhvr>
                                      <p:tavLst>
                                        <p:tav tm="0">
                                          <p:val>
                                            <p:strVal val="#ppt_y-(0.354*#ppt_w-0.172*#ppt_h)"/>
                                          </p:val>
                                        </p:tav>
                                        <p:tav tm="100000">
                                          <p:val>
                                            <p:strVal val="#ppt_y"/>
                                          </p:val>
                                        </p:tav>
                                      </p:tavLst>
                                    </p:anim>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83977"/>
                                        </p:tgtEl>
                                        <p:attrNameLst>
                                          <p:attrName>style.visibility</p:attrName>
                                        </p:attrNameLst>
                                      </p:cBhvr>
                                      <p:to>
                                        <p:strVal val="visible"/>
                                      </p:to>
                                    </p:set>
                                    <p:animEffect transition="in" filter="strips(downLeft)">
                                      <p:cBhvr>
                                        <p:cTn id="15" dur="2000"/>
                                        <p:tgtEl>
                                          <p:spTgt spid="83977"/>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83978"/>
                                        </p:tgtEl>
                                        <p:attrNameLst>
                                          <p:attrName>style.visibility</p:attrName>
                                        </p:attrNameLst>
                                      </p:cBhvr>
                                      <p:to>
                                        <p:strVal val="visible"/>
                                      </p:to>
                                    </p:set>
                                    <p:animEffect transition="in" filter="strips(downRight)">
                                      <p:cBhvr>
                                        <p:cTn id="18" dur="2000"/>
                                        <p:tgtEl>
                                          <p:spTgt spid="83978"/>
                                        </p:tgtEl>
                                      </p:cBhvr>
                                    </p:animEffect>
                                  </p:childTnLst>
                                </p:cTn>
                              </p:par>
                              <p:par>
                                <p:cTn id="19" presetID="35" presetClass="entr" presetSubtype="0" fill="hold" grpId="0" nodeType="withEffect">
                                  <p:stCondLst>
                                    <p:cond delay="0"/>
                                  </p:stCondLst>
                                  <p:childTnLst>
                                    <p:set>
                                      <p:cBhvr>
                                        <p:cTn id="20" dur="1" fill="hold">
                                          <p:stCondLst>
                                            <p:cond delay="0"/>
                                          </p:stCondLst>
                                        </p:cTn>
                                        <p:tgtEl>
                                          <p:spTgt spid="83975"/>
                                        </p:tgtEl>
                                        <p:attrNameLst>
                                          <p:attrName>style.visibility</p:attrName>
                                        </p:attrNameLst>
                                      </p:cBhvr>
                                      <p:to>
                                        <p:strVal val="visible"/>
                                      </p:to>
                                    </p:set>
                                    <p:animEffect transition="in" filter="fade">
                                      <p:cBhvr>
                                        <p:cTn id="21" dur="2000"/>
                                        <p:tgtEl>
                                          <p:spTgt spid="83975"/>
                                        </p:tgtEl>
                                      </p:cBhvr>
                                    </p:animEffect>
                                    <p:anim calcmode="lin" valueType="num">
                                      <p:cBhvr>
                                        <p:cTn id="22" dur="2000" fill="hold"/>
                                        <p:tgtEl>
                                          <p:spTgt spid="83975"/>
                                        </p:tgtEl>
                                        <p:attrNameLst>
                                          <p:attrName>style.rotation</p:attrName>
                                        </p:attrNameLst>
                                      </p:cBhvr>
                                      <p:tavLst>
                                        <p:tav tm="0">
                                          <p:val>
                                            <p:fltVal val="720"/>
                                          </p:val>
                                        </p:tav>
                                        <p:tav tm="100000">
                                          <p:val>
                                            <p:fltVal val="0"/>
                                          </p:val>
                                        </p:tav>
                                      </p:tavLst>
                                    </p:anim>
                                    <p:anim calcmode="lin" valueType="num">
                                      <p:cBhvr>
                                        <p:cTn id="23" dur="2000" fill="hold"/>
                                        <p:tgtEl>
                                          <p:spTgt spid="83975"/>
                                        </p:tgtEl>
                                        <p:attrNameLst>
                                          <p:attrName>ppt_h</p:attrName>
                                        </p:attrNameLst>
                                      </p:cBhvr>
                                      <p:tavLst>
                                        <p:tav tm="0">
                                          <p:val>
                                            <p:fltVal val="0"/>
                                          </p:val>
                                        </p:tav>
                                        <p:tav tm="100000">
                                          <p:val>
                                            <p:strVal val="#ppt_h"/>
                                          </p:val>
                                        </p:tav>
                                      </p:tavLst>
                                    </p:anim>
                                    <p:anim calcmode="lin" valueType="num">
                                      <p:cBhvr>
                                        <p:cTn id="24" dur="2000" fill="hold"/>
                                        <p:tgtEl>
                                          <p:spTgt spid="83975"/>
                                        </p:tgtEl>
                                        <p:attrNameLst>
                                          <p:attrName>ppt_w</p:attrName>
                                        </p:attrNameLst>
                                      </p:cBhvr>
                                      <p:tavLst>
                                        <p:tav tm="0">
                                          <p:val>
                                            <p:fltVal val="0"/>
                                          </p:val>
                                        </p:tav>
                                        <p:tav tm="100000">
                                          <p:val>
                                            <p:strVal val="#ppt_w"/>
                                          </p:val>
                                        </p:tav>
                                      </p:tavLst>
                                    </p:anim>
                                  </p:childTnLst>
                                </p:cTn>
                              </p:par>
                              <p:par>
                                <p:cTn id="25" presetID="35" presetClass="entr" presetSubtype="0" fill="hold" grpId="0" nodeType="withEffect">
                                  <p:stCondLst>
                                    <p:cond delay="0"/>
                                  </p:stCondLst>
                                  <p:childTnLst>
                                    <p:set>
                                      <p:cBhvr>
                                        <p:cTn id="26" dur="1" fill="hold">
                                          <p:stCondLst>
                                            <p:cond delay="0"/>
                                          </p:stCondLst>
                                        </p:cTn>
                                        <p:tgtEl>
                                          <p:spTgt spid="83976"/>
                                        </p:tgtEl>
                                        <p:attrNameLst>
                                          <p:attrName>style.visibility</p:attrName>
                                        </p:attrNameLst>
                                      </p:cBhvr>
                                      <p:to>
                                        <p:strVal val="visible"/>
                                      </p:to>
                                    </p:set>
                                    <p:animEffect transition="in" filter="fade">
                                      <p:cBhvr>
                                        <p:cTn id="27" dur="2000"/>
                                        <p:tgtEl>
                                          <p:spTgt spid="83976"/>
                                        </p:tgtEl>
                                      </p:cBhvr>
                                    </p:animEffect>
                                    <p:anim calcmode="lin" valueType="num">
                                      <p:cBhvr>
                                        <p:cTn id="28" dur="2000" fill="hold"/>
                                        <p:tgtEl>
                                          <p:spTgt spid="83976"/>
                                        </p:tgtEl>
                                        <p:attrNameLst>
                                          <p:attrName>style.rotation</p:attrName>
                                        </p:attrNameLst>
                                      </p:cBhvr>
                                      <p:tavLst>
                                        <p:tav tm="0">
                                          <p:val>
                                            <p:fltVal val="720"/>
                                          </p:val>
                                        </p:tav>
                                        <p:tav tm="100000">
                                          <p:val>
                                            <p:fltVal val="0"/>
                                          </p:val>
                                        </p:tav>
                                      </p:tavLst>
                                    </p:anim>
                                    <p:anim calcmode="lin" valueType="num">
                                      <p:cBhvr>
                                        <p:cTn id="29" dur="2000" fill="hold"/>
                                        <p:tgtEl>
                                          <p:spTgt spid="83976"/>
                                        </p:tgtEl>
                                        <p:attrNameLst>
                                          <p:attrName>ppt_h</p:attrName>
                                        </p:attrNameLst>
                                      </p:cBhvr>
                                      <p:tavLst>
                                        <p:tav tm="0">
                                          <p:val>
                                            <p:fltVal val="0"/>
                                          </p:val>
                                        </p:tav>
                                        <p:tav tm="100000">
                                          <p:val>
                                            <p:strVal val="#ppt_h"/>
                                          </p:val>
                                        </p:tav>
                                      </p:tavLst>
                                    </p:anim>
                                    <p:anim calcmode="lin" valueType="num">
                                      <p:cBhvr>
                                        <p:cTn id="30" dur="2000" fill="hold"/>
                                        <p:tgtEl>
                                          <p:spTgt spid="83976"/>
                                        </p:tgtEl>
                                        <p:attrNameLst>
                                          <p:attrName>ppt_w</p:attrName>
                                        </p:attrNameLst>
                                      </p:cBhvr>
                                      <p:tavLst>
                                        <p:tav tm="0">
                                          <p:val>
                                            <p:fltVal val="0"/>
                                          </p:val>
                                        </p:tav>
                                        <p:tav tm="100000">
                                          <p:val>
                                            <p:strVal val="#ppt_w"/>
                                          </p:val>
                                        </p:tav>
                                      </p:tavLst>
                                    </p:anim>
                                  </p:childTnLst>
                                </p:cTn>
                              </p:par>
                            </p:childTnLst>
                          </p:cTn>
                        </p:par>
                        <p:par>
                          <p:cTn id="31" fill="hold" nodeType="afterGroup">
                            <p:stCondLst>
                              <p:cond delay="3000"/>
                            </p:stCondLst>
                            <p:childTnLst>
                              <p:par>
                                <p:cTn id="32" presetID="12" presetClass="entr" presetSubtype="1" fill="hold" grpId="0" nodeType="afterEffect">
                                  <p:stCondLst>
                                    <p:cond delay="0"/>
                                  </p:stCondLst>
                                  <p:childTnLst>
                                    <p:set>
                                      <p:cBhvr>
                                        <p:cTn id="33" dur="1" fill="hold">
                                          <p:stCondLst>
                                            <p:cond delay="0"/>
                                          </p:stCondLst>
                                        </p:cTn>
                                        <p:tgtEl>
                                          <p:spTgt spid="83982"/>
                                        </p:tgtEl>
                                        <p:attrNameLst>
                                          <p:attrName>style.visibility</p:attrName>
                                        </p:attrNameLst>
                                      </p:cBhvr>
                                      <p:to>
                                        <p:strVal val="visible"/>
                                      </p:to>
                                    </p:set>
                                    <p:animEffect transition="in" filter="slide(fromTop)">
                                      <p:cBhvr>
                                        <p:cTn id="34" dur="500"/>
                                        <p:tgtEl>
                                          <p:spTgt spid="83982"/>
                                        </p:tgtEl>
                                      </p:cBhvr>
                                    </p:animEffect>
                                  </p:childTnLst>
                                </p:cTn>
                              </p:par>
                            </p:childTnLst>
                          </p:cTn>
                        </p:par>
                        <p:par>
                          <p:cTn id="35" fill="hold" nodeType="afterGroup">
                            <p:stCondLst>
                              <p:cond delay="3500"/>
                            </p:stCondLst>
                            <p:childTnLst>
                              <p:par>
                                <p:cTn id="36" presetID="12" presetClass="entr" presetSubtype="1" fill="hold" grpId="0" nodeType="afterEffect">
                                  <p:stCondLst>
                                    <p:cond delay="0"/>
                                  </p:stCondLst>
                                  <p:childTnLst>
                                    <p:set>
                                      <p:cBhvr>
                                        <p:cTn id="37" dur="1" fill="hold">
                                          <p:stCondLst>
                                            <p:cond delay="0"/>
                                          </p:stCondLst>
                                        </p:cTn>
                                        <p:tgtEl>
                                          <p:spTgt spid="83981"/>
                                        </p:tgtEl>
                                        <p:attrNameLst>
                                          <p:attrName>style.visibility</p:attrName>
                                        </p:attrNameLst>
                                      </p:cBhvr>
                                      <p:to>
                                        <p:strVal val="visible"/>
                                      </p:to>
                                    </p:set>
                                    <p:animEffect transition="in" filter="slide(fromTop)">
                                      <p:cBhvr>
                                        <p:cTn id="38" dur="500"/>
                                        <p:tgtEl>
                                          <p:spTgt spid="83981"/>
                                        </p:tgtEl>
                                      </p:cBhvr>
                                    </p:animEffect>
                                  </p:childTnLst>
                                </p:cTn>
                              </p:par>
                            </p:childTnLst>
                          </p:cTn>
                        </p:par>
                        <p:par>
                          <p:cTn id="39" fill="hold" nodeType="afterGroup">
                            <p:stCondLst>
                              <p:cond delay="4000"/>
                            </p:stCondLst>
                            <p:childTnLst>
                              <p:par>
                                <p:cTn id="40" presetID="12" presetClass="entr" presetSubtype="1" fill="hold" grpId="0" nodeType="afterEffect">
                                  <p:stCondLst>
                                    <p:cond delay="0"/>
                                  </p:stCondLst>
                                  <p:childTnLst>
                                    <p:set>
                                      <p:cBhvr>
                                        <p:cTn id="41" dur="1" fill="hold">
                                          <p:stCondLst>
                                            <p:cond delay="0"/>
                                          </p:stCondLst>
                                        </p:cTn>
                                        <p:tgtEl>
                                          <p:spTgt spid="83980"/>
                                        </p:tgtEl>
                                        <p:attrNameLst>
                                          <p:attrName>style.visibility</p:attrName>
                                        </p:attrNameLst>
                                      </p:cBhvr>
                                      <p:to>
                                        <p:strVal val="visible"/>
                                      </p:to>
                                    </p:set>
                                    <p:animEffect transition="in" filter="slide(fromTop)">
                                      <p:cBhvr>
                                        <p:cTn id="42" dur="500"/>
                                        <p:tgtEl>
                                          <p:spTgt spid="83980"/>
                                        </p:tgtEl>
                                      </p:cBhvr>
                                    </p:animEffect>
                                  </p:childTnLst>
                                </p:cTn>
                              </p:par>
                            </p:childTnLst>
                          </p:cTn>
                        </p:par>
                        <p:par>
                          <p:cTn id="43" fill="hold" nodeType="afterGroup">
                            <p:stCondLst>
                              <p:cond delay="4500"/>
                            </p:stCondLst>
                            <p:childTnLst>
                              <p:par>
                                <p:cTn id="44" presetID="12" presetClass="entr" presetSubtype="1" fill="hold" grpId="0" nodeType="afterEffect">
                                  <p:stCondLst>
                                    <p:cond delay="0"/>
                                  </p:stCondLst>
                                  <p:childTnLst>
                                    <p:set>
                                      <p:cBhvr>
                                        <p:cTn id="45" dur="1" fill="hold">
                                          <p:stCondLst>
                                            <p:cond delay="0"/>
                                          </p:stCondLst>
                                        </p:cTn>
                                        <p:tgtEl>
                                          <p:spTgt spid="83979"/>
                                        </p:tgtEl>
                                        <p:attrNameLst>
                                          <p:attrName>style.visibility</p:attrName>
                                        </p:attrNameLst>
                                      </p:cBhvr>
                                      <p:to>
                                        <p:strVal val="visible"/>
                                      </p:to>
                                    </p:set>
                                    <p:animEffect transition="in" filter="slide(fromTop)">
                                      <p:cBhvr>
                                        <p:cTn id="46" dur="500"/>
                                        <p:tgtEl>
                                          <p:spTgt spid="83979"/>
                                        </p:tgtEl>
                                      </p:cBhvr>
                                    </p:animEffect>
                                  </p:childTnLst>
                                </p:cTn>
                              </p:par>
                            </p:childTnLst>
                          </p:cTn>
                        </p:par>
                        <p:par>
                          <p:cTn id="47" fill="hold" nodeType="afterGroup">
                            <p:stCondLst>
                              <p:cond delay="5000"/>
                            </p:stCondLst>
                            <p:childTnLst>
                              <p:par>
                                <p:cTn id="48" presetID="18" presetClass="entr" presetSubtype="12" fill="hold" grpId="0" nodeType="afterEffect">
                                  <p:stCondLst>
                                    <p:cond delay="0"/>
                                  </p:stCondLst>
                                  <p:childTnLst>
                                    <p:set>
                                      <p:cBhvr>
                                        <p:cTn id="49" dur="1" fill="hold">
                                          <p:stCondLst>
                                            <p:cond delay="0"/>
                                          </p:stCondLst>
                                        </p:cTn>
                                        <p:tgtEl>
                                          <p:spTgt spid="83984"/>
                                        </p:tgtEl>
                                        <p:attrNameLst>
                                          <p:attrName>style.visibility</p:attrName>
                                        </p:attrNameLst>
                                      </p:cBhvr>
                                      <p:to>
                                        <p:strVal val="visible"/>
                                      </p:to>
                                    </p:set>
                                    <p:animEffect transition="in" filter="strips(downLeft)">
                                      <p:cBhvr>
                                        <p:cTn id="50" dur="500"/>
                                        <p:tgtEl>
                                          <p:spTgt spid="83984"/>
                                        </p:tgtEl>
                                      </p:cBhvr>
                                    </p:animEffect>
                                  </p:childTnLst>
                                </p:cTn>
                              </p:par>
                            </p:childTnLst>
                          </p:cTn>
                        </p:par>
                        <p:par>
                          <p:cTn id="51" fill="hold" nodeType="afterGroup">
                            <p:stCondLst>
                              <p:cond delay="5500"/>
                            </p:stCondLst>
                            <p:childTnLst>
                              <p:par>
                                <p:cTn id="52" presetID="13" presetClass="entr" presetSubtype="16" fill="hold" grpId="0" nodeType="afterEffect">
                                  <p:stCondLst>
                                    <p:cond delay="0"/>
                                  </p:stCondLst>
                                  <p:childTnLst>
                                    <p:set>
                                      <p:cBhvr>
                                        <p:cTn id="53" dur="1" fill="hold">
                                          <p:stCondLst>
                                            <p:cond delay="0"/>
                                          </p:stCondLst>
                                        </p:cTn>
                                        <p:tgtEl>
                                          <p:spTgt spid="83985"/>
                                        </p:tgtEl>
                                        <p:attrNameLst>
                                          <p:attrName>style.visibility</p:attrName>
                                        </p:attrNameLst>
                                      </p:cBhvr>
                                      <p:to>
                                        <p:strVal val="visible"/>
                                      </p:to>
                                    </p:set>
                                    <p:animEffect transition="in" filter="plus(in)">
                                      <p:cBhvr>
                                        <p:cTn id="54" dur="500"/>
                                        <p:tgtEl>
                                          <p:spTgt spid="8398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5" restart="whenNotActive" fill="hold" evtFilter="cancelBubble" nodeType="interactiveSeq">
                <p:stCondLst>
                  <p:cond evt="onClick" delay="0">
                    <p:tgtEl>
                      <p:spTgt spid="83975"/>
                    </p:tgtEl>
                  </p:cond>
                </p:stCondLst>
                <p:endSync evt="end" delay="0">
                  <p:rtn val="all"/>
                </p:endSync>
                <p:childTnLst>
                  <p:par>
                    <p:cTn id="56" fill="hold" nodeType="clickPar">
                      <p:stCondLst>
                        <p:cond delay="0"/>
                      </p:stCondLst>
                      <p:childTnLst>
                        <p:par>
                          <p:cTn id="57" fill="hold" nodeType="withGroup">
                            <p:stCondLst>
                              <p:cond delay="0"/>
                            </p:stCondLst>
                            <p:childTnLst>
                              <p:par>
                                <p:cTn id="58" presetID="6" presetClass="emph" presetSubtype="0" fill="hold" grpId="1" nodeType="clickEffect">
                                  <p:stCondLst>
                                    <p:cond delay="0"/>
                                  </p:stCondLst>
                                  <p:childTnLst>
                                    <p:animScale>
                                      <p:cBhvr>
                                        <p:cTn id="59" dur="500" fill="hold"/>
                                        <p:tgtEl>
                                          <p:spTgt spid="83975"/>
                                        </p:tgtEl>
                                      </p:cBhvr>
                                      <p:by x="200000" y="200000"/>
                                    </p:animScale>
                                  </p:childTnLst>
                                </p:cTn>
                              </p:par>
                              <p:par>
                                <p:cTn id="60" presetID="63" presetClass="path" presetSubtype="0" accel="50000" decel="50000" fill="hold" grpId="2" nodeType="withEffect">
                                  <p:stCondLst>
                                    <p:cond delay="0"/>
                                  </p:stCondLst>
                                  <p:childTnLst>
                                    <p:animMotion origin="layout" path="M 4.44444E-6 -2.5956E-6 L 0.14861 0.16594 " pathEditMode="relative" rAng="0" ptsTypes="AA">
                                      <p:cBhvr>
                                        <p:cTn id="61" dur="500" fill="hold"/>
                                        <p:tgtEl>
                                          <p:spTgt spid="83975"/>
                                        </p:tgtEl>
                                        <p:attrNameLst>
                                          <p:attrName>ppt_x</p:attrName>
                                          <p:attrName>ppt_y</p:attrName>
                                        </p:attrNameLst>
                                      </p:cBhvr>
                                      <p:rCtr x="7431" y="8297"/>
                                    </p:animMotion>
                                  </p:childTnLst>
                                </p:cTn>
                              </p:par>
                            </p:childTnLst>
                          </p:cTn>
                        </p:par>
                      </p:childTnLst>
                    </p:cTn>
                  </p:par>
                  <p:par>
                    <p:cTn id="62" fill="hold" nodeType="clickPar">
                      <p:stCondLst>
                        <p:cond delay="indefinite"/>
                      </p:stCondLst>
                      <p:childTnLst>
                        <p:par>
                          <p:cTn id="63" fill="hold" nodeType="withGroup">
                            <p:stCondLst>
                              <p:cond delay="0"/>
                            </p:stCondLst>
                            <p:childTnLst>
                              <p:par>
                                <p:cTn id="64" presetID="6" presetClass="emph" presetSubtype="0" fill="hold" grpId="3" nodeType="clickEffect">
                                  <p:stCondLst>
                                    <p:cond delay="0"/>
                                  </p:stCondLst>
                                  <p:childTnLst>
                                    <p:animScale>
                                      <p:cBhvr>
                                        <p:cTn id="65" dur="500" fill="hold"/>
                                        <p:tgtEl>
                                          <p:spTgt spid="83975"/>
                                        </p:tgtEl>
                                      </p:cBhvr>
                                      <p:by x="50000" y="50000"/>
                                    </p:animScale>
                                  </p:childTnLst>
                                </p:cTn>
                              </p:par>
                              <p:par>
                                <p:cTn id="66" presetID="63" presetClass="path" presetSubtype="0" accel="50000" decel="50000" fill="hold" grpId="4" nodeType="withEffect">
                                  <p:stCondLst>
                                    <p:cond delay="0"/>
                                  </p:stCondLst>
                                  <p:childTnLst>
                                    <p:animMotion origin="layout" path="M 4.44444E-6 -2.5956E-6 L 0.14861 0.16594 " pathEditMode="relative" rAng="0" ptsTypes="AA">
                                      <p:cBhvr>
                                        <p:cTn id="67" dur="500" spd="-100000" fill="hold"/>
                                        <p:tgtEl>
                                          <p:spTgt spid="83975"/>
                                        </p:tgtEl>
                                        <p:attrNameLst>
                                          <p:attrName>ppt_x</p:attrName>
                                          <p:attrName>ppt_y</p:attrName>
                                        </p:attrNameLst>
                                      </p:cBhvr>
                                      <p:rCtr x="7431" y="8297"/>
                                    </p:animMotion>
                                  </p:childTnLst>
                                </p:cTn>
                              </p:par>
                            </p:childTnLst>
                          </p:cTn>
                        </p:par>
                      </p:childTnLst>
                    </p:cTn>
                  </p:par>
                </p:childTnLst>
              </p:cTn>
              <p:nextCondLst>
                <p:cond evt="onClick" delay="0">
                  <p:tgtEl>
                    <p:spTgt spid="83975"/>
                  </p:tgtEl>
                </p:cond>
              </p:nextCondLst>
            </p:seq>
            <p:seq concurrent="1" nextAc="seek">
              <p:cTn id="68" restart="whenNotActive" fill="hold" evtFilter="cancelBubble" nodeType="interactiveSeq">
                <p:stCondLst>
                  <p:cond evt="onClick" delay="0">
                    <p:tgtEl>
                      <p:spTgt spid="83976"/>
                    </p:tgtEl>
                  </p:cond>
                </p:stCondLst>
                <p:endSync evt="end" delay="0">
                  <p:rtn val="all"/>
                </p:endSync>
                <p:childTnLst>
                  <p:par>
                    <p:cTn id="69" fill="hold" nodeType="clickPar">
                      <p:stCondLst>
                        <p:cond delay="0"/>
                      </p:stCondLst>
                      <p:childTnLst>
                        <p:par>
                          <p:cTn id="70" fill="hold" nodeType="withGroup">
                            <p:stCondLst>
                              <p:cond delay="0"/>
                            </p:stCondLst>
                            <p:childTnLst>
                              <p:par>
                                <p:cTn id="71" presetID="6" presetClass="emph" presetSubtype="0" fill="hold" grpId="1" nodeType="clickEffect">
                                  <p:stCondLst>
                                    <p:cond delay="0"/>
                                  </p:stCondLst>
                                  <p:childTnLst>
                                    <p:animScale>
                                      <p:cBhvr>
                                        <p:cTn id="72" dur="500" fill="hold"/>
                                        <p:tgtEl>
                                          <p:spTgt spid="83976"/>
                                        </p:tgtEl>
                                      </p:cBhvr>
                                      <p:by x="200000" y="200000"/>
                                    </p:animScale>
                                  </p:childTnLst>
                                </p:cTn>
                              </p:par>
                              <p:par>
                                <p:cTn id="73" presetID="35" presetClass="path" presetSubtype="0" accel="50000" decel="50000" fill="hold" grpId="2" nodeType="withEffect">
                                  <p:stCondLst>
                                    <p:cond delay="0"/>
                                  </p:stCondLst>
                                  <p:childTnLst>
                                    <p:animMotion origin="layout" path="M 2.5E-6 -8.45886E-7 L -0.15052 0.17729 " pathEditMode="relative" rAng="0" ptsTypes="AA">
                                      <p:cBhvr>
                                        <p:cTn id="74" dur="500" fill="hold"/>
                                        <p:tgtEl>
                                          <p:spTgt spid="83976"/>
                                        </p:tgtEl>
                                        <p:attrNameLst>
                                          <p:attrName>ppt_x</p:attrName>
                                          <p:attrName>ppt_y</p:attrName>
                                        </p:attrNameLst>
                                      </p:cBhvr>
                                      <p:rCtr x="-7535" y="8853"/>
                                    </p:animMotion>
                                  </p:childTnLst>
                                </p:cTn>
                              </p:par>
                            </p:childTnLst>
                          </p:cTn>
                        </p:par>
                      </p:childTnLst>
                    </p:cTn>
                  </p:par>
                  <p:par>
                    <p:cTn id="75" fill="hold" nodeType="clickPar">
                      <p:stCondLst>
                        <p:cond delay="indefinite"/>
                      </p:stCondLst>
                      <p:childTnLst>
                        <p:par>
                          <p:cTn id="76" fill="hold" nodeType="withGroup">
                            <p:stCondLst>
                              <p:cond delay="0"/>
                            </p:stCondLst>
                            <p:childTnLst>
                              <p:par>
                                <p:cTn id="77" presetID="6" presetClass="emph" presetSubtype="0" fill="hold" grpId="3" nodeType="clickEffect">
                                  <p:stCondLst>
                                    <p:cond delay="0"/>
                                  </p:stCondLst>
                                  <p:childTnLst>
                                    <p:animScale>
                                      <p:cBhvr>
                                        <p:cTn id="78" dur="500" fill="hold"/>
                                        <p:tgtEl>
                                          <p:spTgt spid="83976"/>
                                        </p:tgtEl>
                                      </p:cBhvr>
                                      <p:by x="50000" y="50000"/>
                                    </p:animScale>
                                  </p:childTnLst>
                                </p:cTn>
                              </p:par>
                              <p:par>
                                <p:cTn id="79" presetID="35" presetClass="path" presetSubtype="0" accel="50000" decel="50000" fill="hold" grpId="4" nodeType="withEffect">
                                  <p:stCondLst>
                                    <p:cond delay="0"/>
                                  </p:stCondLst>
                                  <p:childTnLst>
                                    <p:animMotion origin="layout" path="M 2.5E-6 -8.45886E-7 L -0.15052 0.17729 " pathEditMode="relative" rAng="0" ptsTypes="AA">
                                      <p:cBhvr>
                                        <p:cTn id="80" dur="500" spd="-100000" fill="hold"/>
                                        <p:tgtEl>
                                          <p:spTgt spid="83976"/>
                                        </p:tgtEl>
                                        <p:attrNameLst>
                                          <p:attrName>ppt_x</p:attrName>
                                          <p:attrName>ppt_y</p:attrName>
                                        </p:attrNameLst>
                                      </p:cBhvr>
                                      <p:rCtr x="-7535" y="8853"/>
                                    </p:animMotion>
                                  </p:childTnLst>
                                </p:cTn>
                              </p:par>
                            </p:childTnLst>
                          </p:cTn>
                        </p:par>
                      </p:childTnLst>
                    </p:cTn>
                  </p:par>
                </p:childTnLst>
              </p:cTn>
              <p:nextCondLst>
                <p:cond evt="onClick" delay="0">
                  <p:tgtEl>
                    <p:spTgt spid="83976"/>
                  </p:tgtEl>
                </p:cond>
              </p:nextCondLst>
            </p:seq>
          </p:childTnLst>
        </p:cTn>
      </p:par>
    </p:tnLst>
    <p:bldLst>
      <p:bldP spid="83977" grpId="0" animBg="1"/>
      <p:bldP spid="83978" grpId="0" animBg="1"/>
      <p:bldP spid="83979" grpId="0" animBg="1"/>
      <p:bldP spid="83980" grpId="0" animBg="1"/>
      <p:bldP spid="83981" grpId="0" animBg="1"/>
      <p:bldP spid="83982" grpId="0" animBg="1"/>
      <p:bldP spid="83984" grpId="0" animBg="1"/>
      <p:bldP spid="83985" grpId="0" animBg="1"/>
      <p:bldP spid="83983" grpId="0" animBg="1"/>
      <p:bldP spid="83975" grpId="0" animBg="1"/>
      <p:bldP spid="83975" grpId="1" animBg="1"/>
      <p:bldP spid="83975" grpId="2" animBg="1"/>
      <p:bldP spid="83975" grpId="3" animBg="1"/>
      <p:bldP spid="83975" grpId="4" animBg="1"/>
      <p:bldP spid="83976" grpId="0" animBg="1"/>
      <p:bldP spid="83976" grpId="1" animBg="1"/>
      <p:bldP spid="83976" grpId="2" animBg="1"/>
      <p:bldP spid="83976" grpId="3" animBg="1"/>
      <p:bldP spid="83976" grpId="4"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00" name="Line 8"/>
          <p:cNvSpPr>
            <a:spLocks noChangeShapeType="1"/>
          </p:cNvSpPr>
          <p:nvPr/>
        </p:nvSpPr>
        <p:spPr bwMode="auto">
          <a:xfrm flipV="1">
            <a:off x="3324225" y="2181225"/>
            <a:ext cx="4270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sp>
        <p:nvSpPr>
          <p:cNvPr id="85001" name="Line 9"/>
          <p:cNvSpPr>
            <a:spLocks noChangeShapeType="1"/>
          </p:cNvSpPr>
          <p:nvPr/>
        </p:nvSpPr>
        <p:spPr bwMode="auto">
          <a:xfrm>
            <a:off x="5584825" y="2181225"/>
            <a:ext cx="3921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sp>
        <p:nvSpPr>
          <p:cNvPr id="39940" name="Text Box 10"/>
          <p:cNvSpPr txBox="1">
            <a:spLocks noChangeArrowheads="1"/>
          </p:cNvSpPr>
          <p:nvPr/>
        </p:nvSpPr>
        <p:spPr bwMode="auto">
          <a:xfrm>
            <a:off x="76200" y="-38100"/>
            <a:ext cx="5480050" cy="550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just" eaLnBrk="1" hangingPunct="1">
              <a:spcBef>
                <a:spcPct val="0"/>
              </a:spcBef>
              <a:buClrTx/>
              <a:buSzTx/>
              <a:buFontTx/>
              <a:buNone/>
            </a:pPr>
            <a:r>
              <a:rPr lang="id-ID" altLang="en-US" sz="1800" b="1">
                <a:latin typeface="Arial" pitchFamily="34" charset="0"/>
              </a:rPr>
              <a:t>BAB </a:t>
            </a:r>
            <a:r>
              <a:rPr lang="en-US" altLang="en-US" sz="1800" b="1">
                <a:latin typeface="Arial" pitchFamily="34" charset="0"/>
              </a:rPr>
              <a:t>IX. </a:t>
            </a:r>
            <a:r>
              <a:rPr lang="id-ID" altLang="en-US" sz="1800" b="1">
                <a:latin typeface="Arial" pitchFamily="34" charset="0"/>
              </a:rPr>
              <a:t>KEKUASAAN KEHAKIMAN</a:t>
            </a:r>
          </a:p>
          <a:p>
            <a:pPr algn="just" eaLnBrk="1" hangingPunct="1">
              <a:spcBef>
                <a:spcPct val="0"/>
              </a:spcBef>
              <a:buClrTx/>
              <a:buSzTx/>
              <a:buFontTx/>
              <a:buNone/>
            </a:pPr>
            <a:r>
              <a:rPr lang="id-ID" altLang="en-US" sz="1600" b="1">
                <a:latin typeface="Arial" pitchFamily="34" charset="0"/>
              </a:rPr>
              <a:t>Mahkamah Konstitusi </a:t>
            </a:r>
            <a:endParaRPr lang="id-ID" altLang="en-US" sz="1600">
              <a:latin typeface="Arial" pitchFamily="34" charset="0"/>
            </a:endParaRPr>
          </a:p>
        </p:txBody>
      </p:sp>
      <p:sp>
        <p:nvSpPr>
          <p:cNvPr id="85003" name="Line 11"/>
          <p:cNvSpPr>
            <a:spLocks noChangeShapeType="1"/>
          </p:cNvSpPr>
          <p:nvPr/>
        </p:nvSpPr>
        <p:spPr bwMode="auto">
          <a:xfrm flipH="1">
            <a:off x="4640263" y="2819400"/>
            <a:ext cx="7937" cy="10207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sp>
        <p:nvSpPr>
          <p:cNvPr id="85004" name="Rectangle 12"/>
          <p:cNvSpPr>
            <a:spLocks noChangeArrowheads="1"/>
          </p:cNvSpPr>
          <p:nvPr/>
        </p:nvSpPr>
        <p:spPr bwMode="auto">
          <a:xfrm>
            <a:off x="3644900" y="1497013"/>
            <a:ext cx="1973263" cy="1368425"/>
          </a:xfrm>
          <a:prstGeom prst="rect">
            <a:avLst/>
          </a:prstGeom>
          <a:solidFill>
            <a:srgbClr val="0066FF"/>
          </a:solidFill>
          <a:ln w="28575">
            <a:solidFill>
              <a:schemeClr val="tx1"/>
            </a:solidFill>
            <a:miter lim="800000"/>
            <a:headEnd/>
            <a:tailEnd/>
          </a:ln>
        </p:spPr>
        <p:txBody>
          <a:bodyPr lIns="0" r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4000" b="1">
                <a:solidFill>
                  <a:schemeClr val="accent1"/>
                </a:solidFill>
                <a:latin typeface="Arial" pitchFamily="34" charset="0"/>
              </a:rPr>
              <a:t>MK</a:t>
            </a:r>
          </a:p>
        </p:txBody>
      </p:sp>
      <p:sp>
        <p:nvSpPr>
          <p:cNvPr id="85005" name="Text Box 13"/>
          <p:cNvSpPr txBox="1">
            <a:spLocks noChangeArrowheads="1"/>
          </p:cNvSpPr>
          <p:nvPr/>
        </p:nvSpPr>
        <p:spPr bwMode="auto">
          <a:xfrm>
            <a:off x="228600" y="3856038"/>
            <a:ext cx="8686800" cy="2949575"/>
          </a:xfrm>
          <a:prstGeom prst="rect">
            <a:avLst/>
          </a:prstGeom>
          <a:solidFill>
            <a:srgbClr val="FFFF00">
              <a:alpha val="3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00100"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257300"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714500"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171700"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6289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0861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5433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000500"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en-US" altLang="en-US" sz="800" b="1">
              <a:latin typeface="Tahoma" pitchFamily="34" charset="0"/>
            </a:endParaRPr>
          </a:p>
          <a:p>
            <a:pPr algn="ctr" eaLnBrk="1" hangingPunct="1">
              <a:spcBef>
                <a:spcPct val="0"/>
              </a:spcBef>
              <a:buClrTx/>
              <a:buSzTx/>
              <a:buFontTx/>
              <a:buNone/>
            </a:pPr>
            <a:r>
              <a:rPr lang="id-ID" altLang="en-US" sz="1800" b="1">
                <a:latin typeface="Tahoma" pitchFamily="34" charset="0"/>
              </a:rPr>
              <a:t>Wewenang</a:t>
            </a:r>
            <a:r>
              <a:rPr lang="en-US" altLang="en-US" sz="1800" b="1">
                <a:latin typeface="Tahoma" pitchFamily="34" charset="0"/>
              </a:rPr>
              <a:t> dan </a:t>
            </a:r>
            <a:r>
              <a:rPr lang="id-ID" altLang="en-US" sz="1800" b="1">
                <a:latin typeface="Tahoma" pitchFamily="34" charset="0"/>
              </a:rPr>
              <a:t>Kewajiban</a:t>
            </a:r>
            <a:r>
              <a:rPr lang="id-ID" altLang="en-US" sz="1600">
                <a:solidFill>
                  <a:srgbClr val="000000"/>
                </a:solidFill>
                <a:latin typeface="Tahoma" pitchFamily="34" charset="0"/>
              </a:rPr>
              <a:t> </a:t>
            </a:r>
            <a:endParaRPr lang="id-ID" altLang="en-US" sz="1600" b="1">
              <a:latin typeface="Tahoma" pitchFamily="34" charset="0"/>
            </a:endParaRPr>
          </a:p>
          <a:p>
            <a:pPr algn="ctr" eaLnBrk="1" hangingPunct="1">
              <a:spcBef>
                <a:spcPct val="0"/>
              </a:spcBef>
              <a:buClrTx/>
              <a:buSzTx/>
              <a:buFontTx/>
              <a:buNone/>
            </a:pPr>
            <a:endParaRPr lang="id-ID" altLang="en-US" sz="800" b="1">
              <a:latin typeface="Tahoma" pitchFamily="34" charset="0"/>
            </a:endParaRPr>
          </a:p>
          <a:p>
            <a:pPr algn="just" eaLnBrk="1" hangingPunct="1">
              <a:spcBef>
                <a:spcPct val="0"/>
              </a:spcBef>
              <a:buClrTx/>
              <a:buSzTx/>
              <a:buFont typeface="Wingdings" pitchFamily="2" charset="2"/>
              <a:buChar char="l"/>
            </a:pPr>
            <a:r>
              <a:rPr lang="en-US" altLang="en-US" sz="1700" b="1">
                <a:latin typeface="Tahoma" pitchFamily="34" charset="0"/>
              </a:rPr>
              <a:t>b</a:t>
            </a:r>
            <a:r>
              <a:rPr lang="id-ID" altLang="en-US" sz="1700" b="1">
                <a:latin typeface="Tahoma" pitchFamily="34" charset="0"/>
              </a:rPr>
              <a:t>erwenang mengadili pada tingkat pertama dan terakhir yang putusannya bersifat final untuk menguji undang-undang terhadap Undang-Undang Dasar, memutus sengketa kewenangan lembaga negara yang kewenangannya diberikan oleh Undang-Undang Dasar, memutus pembubaran partai politik, dan memutus perselisihan tentang hasil pemilihan umum </a:t>
            </a:r>
            <a:r>
              <a:rPr lang="id-ID" altLang="en-US" sz="1700">
                <a:latin typeface="Tahoma" pitchFamily="34" charset="0"/>
              </a:rPr>
              <a:t>[Pasal 24C (1)***];</a:t>
            </a:r>
          </a:p>
          <a:p>
            <a:pPr algn="just" eaLnBrk="1" hangingPunct="1">
              <a:spcBef>
                <a:spcPct val="0"/>
              </a:spcBef>
              <a:buClrTx/>
              <a:buSzTx/>
              <a:buFont typeface="Wingdings" pitchFamily="2" charset="2"/>
              <a:buChar char="l"/>
            </a:pPr>
            <a:r>
              <a:rPr lang="en-US" altLang="en-US" sz="1700" b="1">
                <a:latin typeface="Tahoma" pitchFamily="34" charset="0"/>
              </a:rPr>
              <a:t>w</a:t>
            </a:r>
            <a:r>
              <a:rPr lang="id-ID" altLang="en-US" sz="1700" b="1">
                <a:latin typeface="Tahoma" pitchFamily="34" charset="0"/>
              </a:rPr>
              <a:t>ajib memberikan putusan atas pendapat Dewan Perwakilan Rakyat mengenai dugaan pelanggaran oleh Presiden dan/atau Wakil Presiden menurut Undang-Undang Dasar </a:t>
            </a:r>
            <a:r>
              <a:rPr lang="id-ID" altLang="en-US" sz="1700">
                <a:latin typeface="Tahoma" pitchFamily="34" charset="0"/>
              </a:rPr>
              <a:t>[Pasal 24C (2)***].</a:t>
            </a:r>
          </a:p>
        </p:txBody>
      </p:sp>
      <p:grpSp>
        <p:nvGrpSpPr>
          <p:cNvPr id="85019" name="Group 27"/>
          <p:cNvGrpSpPr>
            <a:grpSpLocks/>
          </p:cNvGrpSpPr>
          <p:nvPr/>
        </p:nvGrpSpPr>
        <p:grpSpPr bwMode="auto">
          <a:xfrm>
            <a:off x="374650" y="704850"/>
            <a:ext cx="2963863" cy="2952750"/>
            <a:chOff x="236" y="444"/>
            <a:chExt cx="1867" cy="1860"/>
          </a:xfrm>
        </p:grpSpPr>
        <p:sp>
          <p:nvSpPr>
            <p:cNvPr id="39948" name="Oval 7"/>
            <p:cNvSpPr>
              <a:spLocks noChangeArrowheads="1"/>
            </p:cNvSpPr>
            <p:nvPr/>
          </p:nvSpPr>
          <p:spPr bwMode="auto">
            <a:xfrm>
              <a:off x="236" y="444"/>
              <a:ext cx="1867" cy="1860"/>
            </a:xfrm>
            <a:prstGeom prst="ellipse">
              <a:avLst/>
            </a:prstGeom>
            <a:solidFill>
              <a:srgbClr val="008000"/>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1400">
                <a:solidFill>
                  <a:schemeClr val="accent1"/>
                </a:solidFill>
                <a:latin typeface="Arial" pitchFamily="34" charset="0"/>
              </a:endParaRPr>
            </a:p>
          </p:txBody>
        </p:sp>
        <p:sp>
          <p:nvSpPr>
            <p:cNvPr id="39949" name="Rectangle 26"/>
            <p:cNvSpPr>
              <a:spLocks noChangeArrowheads="1"/>
            </p:cNvSpPr>
            <p:nvPr/>
          </p:nvSpPr>
          <p:spPr bwMode="auto">
            <a:xfrm>
              <a:off x="300" y="585"/>
              <a:ext cx="1728" cy="1584"/>
            </a:xfrm>
            <a:prstGeom prst="rect">
              <a:avLst/>
            </a:prstGeom>
            <a:noFill/>
            <a:ln>
              <a:noFill/>
            </a:ln>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28575">
                  <a:solidFill>
                    <a:schemeClr val="tx1"/>
                  </a:solidFill>
                  <a:miter lim="800000"/>
                  <a:headEnd/>
                  <a:tailEnd/>
                </a14:hiddenLine>
              </a:ext>
            </a:extLst>
          </p:spPr>
          <p:txBody>
            <a:bodyPr lIns="72000" tIns="36000" rIns="72000" bIns="3600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400" b="1">
                  <a:solidFill>
                    <a:schemeClr val="accent1"/>
                  </a:solidFill>
                  <a:latin typeface="Arial" pitchFamily="34" charset="0"/>
                </a:rPr>
                <a:t>Hakim konstitusi</a:t>
              </a:r>
              <a:endParaRPr lang="en-US" altLang="en-US" sz="1400" b="1">
                <a:solidFill>
                  <a:schemeClr val="accent1"/>
                </a:solidFill>
                <a:latin typeface="Arial" pitchFamily="34" charset="0"/>
              </a:endParaRPr>
            </a:p>
            <a:p>
              <a:pPr algn="ctr" eaLnBrk="1" hangingPunct="1">
                <a:spcBef>
                  <a:spcPct val="0"/>
                </a:spcBef>
                <a:buClrTx/>
                <a:buSzTx/>
                <a:buFontTx/>
                <a:buNone/>
              </a:pPr>
              <a:r>
                <a:rPr lang="id-ID" altLang="en-US" sz="1400" b="1">
                  <a:solidFill>
                    <a:schemeClr val="accent1"/>
                  </a:solidFill>
                  <a:latin typeface="Arial" pitchFamily="34" charset="0"/>
                </a:rPr>
                <a:t>harus memiliki integritas dan kepribadian yang</a:t>
              </a:r>
              <a:endParaRPr lang="en-US" altLang="en-US" sz="1400" b="1">
                <a:solidFill>
                  <a:schemeClr val="accent1"/>
                </a:solidFill>
                <a:latin typeface="Arial" pitchFamily="34" charset="0"/>
              </a:endParaRPr>
            </a:p>
            <a:p>
              <a:pPr algn="ctr" eaLnBrk="1" hangingPunct="1">
                <a:spcBef>
                  <a:spcPct val="0"/>
                </a:spcBef>
                <a:buClrTx/>
                <a:buSzTx/>
                <a:buFontTx/>
                <a:buNone/>
              </a:pPr>
              <a:r>
                <a:rPr lang="id-ID" altLang="en-US" sz="1400" b="1">
                  <a:solidFill>
                    <a:schemeClr val="accent1"/>
                  </a:solidFill>
                  <a:latin typeface="Arial" pitchFamily="34" charset="0"/>
                </a:rPr>
                <a:t>tidak tercela, adil, negarawan yang menguasai konstitusi dan ketatanegaraan, serta tidak merangkap sebagai pejabat negara</a:t>
              </a:r>
            </a:p>
            <a:p>
              <a:pPr algn="ctr" eaLnBrk="1" hangingPunct="1">
                <a:spcBef>
                  <a:spcPct val="0"/>
                </a:spcBef>
                <a:buClrTx/>
                <a:buSzTx/>
                <a:buFontTx/>
                <a:buNone/>
              </a:pPr>
              <a:r>
                <a:rPr lang="id-ID" altLang="en-US" sz="1400">
                  <a:solidFill>
                    <a:schemeClr val="accent1"/>
                  </a:solidFill>
                  <a:latin typeface="Trebuchet MS" pitchFamily="34" charset="0"/>
                </a:rPr>
                <a:t>[Pasal 24C (5)***]</a:t>
              </a:r>
              <a:endParaRPr lang="id-ID" altLang="en-US" sz="1400">
                <a:solidFill>
                  <a:schemeClr val="accent1"/>
                </a:solidFill>
                <a:latin typeface="Arial" pitchFamily="34" charset="0"/>
              </a:endParaRPr>
            </a:p>
          </p:txBody>
        </p:sp>
      </p:grpSp>
      <p:grpSp>
        <p:nvGrpSpPr>
          <p:cNvPr id="85021" name="Group 29"/>
          <p:cNvGrpSpPr>
            <a:grpSpLocks/>
          </p:cNvGrpSpPr>
          <p:nvPr/>
        </p:nvGrpSpPr>
        <p:grpSpPr bwMode="auto">
          <a:xfrm>
            <a:off x="5938838" y="666750"/>
            <a:ext cx="3038475" cy="3028950"/>
            <a:chOff x="3741" y="420"/>
            <a:chExt cx="1914" cy="1908"/>
          </a:xfrm>
        </p:grpSpPr>
        <p:sp>
          <p:nvSpPr>
            <p:cNvPr id="39946" name="Oval 6"/>
            <p:cNvSpPr>
              <a:spLocks noChangeArrowheads="1"/>
            </p:cNvSpPr>
            <p:nvPr/>
          </p:nvSpPr>
          <p:spPr bwMode="auto">
            <a:xfrm>
              <a:off x="3741" y="420"/>
              <a:ext cx="1914" cy="1908"/>
            </a:xfrm>
            <a:prstGeom prst="ellipse">
              <a:avLst/>
            </a:prstGeom>
            <a:solidFill>
              <a:srgbClr val="008000"/>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1800">
                <a:solidFill>
                  <a:schemeClr val="accent1"/>
                </a:solidFill>
                <a:latin typeface="Arial" pitchFamily="34" charset="0"/>
              </a:endParaRPr>
            </a:p>
          </p:txBody>
        </p:sp>
        <p:sp>
          <p:nvSpPr>
            <p:cNvPr id="39947" name="Rectangle 28"/>
            <p:cNvSpPr>
              <a:spLocks noChangeArrowheads="1"/>
            </p:cNvSpPr>
            <p:nvPr/>
          </p:nvSpPr>
          <p:spPr bwMode="auto">
            <a:xfrm>
              <a:off x="3867" y="750"/>
              <a:ext cx="1635" cy="1248"/>
            </a:xfrm>
            <a:prstGeom prst="rect">
              <a:avLst/>
            </a:prstGeom>
            <a:noFill/>
            <a:ln>
              <a:noFill/>
            </a:ln>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28575">
                  <a:solidFill>
                    <a:schemeClr val="tx1"/>
                  </a:solidFill>
                  <a:miter lim="800000"/>
                  <a:headEnd/>
                  <a:tailEnd/>
                </a14:hiddenLine>
              </a:ext>
            </a:extLst>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en-US" altLang="en-US" sz="1400" b="1">
                  <a:solidFill>
                    <a:schemeClr val="accent1"/>
                  </a:solidFill>
                  <a:latin typeface="Arial" pitchFamily="34" charset="0"/>
                </a:rPr>
                <a:t>m</a:t>
              </a:r>
              <a:r>
                <a:rPr lang="id-ID" altLang="en-US" sz="1400" b="1">
                  <a:solidFill>
                    <a:schemeClr val="accent1"/>
                  </a:solidFill>
                  <a:latin typeface="Arial" pitchFamily="34" charset="0"/>
                </a:rPr>
                <a:t>empunyai</a:t>
              </a:r>
              <a:endParaRPr lang="en-US" altLang="en-US" sz="1400" b="1">
                <a:solidFill>
                  <a:schemeClr val="accent1"/>
                </a:solidFill>
                <a:latin typeface="Arial" pitchFamily="34" charset="0"/>
              </a:endParaRPr>
            </a:p>
            <a:p>
              <a:pPr algn="ctr" eaLnBrk="1" hangingPunct="1">
                <a:spcBef>
                  <a:spcPct val="0"/>
                </a:spcBef>
                <a:buClrTx/>
                <a:buSzTx/>
                <a:buFontTx/>
                <a:buNone/>
              </a:pPr>
              <a:r>
                <a:rPr lang="id-ID" altLang="en-US" sz="1400" b="1">
                  <a:solidFill>
                    <a:schemeClr val="accent1"/>
                  </a:solidFill>
                  <a:latin typeface="Arial" pitchFamily="34" charset="0"/>
                </a:rPr>
                <a:t>sembilan orang anggota hakim konstitusi yang ditetapkan oleh Presiden, yang diajukan masing-masing tiga orang oleh MA, tiga orang oleh DPR dan tiga orang oleh Presiden</a:t>
              </a:r>
              <a:r>
                <a:rPr lang="id-ID" altLang="en-US" sz="1400">
                  <a:solidFill>
                    <a:schemeClr val="accent1"/>
                  </a:solidFill>
                  <a:latin typeface="Arial" pitchFamily="34" charset="0"/>
                </a:rPr>
                <a:t> </a:t>
              </a:r>
            </a:p>
            <a:p>
              <a:pPr algn="ctr" eaLnBrk="1" hangingPunct="1">
                <a:spcBef>
                  <a:spcPct val="0"/>
                </a:spcBef>
                <a:buClrTx/>
                <a:buSzTx/>
                <a:buFontTx/>
                <a:buNone/>
              </a:pPr>
              <a:r>
                <a:rPr lang="id-ID" altLang="en-US" sz="1400">
                  <a:solidFill>
                    <a:schemeClr val="accent1"/>
                  </a:solidFill>
                  <a:latin typeface="Trebuchet MS" pitchFamily="34" charset="0"/>
                </a:rPr>
                <a:t>[Pasal 24C (3)***]</a:t>
              </a:r>
              <a:endParaRPr lang="id-ID" altLang="en-US" sz="1800">
                <a:solidFill>
                  <a:schemeClr val="accent1"/>
                </a:solidFill>
                <a:latin typeface="Arial" pitchFamily="34" charset="0"/>
              </a:endParaRPr>
            </a:p>
          </p:txBody>
        </p:sp>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85004"/>
                                        </p:tgtEl>
                                        <p:attrNameLst>
                                          <p:attrName>style.visibility</p:attrName>
                                        </p:attrNameLst>
                                      </p:cBhvr>
                                      <p:to>
                                        <p:strVal val="visible"/>
                                      </p:to>
                                    </p:set>
                                    <p:animEffect transition="in" filter="plus(in)">
                                      <p:cBhvr>
                                        <p:cTn id="7" dur="500"/>
                                        <p:tgtEl>
                                          <p:spTgt spid="85004"/>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p:cTn id="10" dur="1" fill="hold">
                                          <p:stCondLst>
                                            <p:cond delay="0"/>
                                          </p:stCondLst>
                                        </p:cTn>
                                        <p:tgtEl>
                                          <p:spTgt spid="85019"/>
                                        </p:tgtEl>
                                        <p:attrNameLst>
                                          <p:attrName>style.visibility</p:attrName>
                                        </p:attrNameLst>
                                      </p:cBhvr>
                                      <p:to>
                                        <p:strVal val="visible"/>
                                      </p:to>
                                    </p:set>
                                    <p:anim calcmode="lin" valueType="num">
                                      <p:cBhvr additive="base">
                                        <p:cTn id="11" dur="1000" fill="hold"/>
                                        <p:tgtEl>
                                          <p:spTgt spid="85019"/>
                                        </p:tgtEl>
                                        <p:attrNameLst>
                                          <p:attrName>ppt_x</p:attrName>
                                        </p:attrNameLst>
                                      </p:cBhvr>
                                      <p:tavLst>
                                        <p:tav tm="0">
                                          <p:val>
                                            <p:strVal val="1+#ppt_w/2"/>
                                          </p:val>
                                        </p:tav>
                                        <p:tav tm="100000">
                                          <p:val>
                                            <p:strVal val="#ppt_x"/>
                                          </p:val>
                                        </p:tav>
                                      </p:tavLst>
                                    </p:anim>
                                    <p:anim calcmode="lin" valueType="num">
                                      <p:cBhvr additive="base">
                                        <p:cTn id="12" dur="1000" fill="hold"/>
                                        <p:tgtEl>
                                          <p:spTgt spid="85019"/>
                                        </p:tgtEl>
                                        <p:attrNameLst>
                                          <p:attrName>ppt_y</p:attrName>
                                        </p:attrNameLst>
                                      </p:cBhvr>
                                      <p:tavLst>
                                        <p:tav tm="0">
                                          <p:val>
                                            <p:strVal val="#ppt_y"/>
                                          </p:val>
                                        </p:tav>
                                        <p:tav tm="100000">
                                          <p:val>
                                            <p:strVal val="#ppt_y"/>
                                          </p:val>
                                        </p:tav>
                                      </p:tavLst>
                                    </p:anim>
                                  </p:childTnLst>
                                </p:cTn>
                              </p:par>
                              <p:par>
                                <p:cTn id="13" presetID="19" presetClass="entr" presetSubtype="10" fill="hold" nodeType="withEffect">
                                  <p:stCondLst>
                                    <p:cond delay="0"/>
                                  </p:stCondLst>
                                  <p:childTnLst>
                                    <p:set>
                                      <p:cBhvr>
                                        <p:cTn id="14" dur="1" fill="hold">
                                          <p:stCondLst>
                                            <p:cond delay="0"/>
                                          </p:stCondLst>
                                        </p:cTn>
                                        <p:tgtEl>
                                          <p:spTgt spid="85019"/>
                                        </p:tgtEl>
                                        <p:attrNameLst>
                                          <p:attrName>style.visibility</p:attrName>
                                        </p:attrNameLst>
                                      </p:cBhvr>
                                      <p:to>
                                        <p:strVal val="visible"/>
                                      </p:to>
                                    </p:set>
                                    <p:anim calcmode="lin" valueType="num">
                                      <p:cBhvr>
                                        <p:cTn id="15" dur="1000" fill="hold"/>
                                        <p:tgtEl>
                                          <p:spTgt spid="85019"/>
                                        </p:tgtEl>
                                        <p:attrNameLst>
                                          <p:attrName>ppt_w</p:attrName>
                                        </p:attrNameLst>
                                      </p:cBhvr>
                                      <p:tavLst>
                                        <p:tav tm="0" fmla="#ppt_w*sin(2.5*pi*$)">
                                          <p:val>
                                            <p:fltVal val="0"/>
                                          </p:val>
                                        </p:tav>
                                        <p:tav tm="100000">
                                          <p:val>
                                            <p:fltVal val="1"/>
                                          </p:val>
                                        </p:tav>
                                      </p:tavLst>
                                    </p:anim>
                                    <p:anim calcmode="lin" valueType="num">
                                      <p:cBhvr>
                                        <p:cTn id="16" dur="1000" fill="hold"/>
                                        <p:tgtEl>
                                          <p:spTgt spid="85019"/>
                                        </p:tgtEl>
                                        <p:attrNameLst>
                                          <p:attrName>ppt_h</p:attrName>
                                        </p:attrNameLst>
                                      </p:cBhvr>
                                      <p:tavLst>
                                        <p:tav tm="0">
                                          <p:val>
                                            <p:strVal val="#ppt_h"/>
                                          </p:val>
                                        </p:tav>
                                        <p:tav tm="100000">
                                          <p:val>
                                            <p:strVal val="#ppt_h"/>
                                          </p:val>
                                        </p:tav>
                                      </p:tavLst>
                                    </p:anim>
                                  </p:childTnLst>
                                </p:cTn>
                              </p:par>
                            </p:childTnLst>
                          </p:cTn>
                        </p:par>
                        <p:par>
                          <p:cTn id="17" fill="hold" nodeType="afterGroup">
                            <p:stCondLst>
                              <p:cond delay="1500"/>
                            </p:stCondLst>
                            <p:childTnLst>
                              <p:par>
                                <p:cTn id="18" presetID="18" presetClass="entr" presetSubtype="12" fill="hold" grpId="0" nodeType="afterEffect">
                                  <p:stCondLst>
                                    <p:cond delay="0"/>
                                  </p:stCondLst>
                                  <p:childTnLst>
                                    <p:set>
                                      <p:cBhvr>
                                        <p:cTn id="19" dur="1" fill="hold">
                                          <p:stCondLst>
                                            <p:cond delay="0"/>
                                          </p:stCondLst>
                                        </p:cTn>
                                        <p:tgtEl>
                                          <p:spTgt spid="85000"/>
                                        </p:tgtEl>
                                        <p:attrNameLst>
                                          <p:attrName>style.visibility</p:attrName>
                                        </p:attrNameLst>
                                      </p:cBhvr>
                                      <p:to>
                                        <p:strVal val="visible"/>
                                      </p:to>
                                    </p:set>
                                    <p:animEffect transition="in" filter="strips(downLeft)">
                                      <p:cBhvr>
                                        <p:cTn id="20" dur="500"/>
                                        <p:tgtEl>
                                          <p:spTgt spid="85000"/>
                                        </p:tgtEl>
                                      </p:cBhvr>
                                    </p:animEffect>
                                  </p:childTnLst>
                                </p:cTn>
                              </p:par>
                            </p:childTnLst>
                          </p:cTn>
                        </p:par>
                        <p:par>
                          <p:cTn id="21" fill="hold" nodeType="afterGroup">
                            <p:stCondLst>
                              <p:cond delay="2000"/>
                            </p:stCondLst>
                            <p:childTnLst>
                              <p:par>
                                <p:cTn id="22" presetID="19" presetClass="entr" presetSubtype="10" fill="hold" nodeType="afterEffect">
                                  <p:stCondLst>
                                    <p:cond delay="0"/>
                                  </p:stCondLst>
                                  <p:childTnLst>
                                    <p:set>
                                      <p:cBhvr>
                                        <p:cTn id="23" dur="1" fill="hold">
                                          <p:stCondLst>
                                            <p:cond delay="0"/>
                                          </p:stCondLst>
                                        </p:cTn>
                                        <p:tgtEl>
                                          <p:spTgt spid="85021"/>
                                        </p:tgtEl>
                                        <p:attrNameLst>
                                          <p:attrName>style.visibility</p:attrName>
                                        </p:attrNameLst>
                                      </p:cBhvr>
                                      <p:to>
                                        <p:strVal val="visible"/>
                                      </p:to>
                                    </p:set>
                                    <p:anim calcmode="lin" valueType="num">
                                      <p:cBhvr>
                                        <p:cTn id="24" dur="1000" fill="hold"/>
                                        <p:tgtEl>
                                          <p:spTgt spid="85021"/>
                                        </p:tgtEl>
                                        <p:attrNameLst>
                                          <p:attrName>ppt_w</p:attrName>
                                        </p:attrNameLst>
                                      </p:cBhvr>
                                      <p:tavLst>
                                        <p:tav tm="0" fmla="#ppt_w*sin(2.5*pi*$)">
                                          <p:val>
                                            <p:fltVal val="0"/>
                                          </p:val>
                                        </p:tav>
                                        <p:tav tm="100000">
                                          <p:val>
                                            <p:fltVal val="1"/>
                                          </p:val>
                                        </p:tav>
                                      </p:tavLst>
                                    </p:anim>
                                    <p:anim calcmode="lin" valueType="num">
                                      <p:cBhvr>
                                        <p:cTn id="25" dur="1000" fill="hold"/>
                                        <p:tgtEl>
                                          <p:spTgt spid="85021"/>
                                        </p:tgtEl>
                                        <p:attrNameLst>
                                          <p:attrName>ppt_h</p:attrName>
                                        </p:attrNameLst>
                                      </p:cBhvr>
                                      <p:tavLst>
                                        <p:tav tm="0">
                                          <p:val>
                                            <p:strVal val="#ppt_h"/>
                                          </p:val>
                                        </p:tav>
                                        <p:tav tm="100000">
                                          <p:val>
                                            <p:strVal val="#ppt_h"/>
                                          </p:val>
                                        </p:tav>
                                      </p:tavLst>
                                    </p:anim>
                                  </p:childTnLst>
                                </p:cTn>
                              </p:par>
                              <p:par>
                                <p:cTn id="26" presetID="2" presetClass="entr" presetSubtype="8" fill="hold" nodeType="withEffect">
                                  <p:stCondLst>
                                    <p:cond delay="0"/>
                                  </p:stCondLst>
                                  <p:childTnLst>
                                    <p:set>
                                      <p:cBhvr>
                                        <p:cTn id="27" dur="1" fill="hold">
                                          <p:stCondLst>
                                            <p:cond delay="0"/>
                                          </p:stCondLst>
                                        </p:cTn>
                                        <p:tgtEl>
                                          <p:spTgt spid="85021"/>
                                        </p:tgtEl>
                                        <p:attrNameLst>
                                          <p:attrName>style.visibility</p:attrName>
                                        </p:attrNameLst>
                                      </p:cBhvr>
                                      <p:to>
                                        <p:strVal val="visible"/>
                                      </p:to>
                                    </p:set>
                                    <p:anim calcmode="lin" valueType="num">
                                      <p:cBhvr additive="base">
                                        <p:cTn id="28" dur="1000" fill="hold"/>
                                        <p:tgtEl>
                                          <p:spTgt spid="85021"/>
                                        </p:tgtEl>
                                        <p:attrNameLst>
                                          <p:attrName>ppt_x</p:attrName>
                                        </p:attrNameLst>
                                      </p:cBhvr>
                                      <p:tavLst>
                                        <p:tav tm="0">
                                          <p:val>
                                            <p:strVal val="0-#ppt_w/2"/>
                                          </p:val>
                                        </p:tav>
                                        <p:tav tm="100000">
                                          <p:val>
                                            <p:strVal val="#ppt_x"/>
                                          </p:val>
                                        </p:tav>
                                      </p:tavLst>
                                    </p:anim>
                                    <p:anim calcmode="lin" valueType="num">
                                      <p:cBhvr additive="base">
                                        <p:cTn id="29" dur="1000" fill="hold"/>
                                        <p:tgtEl>
                                          <p:spTgt spid="85021"/>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3000"/>
                            </p:stCondLst>
                            <p:childTnLst>
                              <p:par>
                                <p:cTn id="31" presetID="18" presetClass="entr" presetSubtype="6" fill="hold" grpId="0" nodeType="afterEffect">
                                  <p:stCondLst>
                                    <p:cond delay="0"/>
                                  </p:stCondLst>
                                  <p:childTnLst>
                                    <p:set>
                                      <p:cBhvr>
                                        <p:cTn id="32" dur="1" fill="hold">
                                          <p:stCondLst>
                                            <p:cond delay="0"/>
                                          </p:stCondLst>
                                        </p:cTn>
                                        <p:tgtEl>
                                          <p:spTgt spid="85001"/>
                                        </p:tgtEl>
                                        <p:attrNameLst>
                                          <p:attrName>style.visibility</p:attrName>
                                        </p:attrNameLst>
                                      </p:cBhvr>
                                      <p:to>
                                        <p:strVal val="visible"/>
                                      </p:to>
                                    </p:set>
                                    <p:animEffect transition="in" filter="strips(downRight)">
                                      <p:cBhvr>
                                        <p:cTn id="33" dur="500"/>
                                        <p:tgtEl>
                                          <p:spTgt spid="85001"/>
                                        </p:tgtEl>
                                      </p:cBhvr>
                                    </p:animEffect>
                                  </p:childTnLst>
                                </p:cTn>
                              </p:par>
                            </p:childTnLst>
                          </p:cTn>
                        </p:par>
                        <p:par>
                          <p:cTn id="34" fill="hold" nodeType="afterGroup">
                            <p:stCondLst>
                              <p:cond delay="3500"/>
                            </p:stCondLst>
                            <p:childTnLst>
                              <p:par>
                                <p:cTn id="35" presetID="18" presetClass="entr" presetSubtype="6" fill="hold" grpId="0" nodeType="afterEffect">
                                  <p:stCondLst>
                                    <p:cond delay="0"/>
                                  </p:stCondLst>
                                  <p:childTnLst>
                                    <p:set>
                                      <p:cBhvr>
                                        <p:cTn id="36" dur="1" fill="hold">
                                          <p:stCondLst>
                                            <p:cond delay="0"/>
                                          </p:stCondLst>
                                        </p:cTn>
                                        <p:tgtEl>
                                          <p:spTgt spid="85003"/>
                                        </p:tgtEl>
                                        <p:attrNameLst>
                                          <p:attrName>style.visibility</p:attrName>
                                        </p:attrNameLst>
                                      </p:cBhvr>
                                      <p:to>
                                        <p:strVal val="visible"/>
                                      </p:to>
                                    </p:set>
                                    <p:animEffect transition="in" filter="strips(downRight)">
                                      <p:cBhvr>
                                        <p:cTn id="37" dur="500"/>
                                        <p:tgtEl>
                                          <p:spTgt spid="85003"/>
                                        </p:tgtEl>
                                      </p:cBhvr>
                                    </p:animEffect>
                                  </p:childTnLst>
                                </p:cTn>
                              </p:par>
                            </p:childTnLst>
                          </p:cTn>
                        </p:par>
                        <p:par>
                          <p:cTn id="38" fill="hold" nodeType="afterGroup">
                            <p:stCondLst>
                              <p:cond delay="4000"/>
                            </p:stCondLst>
                            <p:childTnLst>
                              <p:par>
                                <p:cTn id="39" presetID="12" presetClass="entr" presetSubtype="1" fill="hold" grpId="0" nodeType="afterEffect">
                                  <p:stCondLst>
                                    <p:cond delay="0"/>
                                  </p:stCondLst>
                                  <p:childTnLst>
                                    <p:set>
                                      <p:cBhvr>
                                        <p:cTn id="40" dur="1" fill="hold">
                                          <p:stCondLst>
                                            <p:cond delay="0"/>
                                          </p:stCondLst>
                                        </p:cTn>
                                        <p:tgtEl>
                                          <p:spTgt spid="85005"/>
                                        </p:tgtEl>
                                        <p:attrNameLst>
                                          <p:attrName>style.visibility</p:attrName>
                                        </p:attrNameLst>
                                      </p:cBhvr>
                                      <p:to>
                                        <p:strVal val="visible"/>
                                      </p:to>
                                    </p:set>
                                    <p:animEffect transition="in" filter="slide(fromTop)">
                                      <p:cBhvr>
                                        <p:cTn id="41" dur="500"/>
                                        <p:tgtEl>
                                          <p:spTgt spid="8500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85019"/>
                    </p:tgtEl>
                  </p:cond>
                </p:stCondLst>
                <p:endSync evt="end" delay="0">
                  <p:rtn val="all"/>
                </p:endSync>
                <p:childTnLst>
                  <p:par>
                    <p:cTn id="43" fill="hold" nodeType="clickPar">
                      <p:stCondLst>
                        <p:cond delay="0"/>
                      </p:stCondLst>
                      <p:childTnLst>
                        <p:par>
                          <p:cTn id="44" fill="hold" nodeType="withGroup">
                            <p:stCondLst>
                              <p:cond delay="0"/>
                            </p:stCondLst>
                            <p:childTnLst>
                              <p:par>
                                <p:cTn id="45" presetID="6" presetClass="emph" presetSubtype="0" fill="hold" nodeType="clickEffect">
                                  <p:stCondLst>
                                    <p:cond delay="0"/>
                                  </p:stCondLst>
                                  <p:childTnLst>
                                    <p:animScale>
                                      <p:cBhvr>
                                        <p:cTn id="46" dur="500" fill="hold"/>
                                        <p:tgtEl>
                                          <p:spTgt spid="85019"/>
                                        </p:tgtEl>
                                      </p:cBhvr>
                                      <p:by x="200000" y="200000"/>
                                    </p:animScale>
                                  </p:childTnLst>
                                </p:cTn>
                              </p:par>
                              <p:par>
                                <p:cTn id="47" presetID="63" presetClass="path" presetSubtype="0" accel="50000" decel="50000" fill="hold" nodeType="withEffect">
                                  <p:stCondLst>
                                    <p:cond delay="0"/>
                                  </p:stCondLst>
                                  <p:childTnLst>
                                    <p:animMotion origin="layout" path="M -1.38889E-6 -4.10197E-6 L 0.16372 0.13766 " pathEditMode="relative" rAng="0" ptsTypes="AA">
                                      <p:cBhvr>
                                        <p:cTn id="48" dur="500" fill="hold"/>
                                        <p:tgtEl>
                                          <p:spTgt spid="85019"/>
                                        </p:tgtEl>
                                        <p:attrNameLst>
                                          <p:attrName>ppt_x</p:attrName>
                                          <p:attrName>ppt_y</p:attrName>
                                        </p:attrNameLst>
                                      </p:cBhvr>
                                      <p:rCtr x="8177" y="6883"/>
                                    </p:animMotion>
                                  </p:childTnLst>
                                </p:cTn>
                              </p:par>
                            </p:childTnLst>
                          </p:cTn>
                        </p:par>
                      </p:childTnLst>
                    </p:cTn>
                  </p:par>
                  <p:par>
                    <p:cTn id="49" fill="hold" nodeType="clickPar">
                      <p:stCondLst>
                        <p:cond delay="indefinite"/>
                      </p:stCondLst>
                      <p:childTnLst>
                        <p:par>
                          <p:cTn id="50" fill="hold" nodeType="withGroup">
                            <p:stCondLst>
                              <p:cond delay="0"/>
                            </p:stCondLst>
                            <p:childTnLst>
                              <p:par>
                                <p:cTn id="51" presetID="6" presetClass="emph" presetSubtype="0" fill="hold" nodeType="clickEffect">
                                  <p:stCondLst>
                                    <p:cond delay="0"/>
                                  </p:stCondLst>
                                  <p:childTnLst>
                                    <p:animScale>
                                      <p:cBhvr>
                                        <p:cTn id="52" dur="500" fill="hold"/>
                                        <p:tgtEl>
                                          <p:spTgt spid="85019"/>
                                        </p:tgtEl>
                                      </p:cBhvr>
                                      <p:by x="50000" y="50000"/>
                                    </p:animScale>
                                  </p:childTnLst>
                                </p:cTn>
                              </p:par>
                              <p:par>
                                <p:cTn id="53" presetID="63" presetClass="path" presetSubtype="0" accel="50000" decel="50000" fill="hold" nodeType="withEffect">
                                  <p:stCondLst>
                                    <p:cond delay="0"/>
                                  </p:stCondLst>
                                  <p:childTnLst>
                                    <p:animMotion origin="layout" path="M -1.38889E-6 -4.10197E-6 L 0.16372 0.13766 " pathEditMode="relative" rAng="0" ptsTypes="AA">
                                      <p:cBhvr>
                                        <p:cTn id="54" dur="500" spd="-100000" fill="hold"/>
                                        <p:tgtEl>
                                          <p:spTgt spid="85019"/>
                                        </p:tgtEl>
                                        <p:attrNameLst>
                                          <p:attrName>ppt_x</p:attrName>
                                          <p:attrName>ppt_y</p:attrName>
                                        </p:attrNameLst>
                                      </p:cBhvr>
                                      <p:rCtr x="8177" y="6883"/>
                                    </p:animMotion>
                                  </p:childTnLst>
                                </p:cTn>
                              </p:par>
                            </p:childTnLst>
                          </p:cTn>
                        </p:par>
                      </p:childTnLst>
                    </p:cTn>
                  </p:par>
                </p:childTnLst>
              </p:cTn>
              <p:nextCondLst>
                <p:cond evt="onClick" delay="0">
                  <p:tgtEl>
                    <p:spTgt spid="85019"/>
                  </p:tgtEl>
                </p:cond>
              </p:nextCondLst>
            </p:seq>
            <p:seq concurrent="1" nextAc="seek">
              <p:cTn id="55" restart="whenNotActive" fill="hold" evtFilter="cancelBubble" nodeType="interactiveSeq">
                <p:stCondLst>
                  <p:cond evt="onClick" delay="0">
                    <p:tgtEl>
                      <p:spTgt spid="85021"/>
                    </p:tgtEl>
                  </p:cond>
                </p:stCondLst>
                <p:endSync evt="end" delay="0">
                  <p:rtn val="all"/>
                </p:endSync>
                <p:childTnLst>
                  <p:par>
                    <p:cTn id="56" fill="hold" nodeType="clickPar">
                      <p:stCondLst>
                        <p:cond delay="0"/>
                      </p:stCondLst>
                      <p:childTnLst>
                        <p:par>
                          <p:cTn id="57" fill="hold" nodeType="withGroup">
                            <p:stCondLst>
                              <p:cond delay="0"/>
                            </p:stCondLst>
                            <p:childTnLst>
                              <p:par>
                                <p:cTn id="58" presetID="6" presetClass="emph" presetSubtype="0" fill="hold" nodeType="clickEffect">
                                  <p:stCondLst>
                                    <p:cond delay="0"/>
                                  </p:stCondLst>
                                  <p:childTnLst>
                                    <p:animScale>
                                      <p:cBhvr>
                                        <p:cTn id="59" dur="500" fill="hold"/>
                                        <p:tgtEl>
                                          <p:spTgt spid="85021"/>
                                        </p:tgtEl>
                                      </p:cBhvr>
                                      <p:by x="200000" y="200000"/>
                                    </p:animScale>
                                  </p:childTnLst>
                                </p:cTn>
                              </p:par>
                              <p:par>
                                <p:cTn id="60" presetID="35" presetClass="path" presetSubtype="0" accel="50000" decel="50000" fill="hold" nodeType="withEffect">
                                  <p:stCondLst>
                                    <p:cond delay="0"/>
                                  </p:stCondLst>
                                  <p:childTnLst>
                                    <p:animMotion origin="layout" path="M 5.E-6 -4.10197E-6 L -0.16563 0.14879 " pathEditMode="relative" rAng="0" ptsTypes="AA">
                                      <p:cBhvr>
                                        <p:cTn id="61" dur="500" fill="hold"/>
                                        <p:tgtEl>
                                          <p:spTgt spid="85021"/>
                                        </p:tgtEl>
                                        <p:attrNameLst>
                                          <p:attrName>ppt_x</p:attrName>
                                          <p:attrName>ppt_y</p:attrName>
                                        </p:attrNameLst>
                                      </p:cBhvr>
                                      <p:rCtr x="-8281" y="7439"/>
                                    </p:animMotion>
                                  </p:childTnLst>
                                </p:cTn>
                              </p:par>
                            </p:childTnLst>
                          </p:cTn>
                        </p:par>
                      </p:childTnLst>
                    </p:cTn>
                  </p:par>
                  <p:par>
                    <p:cTn id="62" fill="hold" nodeType="clickPar">
                      <p:stCondLst>
                        <p:cond delay="indefinite"/>
                      </p:stCondLst>
                      <p:childTnLst>
                        <p:par>
                          <p:cTn id="63" fill="hold" nodeType="withGroup">
                            <p:stCondLst>
                              <p:cond delay="0"/>
                            </p:stCondLst>
                            <p:childTnLst>
                              <p:par>
                                <p:cTn id="64" presetID="6" presetClass="emph" presetSubtype="0" fill="hold" nodeType="clickEffect">
                                  <p:stCondLst>
                                    <p:cond delay="0"/>
                                  </p:stCondLst>
                                  <p:childTnLst>
                                    <p:animScale>
                                      <p:cBhvr>
                                        <p:cTn id="65" dur="500" fill="hold"/>
                                        <p:tgtEl>
                                          <p:spTgt spid="85021"/>
                                        </p:tgtEl>
                                      </p:cBhvr>
                                      <p:by x="50000" y="50000"/>
                                    </p:animScale>
                                  </p:childTnLst>
                                </p:cTn>
                              </p:par>
                              <p:par>
                                <p:cTn id="66" presetID="35" presetClass="path" presetSubtype="0" accel="50000" decel="50000" fill="hold" nodeType="withEffect">
                                  <p:stCondLst>
                                    <p:cond delay="0"/>
                                  </p:stCondLst>
                                  <p:childTnLst>
                                    <p:animMotion origin="layout" path="M 5.E-6 -4.10197E-6 L -0.16563 0.14879 " pathEditMode="relative" rAng="0" ptsTypes="AA">
                                      <p:cBhvr>
                                        <p:cTn id="67" dur="500" spd="-100000" fill="hold"/>
                                        <p:tgtEl>
                                          <p:spTgt spid="85021"/>
                                        </p:tgtEl>
                                        <p:attrNameLst>
                                          <p:attrName>ppt_x</p:attrName>
                                          <p:attrName>ppt_y</p:attrName>
                                        </p:attrNameLst>
                                      </p:cBhvr>
                                      <p:rCtr x="-8281" y="7439"/>
                                    </p:animMotion>
                                  </p:childTnLst>
                                </p:cTn>
                              </p:par>
                            </p:childTnLst>
                          </p:cTn>
                        </p:par>
                      </p:childTnLst>
                    </p:cTn>
                  </p:par>
                </p:childTnLst>
              </p:cTn>
              <p:nextCondLst>
                <p:cond evt="onClick" delay="0">
                  <p:tgtEl>
                    <p:spTgt spid="85021"/>
                  </p:tgtEl>
                </p:cond>
              </p:nextCondLst>
            </p:seq>
          </p:childTnLst>
        </p:cTn>
      </p:par>
    </p:tnLst>
    <p:bldLst>
      <p:bldP spid="85000" grpId="0" animBg="1"/>
      <p:bldP spid="85001" grpId="0" animBg="1"/>
      <p:bldP spid="85003" grpId="0" animBg="1"/>
      <p:bldP spid="85004" grpId="0" animBg="1"/>
      <p:bldP spid="8500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76200" y="-25400"/>
            <a:ext cx="5105400"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just" eaLnBrk="1" hangingPunct="1">
              <a:spcBef>
                <a:spcPct val="0"/>
              </a:spcBef>
              <a:buClrTx/>
              <a:buSzTx/>
              <a:buFontTx/>
              <a:buNone/>
            </a:pPr>
            <a:r>
              <a:rPr lang="en-US" altLang="en-US" sz="1800" b="1">
                <a:latin typeface="Arial" pitchFamily="34" charset="0"/>
              </a:rPr>
              <a:t>BAB IX. </a:t>
            </a:r>
            <a:r>
              <a:rPr lang="id-ID" altLang="en-US" sz="1800" b="1">
                <a:latin typeface="Arial" pitchFamily="34" charset="0"/>
              </a:rPr>
              <a:t>KEKUASAAN KEHAKIMAN</a:t>
            </a:r>
          </a:p>
          <a:p>
            <a:pPr algn="just" eaLnBrk="1" hangingPunct="1">
              <a:spcBef>
                <a:spcPct val="0"/>
              </a:spcBef>
              <a:buClrTx/>
              <a:buSzTx/>
              <a:buFontTx/>
              <a:buNone/>
            </a:pPr>
            <a:r>
              <a:rPr lang="id-ID" altLang="en-US" sz="1600" b="1">
                <a:latin typeface="Arial" pitchFamily="34" charset="0"/>
              </a:rPr>
              <a:t>Komisi Yudisial</a:t>
            </a:r>
          </a:p>
        </p:txBody>
      </p:sp>
      <p:sp>
        <p:nvSpPr>
          <p:cNvPr id="910339" name="Line 3"/>
          <p:cNvSpPr>
            <a:spLocks noChangeShapeType="1"/>
          </p:cNvSpPr>
          <p:nvPr/>
        </p:nvSpPr>
        <p:spPr bwMode="auto">
          <a:xfrm>
            <a:off x="3238500" y="2560638"/>
            <a:ext cx="3968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sp>
        <p:nvSpPr>
          <p:cNvPr id="910340" name="Line 4"/>
          <p:cNvSpPr>
            <a:spLocks noChangeShapeType="1"/>
          </p:cNvSpPr>
          <p:nvPr/>
        </p:nvSpPr>
        <p:spPr bwMode="auto">
          <a:xfrm>
            <a:off x="5573713" y="2560638"/>
            <a:ext cx="3683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sp>
        <p:nvSpPr>
          <p:cNvPr id="910341" name="Line 5"/>
          <p:cNvSpPr>
            <a:spLocks noChangeShapeType="1"/>
          </p:cNvSpPr>
          <p:nvPr/>
        </p:nvSpPr>
        <p:spPr bwMode="auto">
          <a:xfrm>
            <a:off x="4595813" y="3217863"/>
            <a:ext cx="0" cy="11033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endParaRPr lang="en-US"/>
          </a:p>
        </p:txBody>
      </p:sp>
      <p:sp>
        <p:nvSpPr>
          <p:cNvPr id="910342" name="Text Box 6"/>
          <p:cNvSpPr txBox="1">
            <a:spLocks noChangeArrowheads="1"/>
          </p:cNvSpPr>
          <p:nvPr/>
        </p:nvSpPr>
        <p:spPr bwMode="auto">
          <a:xfrm>
            <a:off x="1295400" y="4343400"/>
            <a:ext cx="6705600" cy="1828800"/>
          </a:xfrm>
          <a:prstGeom prst="rect">
            <a:avLst/>
          </a:prstGeom>
          <a:solidFill>
            <a:srgbClr val="FF0000">
              <a:alpha val="7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65125" indent="-365125"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887413" indent="-34290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409700" indent="-3429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931988" indent="-3429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454275" indent="-3429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911475"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3368675"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825875"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4283075" indent="-3429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spcAft>
                <a:spcPct val="30000"/>
              </a:spcAft>
              <a:buClrTx/>
              <a:buSzTx/>
              <a:buFontTx/>
              <a:buNone/>
            </a:pPr>
            <a:r>
              <a:rPr lang="id-ID" altLang="en-US" sz="2000" b="1">
                <a:latin typeface="Tahoma" pitchFamily="34" charset="0"/>
              </a:rPr>
              <a:t>Wewenang</a:t>
            </a:r>
            <a:endParaRPr lang="en-US" altLang="en-US" sz="2000" b="1">
              <a:latin typeface="Tahoma" pitchFamily="34" charset="0"/>
            </a:endParaRPr>
          </a:p>
          <a:p>
            <a:pPr algn="ctr" eaLnBrk="1" hangingPunct="1">
              <a:spcBef>
                <a:spcPct val="0"/>
              </a:spcBef>
              <a:spcAft>
                <a:spcPct val="30000"/>
              </a:spcAft>
              <a:buClrTx/>
              <a:buSzTx/>
              <a:buFontTx/>
              <a:buNone/>
            </a:pPr>
            <a:endParaRPr lang="id-ID" altLang="en-US" sz="800" b="1">
              <a:latin typeface="Tahoma" pitchFamily="34" charset="0"/>
            </a:endParaRPr>
          </a:p>
          <a:p>
            <a:pPr eaLnBrk="1" hangingPunct="1">
              <a:spcBef>
                <a:spcPct val="0"/>
              </a:spcBef>
              <a:spcAft>
                <a:spcPct val="30000"/>
              </a:spcAft>
              <a:buClrTx/>
              <a:buSzTx/>
              <a:buFontTx/>
              <a:buAutoNum type="arabicPeriod"/>
            </a:pPr>
            <a:r>
              <a:rPr lang="en-US" altLang="en-US" sz="1600" b="1">
                <a:latin typeface="Tahoma" pitchFamily="34" charset="0"/>
              </a:rPr>
              <a:t>m</a:t>
            </a:r>
            <a:r>
              <a:rPr lang="id-ID" altLang="en-US" sz="1600" b="1">
                <a:latin typeface="Tahoma" pitchFamily="34" charset="0"/>
              </a:rPr>
              <a:t>engusulkan pengangkatan hakim agung </a:t>
            </a:r>
            <a:r>
              <a:rPr lang="id-ID" altLang="en-US" sz="1600">
                <a:latin typeface="Tahoma" pitchFamily="34" charset="0"/>
              </a:rPr>
              <a:t>[Pasal 24B (1)</a:t>
            </a:r>
            <a:r>
              <a:rPr lang="en-US" altLang="en-US" sz="1600">
                <a:latin typeface="Tahoma" pitchFamily="34" charset="0"/>
              </a:rPr>
              <a:t>***</a:t>
            </a:r>
            <a:r>
              <a:rPr lang="id-ID" altLang="en-US" sz="1600">
                <a:latin typeface="Tahoma" pitchFamily="34" charset="0"/>
              </a:rPr>
              <a:t>];</a:t>
            </a:r>
          </a:p>
          <a:p>
            <a:pPr eaLnBrk="1" hangingPunct="1">
              <a:spcBef>
                <a:spcPct val="0"/>
              </a:spcBef>
              <a:spcAft>
                <a:spcPct val="30000"/>
              </a:spcAft>
              <a:buClrTx/>
              <a:buSzTx/>
              <a:buFontTx/>
              <a:buAutoNum type="arabicPeriod"/>
            </a:pPr>
            <a:r>
              <a:rPr lang="en-US" altLang="en-US" sz="1600" b="1">
                <a:latin typeface="Tahoma" pitchFamily="34" charset="0"/>
              </a:rPr>
              <a:t>m</a:t>
            </a:r>
            <a:r>
              <a:rPr lang="id-ID" altLang="en-US" sz="1600" b="1">
                <a:latin typeface="Tahoma" pitchFamily="34" charset="0"/>
              </a:rPr>
              <a:t>empunyai wewenang lain dalam rangka menjaga dan menegak</a:t>
            </a:r>
            <a:r>
              <a:rPr lang="en-US" altLang="en-US" sz="1600" b="1">
                <a:latin typeface="Tahoma" pitchFamily="34" charset="0"/>
              </a:rPr>
              <a:t>k</a:t>
            </a:r>
            <a:r>
              <a:rPr lang="id-ID" altLang="en-US" sz="1600" b="1">
                <a:latin typeface="Tahoma" pitchFamily="34" charset="0"/>
              </a:rPr>
              <a:t>an kehormatan, keluhuran martabat, serta perilaku hakim </a:t>
            </a:r>
            <a:r>
              <a:rPr lang="id-ID" altLang="en-US" sz="1600">
                <a:latin typeface="Tahoma" pitchFamily="34" charset="0"/>
              </a:rPr>
              <a:t>[Pasal 24B (1)</a:t>
            </a:r>
            <a:r>
              <a:rPr lang="en-US" altLang="en-US" sz="1600">
                <a:latin typeface="Tahoma" pitchFamily="34" charset="0"/>
              </a:rPr>
              <a:t>***</a:t>
            </a:r>
            <a:r>
              <a:rPr lang="id-ID" altLang="en-US" sz="1600">
                <a:latin typeface="Tahoma" pitchFamily="34" charset="0"/>
              </a:rPr>
              <a:t>]</a:t>
            </a:r>
            <a:r>
              <a:rPr lang="en-US" altLang="en-US" sz="1600">
                <a:latin typeface="Tahoma" pitchFamily="34" charset="0"/>
              </a:rPr>
              <a:t>.</a:t>
            </a:r>
          </a:p>
        </p:txBody>
      </p:sp>
      <p:sp>
        <p:nvSpPr>
          <p:cNvPr id="910346" name="Rectangle 10"/>
          <p:cNvSpPr>
            <a:spLocks noChangeArrowheads="1"/>
          </p:cNvSpPr>
          <p:nvPr/>
        </p:nvSpPr>
        <p:spPr bwMode="auto">
          <a:xfrm>
            <a:off x="3617913" y="1890713"/>
            <a:ext cx="1955800" cy="1339850"/>
          </a:xfrm>
          <a:prstGeom prst="rect">
            <a:avLst/>
          </a:prstGeom>
          <a:solidFill>
            <a:srgbClr val="008000"/>
          </a:solidFill>
          <a:ln w="28575">
            <a:solidFill>
              <a:schemeClr val="tx1"/>
            </a:solidFill>
            <a:miter lim="800000"/>
            <a:headEnd/>
            <a:tailEnd/>
          </a:ln>
        </p:spPr>
        <p:txBody>
          <a:bodyPr lIns="0" r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4000" b="1">
                <a:solidFill>
                  <a:schemeClr val="accent1"/>
                </a:solidFill>
                <a:latin typeface="Arial" pitchFamily="34" charset="0"/>
              </a:rPr>
              <a:t>KY</a:t>
            </a:r>
          </a:p>
          <a:p>
            <a:pPr algn="ctr" eaLnBrk="1" hangingPunct="1">
              <a:spcBef>
                <a:spcPct val="0"/>
              </a:spcBef>
              <a:buClrTx/>
              <a:buSzTx/>
              <a:buFontTx/>
              <a:buNone/>
            </a:pPr>
            <a:r>
              <a:rPr lang="id-ID" altLang="en-US" sz="1400" b="1">
                <a:solidFill>
                  <a:schemeClr val="accent1"/>
                </a:solidFill>
                <a:latin typeface="Arial" pitchFamily="34" charset="0"/>
              </a:rPr>
              <a:t>Pasal 24B</a:t>
            </a:r>
            <a:r>
              <a:rPr lang="en-US" altLang="en-US" sz="1400" b="1">
                <a:solidFill>
                  <a:schemeClr val="accent1"/>
                </a:solidFill>
                <a:latin typeface="Arial" pitchFamily="34" charset="0"/>
              </a:rPr>
              <a:t> ***</a:t>
            </a:r>
            <a:endParaRPr lang="id-ID" altLang="en-US" sz="1800">
              <a:solidFill>
                <a:schemeClr val="accent1"/>
              </a:solidFill>
              <a:latin typeface="Arial" pitchFamily="34" charset="0"/>
            </a:endParaRPr>
          </a:p>
        </p:txBody>
      </p:sp>
      <p:sp>
        <p:nvSpPr>
          <p:cNvPr id="910343" name="Oval 7"/>
          <p:cNvSpPr>
            <a:spLocks noChangeArrowheads="1"/>
          </p:cNvSpPr>
          <p:nvPr/>
        </p:nvSpPr>
        <p:spPr bwMode="auto">
          <a:xfrm>
            <a:off x="363538" y="1120775"/>
            <a:ext cx="2879725" cy="2879725"/>
          </a:xfrm>
          <a:prstGeom prst="ellipse">
            <a:avLst/>
          </a:prstGeom>
          <a:solidFill>
            <a:srgbClr val="99FF99"/>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400" b="1">
                <a:latin typeface="Arial" pitchFamily="34" charset="0"/>
              </a:rPr>
              <a:t>Anggota Komisi Yudisial harus mempunyai pengetahuan dan pengalaman di bidang hukum serta memiliki integritas dan kepribadian yang tidak tercela</a:t>
            </a:r>
          </a:p>
          <a:p>
            <a:pPr algn="ctr" eaLnBrk="1" hangingPunct="1">
              <a:spcBef>
                <a:spcPct val="0"/>
              </a:spcBef>
              <a:buClrTx/>
              <a:buSzTx/>
              <a:buFontTx/>
              <a:buNone/>
            </a:pPr>
            <a:r>
              <a:rPr lang="id-ID" altLang="en-US" sz="1400">
                <a:latin typeface="Arial" pitchFamily="34" charset="0"/>
              </a:rPr>
              <a:t>[Pasal 24B (2)</a:t>
            </a:r>
            <a:r>
              <a:rPr lang="en-US" altLang="en-US" sz="1400">
                <a:latin typeface="Arial" pitchFamily="34" charset="0"/>
              </a:rPr>
              <a:t>***</a:t>
            </a:r>
            <a:r>
              <a:rPr lang="id-ID" altLang="en-US" sz="1400">
                <a:latin typeface="Arial" pitchFamily="34" charset="0"/>
              </a:rPr>
              <a:t>]</a:t>
            </a:r>
          </a:p>
        </p:txBody>
      </p:sp>
      <p:sp>
        <p:nvSpPr>
          <p:cNvPr id="910344" name="Oval 8"/>
          <p:cNvSpPr>
            <a:spLocks noChangeArrowheads="1"/>
          </p:cNvSpPr>
          <p:nvPr/>
        </p:nvSpPr>
        <p:spPr bwMode="auto">
          <a:xfrm>
            <a:off x="5942013" y="1120775"/>
            <a:ext cx="2879725" cy="2879725"/>
          </a:xfrm>
          <a:prstGeom prst="ellipse">
            <a:avLst/>
          </a:prstGeom>
          <a:solidFill>
            <a:srgbClr val="99FF99"/>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lnSpc>
                <a:spcPct val="112000"/>
              </a:lnSpc>
              <a:spcBef>
                <a:spcPct val="0"/>
              </a:spcBef>
              <a:buClrTx/>
              <a:buSzTx/>
              <a:buFontTx/>
              <a:buNone/>
            </a:pPr>
            <a:r>
              <a:rPr lang="id-ID" altLang="en-US" sz="1400" b="1">
                <a:latin typeface="Arial" pitchFamily="34" charset="0"/>
              </a:rPr>
              <a:t>Anggota Komisi Yudisial diangkat dan diberhentikan oleh Presiden dengan persetujuan DPR</a:t>
            </a:r>
          </a:p>
          <a:p>
            <a:pPr algn="ctr" eaLnBrk="1" hangingPunct="1">
              <a:spcBef>
                <a:spcPct val="0"/>
              </a:spcBef>
              <a:buClrTx/>
              <a:buSzTx/>
              <a:buFontTx/>
              <a:buNone/>
            </a:pPr>
            <a:r>
              <a:rPr lang="id-ID" altLang="en-US" sz="1400">
                <a:latin typeface="Arial" pitchFamily="34" charset="0"/>
              </a:rPr>
              <a:t>[Pasal 24B (3)</a:t>
            </a:r>
            <a:r>
              <a:rPr lang="en-US" altLang="en-US" sz="1400">
                <a:latin typeface="Arial" pitchFamily="34" charset="0"/>
              </a:rPr>
              <a:t>***</a:t>
            </a:r>
            <a:r>
              <a:rPr lang="id-ID" altLang="en-US" sz="1400">
                <a:latin typeface="Arial" pitchFamily="34" charset="0"/>
              </a:rPr>
              <a:t>]</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910346"/>
                                        </p:tgtEl>
                                        <p:attrNameLst>
                                          <p:attrName>style.visibility</p:attrName>
                                        </p:attrNameLst>
                                      </p:cBhvr>
                                      <p:to>
                                        <p:strVal val="visible"/>
                                      </p:to>
                                    </p:set>
                                    <p:animEffect transition="in" filter="diamond(in)">
                                      <p:cBhvr>
                                        <p:cTn id="7" dur="1000"/>
                                        <p:tgtEl>
                                          <p:spTgt spid="910346"/>
                                        </p:tgtEl>
                                      </p:cBhvr>
                                    </p:animEffect>
                                  </p:childTnLst>
                                </p:cTn>
                              </p:par>
                            </p:childTnLst>
                          </p:cTn>
                        </p:par>
                        <p:par>
                          <p:cTn id="8" fill="hold" nodeType="afterGroup">
                            <p:stCondLst>
                              <p:cond delay="1000"/>
                            </p:stCondLst>
                            <p:childTnLst>
                              <p:par>
                                <p:cTn id="9" presetID="18" presetClass="entr" presetSubtype="12" fill="hold" grpId="0" nodeType="afterEffect">
                                  <p:stCondLst>
                                    <p:cond delay="0"/>
                                  </p:stCondLst>
                                  <p:childTnLst>
                                    <p:set>
                                      <p:cBhvr>
                                        <p:cTn id="10" dur="1" fill="hold">
                                          <p:stCondLst>
                                            <p:cond delay="0"/>
                                          </p:stCondLst>
                                        </p:cTn>
                                        <p:tgtEl>
                                          <p:spTgt spid="910339"/>
                                        </p:tgtEl>
                                        <p:attrNameLst>
                                          <p:attrName>style.visibility</p:attrName>
                                        </p:attrNameLst>
                                      </p:cBhvr>
                                      <p:to>
                                        <p:strVal val="visible"/>
                                      </p:to>
                                    </p:set>
                                    <p:animEffect transition="in" filter="strips(downLeft)">
                                      <p:cBhvr>
                                        <p:cTn id="11" dur="1000"/>
                                        <p:tgtEl>
                                          <p:spTgt spid="910339"/>
                                        </p:tgtEl>
                                      </p:cBhvr>
                                    </p:animEffect>
                                  </p:childTnLst>
                                </p:cTn>
                              </p:par>
                              <p:par>
                                <p:cTn id="12" presetID="18" presetClass="entr" presetSubtype="6" fill="hold" grpId="0" nodeType="withEffect">
                                  <p:stCondLst>
                                    <p:cond delay="0"/>
                                  </p:stCondLst>
                                  <p:childTnLst>
                                    <p:set>
                                      <p:cBhvr>
                                        <p:cTn id="13" dur="1" fill="hold">
                                          <p:stCondLst>
                                            <p:cond delay="0"/>
                                          </p:stCondLst>
                                        </p:cTn>
                                        <p:tgtEl>
                                          <p:spTgt spid="910340"/>
                                        </p:tgtEl>
                                        <p:attrNameLst>
                                          <p:attrName>style.visibility</p:attrName>
                                        </p:attrNameLst>
                                      </p:cBhvr>
                                      <p:to>
                                        <p:strVal val="visible"/>
                                      </p:to>
                                    </p:set>
                                    <p:animEffect transition="in" filter="strips(downRight)">
                                      <p:cBhvr>
                                        <p:cTn id="14" dur="1000"/>
                                        <p:tgtEl>
                                          <p:spTgt spid="910340"/>
                                        </p:tgtEl>
                                      </p:cBhvr>
                                    </p:animEffect>
                                  </p:childTnLst>
                                </p:cTn>
                              </p:par>
                              <p:par>
                                <p:cTn id="15" presetID="20" presetClass="entr" presetSubtype="0" fill="hold" grpId="0" nodeType="withEffect">
                                  <p:stCondLst>
                                    <p:cond delay="0"/>
                                  </p:stCondLst>
                                  <p:childTnLst>
                                    <p:set>
                                      <p:cBhvr>
                                        <p:cTn id="16" dur="1" fill="hold">
                                          <p:stCondLst>
                                            <p:cond delay="0"/>
                                          </p:stCondLst>
                                        </p:cTn>
                                        <p:tgtEl>
                                          <p:spTgt spid="910343"/>
                                        </p:tgtEl>
                                        <p:attrNameLst>
                                          <p:attrName>style.visibility</p:attrName>
                                        </p:attrNameLst>
                                      </p:cBhvr>
                                      <p:to>
                                        <p:strVal val="visible"/>
                                      </p:to>
                                    </p:set>
                                    <p:animEffect transition="in" filter="wedge">
                                      <p:cBhvr>
                                        <p:cTn id="17" dur="1000"/>
                                        <p:tgtEl>
                                          <p:spTgt spid="910343"/>
                                        </p:tgtEl>
                                      </p:cBhvr>
                                    </p:animEffect>
                                  </p:childTnLst>
                                </p:cTn>
                              </p:par>
                              <p:par>
                                <p:cTn id="18" presetID="20" presetClass="entr" presetSubtype="0" fill="hold" grpId="0" nodeType="withEffect">
                                  <p:stCondLst>
                                    <p:cond delay="0"/>
                                  </p:stCondLst>
                                  <p:childTnLst>
                                    <p:set>
                                      <p:cBhvr>
                                        <p:cTn id="19" dur="1" fill="hold">
                                          <p:stCondLst>
                                            <p:cond delay="0"/>
                                          </p:stCondLst>
                                        </p:cTn>
                                        <p:tgtEl>
                                          <p:spTgt spid="910344"/>
                                        </p:tgtEl>
                                        <p:attrNameLst>
                                          <p:attrName>style.visibility</p:attrName>
                                        </p:attrNameLst>
                                      </p:cBhvr>
                                      <p:to>
                                        <p:strVal val="visible"/>
                                      </p:to>
                                    </p:set>
                                    <p:animEffect transition="in" filter="wedge">
                                      <p:cBhvr>
                                        <p:cTn id="20" dur="1000"/>
                                        <p:tgtEl>
                                          <p:spTgt spid="910344"/>
                                        </p:tgtEl>
                                      </p:cBhvr>
                                    </p:animEffect>
                                  </p:childTnLst>
                                </p:cTn>
                              </p:par>
                            </p:childTnLst>
                          </p:cTn>
                        </p:par>
                        <p:par>
                          <p:cTn id="21" fill="hold" nodeType="afterGroup">
                            <p:stCondLst>
                              <p:cond delay="2000"/>
                            </p:stCondLst>
                            <p:childTnLst>
                              <p:par>
                                <p:cTn id="22" presetID="18" presetClass="entr" presetSubtype="6" fill="hold" grpId="0" nodeType="afterEffect">
                                  <p:stCondLst>
                                    <p:cond delay="0"/>
                                  </p:stCondLst>
                                  <p:childTnLst>
                                    <p:set>
                                      <p:cBhvr>
                                        <p:cTn id="23" dur="1" fill="hold">
                                          <p:stCondLst>
                                            <p:cond delay="0"/>
                                          </p:stCondLst>
                                        </p:cTn>
                                        <p:tgtEl>
                                          <p:spTgt spid="910341"/>
                                        </p:tgtEl>
                                        <p:attrNameLst>
                                          <p:attrName>style.visibility</p:attrName>
                                        </p:attrNameLst>
                                      </p:cBhvr>
                                      <p:to>
                                        <p:strVal val="visible"/>
                                      </p:to>
                                    </p:set>
                                    <p:animEffect transition="in" filter="strips(downRight)">
                                      <p:cBhvr>
                                        <p:cTn id="24" dur="500"/>
                                        <p:tgtEl>
                                          <p:spTgt spid="910341"/>
                                        </p:tgtEl>
                                      </p:cBhvr>
                                    </p:animEffect>
                                  </p:childTnLst>
                                </p:cTn>
                              </p:par>
                            </p:childTnLst>
                          </p:cTn>
                        </p:par>
                        <p:par>
                          <p:cTn id="25" fill="hold" nodeType="afterGroup">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910342"/>
                                        </p:tgtEl>
                                        <p:attrNameLst>
                                          <p:attrName>style.visibility</p:attrName>
                                        </p:attrNameLst>
                                      </p:cBhvr>
                                      <p:to>
                                        <p:strVal val="visible"/>
                                      </p:to>
                                    </p:set>
                                    <p:animEffect transition="in" filter="fade">
                                      <p:cBhvr>
                                        <p:cTn id="28" dur="500"/>
                                        <p:tgtEl>
                                          <p:spTgt spid="91034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9" restart="whenNotActive" fill="hold" evtFilter="cancelBubble" nodeType="interactiveSeq">
                <p:stCondLst>
                  <p:cond evt="onClick" delay="0">
                    <p:tgtEl>
                      <p:spTgt spid="910343"/>
                    </p:tgtEl>
                  </p:cond>
                </p:stCondLst>
                <p:endSync evt="end" delay="0">
                  <p:rtn val="all"/>
                </p:endSync>
                <p:childTnLst>
                  <p:par>
                    <p:cTn id="30" fill="hold" nodeType="clickPar">
                      <p:stCondLst>
                        <p:cond delay="0"/>
                      </p:stCondLst>
                      <p:childTnLst>
                        <p:par>
                          <p:cTn id="31" fill="hold" nodeType="withGroup">
                            <p:stCondLst>
                              <p:cond delay="0"/>
                            </p:stCondLst>
                            <p:childTnLst>
                              <p:par>
                                <p:cTn id="32" presetID="6" presetClass="emph" presetSubtype="0" fill="hold" grpId="1" nodeType="clickEffect">
                                  <p:stCondLst>
                                    <p:cond delay="0"/>
                                  </p:stCondLst>
                                  <p:childTnLst>
                                    <p:animScale>
                                      <p:cBhvr>
                                        <p:cTn id="33" dur="500" fill="hold"/>
                                        <p:tgtEl>
                                          <p:spTgt spid="910343"/>
                                        </p:tgtEl>
                                      </p:cBhvr>
                                      <p:by x="200000" y="200000"/>
                                    </p:animScale>
                                  </p:childTnLst>
                                </p:cTn>
                              </p:par>
                              <p:par>
                                <p:cTn id="34" presetID="63" presetClass="path" presetSubtype="0" accel="50000" decel="50000" fill="hold" grpId="2" nodeType="withEffect">
                                  <p:stCondLst>
                                    <p:cond delay="0"/>
                                  </p:stCondLst>
                                  <p:childTnLst>
                                    <p:animMotion origin="layout" path="M -2.22222E-6 -2.28273E-6 L 0.14445 0.14902 " pathEditMode="relative" rAng="0" ptsTypes="AA">
                                      <p:cBhvr>
                                        <p:cTn id="35" dur="500" fill="hold"/>
                                        <p:tgtEl>
                                          <p:spTgt spid="910343"/>
                                        </p:tgtEl>
                                        <p:attrNameLst>
                                          <p:attrName>ppt_x</p:attrName>
                                          <p:attrName>ppt_y</p:attrName>
                                        </p:attrNameLst>
                                      </p:cBhvr>
                                      <p:rCtr x="7222" y="7439"/>
                                    </p:animMotion>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mph" presetSubtype="0" fill="hold" grpId="3" nodeType="clickEffect">
                                  <p:stCondLst>
                                    <p:cond delay="0"/>
                                  </p:stCondLst>
                                  <p:childTnLst>
                                    <p:animScale>
                                      <p:cBhvr>
                                        <p:cTn id="39" dur="500" fill="hold"/>
                                        <p:tgtEl>
                                          <p:spTgt spid="910343"/>
                                        </p:tgtEl>
                                      </p:cBhvr>
                                      <p:by x="50000" y="50000"/>
                                    </p:animScale>
                                  </p:childTnLst>
                                </p:cTn>
                              </p:par>
                              <p:par>
                                <p:cTn id="40" presetID="63" presetClass="path" presetSubtype="0" accel="50000" decel="50000" fill="hold" grpId="4" nodeType="withEffect">
                                  <p:stCondLst>
                                    <p:cond delay="0"/>
                                  </p:stCondLst>
                                  <p:childTnLst>
                                    <p:animMotion origin="layout" path="M -2.22222E-6 -2.28273E-6 L 0.14445 0.14902 " pathEditMode="relative" rAng="0" ptsTypes="AA">
                                      <p:cBhvr>
                                        <p:cTn id="41" dur="500" spd="-100000" fill="hold"/>
                                        <p:tgtEl>
                                          <p:spTgt spid="910343"/>
                                        </p:tgtEl>
                                        <p:attrNameLst>
                                          <p:attrName>ppt_x</p:attrName>
                                          <p:attrName>ppt_y</p:attrName>
                                        </p:attrNameLst>
                                      </p:cBhvr>
                                      <p:rCtr x="7222" y="7439"/>
                                    </p:animMotion>
                                  </p:childTnLst>
                                </p:cTn>
                              </p:par>
                            </p:childTnLst>
                          </p:cTn>
                        </p:par>
                      </p:childTnLst>
                    </p:cTn>
                  </p:par>
                </p:childTnLst>
              </p:cTn>
              <p:nextCondLst>
                <p:cond evt="onClick" delay="0">
                  <p:tgtEl>
                    <p:spTgt spid="910343"/>
                  </p:tgtEl>
                </p:cond>
              </p:nextCondLst>
            </p:seq>
            <p:seq concurrent="1" nextAc="seek">
              <p:cTn id="42" restart="whenNotActive" fill="hold" evtFilter="cancelBubble" nodeType="interactiveSeq">
                <p:stCondLst>
                  <p:cond evt="onClick" delay="0">
                    <p:tgtEl>
                      <p:spTgt spid="910344"/>
                    </p:tgtEl>
                  </p:cond>
                </p:stCondLst>
                <p:endSync evt="end" delay="0">
                  <p:rtn val="all"/>
                </p:endSync>
                <p:childTnLst>
                  <p:par>
                    <p:cTn id="43" fill="hold" nodeType="clickPar">
                      <p:stCondLst>
                        <p:cond delay="0"/>
                      </p:stCondLst>
                      <p:childTnLst>
                        <p:par>
                          <p:cTn id="44" fill="hold" nodeType="withGroup">
                            <p:stCondLst>
                              <p:cond delay="0"/>
                            </p:stCondLst>
                            <p:childTnLst>
                              <p:par>
                                <p:cTn id="45" presetID="6" presetClass="emph" presetSubtype="0" fill="hold" grpId="1" nodeType="clickEffect">
                                  <p:stCondLst>
                                    <p:cond delay="0"/>
                                  </p:stCondLst>
                                  <p:childTnLst>
                                    <p:animScale>
                                      <p:cBhvr>
                                        <p:cTn id="46" dur="500" fill="hold"/>
                                        <p:tgtEl>
                                          <p:spTgt spid="910344"/>
                                        </p:tgtEl>
                                      </p:cBhvr>
                                      <p:by x="200000" y="200000"/>
                                    </p:animScale>
                                  </p:childTnLst>
                                </p:cTn>
                              </p:par>
                              <p:par>
                                <p:cTn id="47" presetID="35" presetClass="path" presetSubtype="0" accel="50000" decel="50000" fill="hold" grpId="2" nodeType="withEffect">
                                  <p:stCondLst>
                                    <p:cond delay="0"/>
                                  </p:stCondLst>
                                  <p:childTnLst>
                                    <p:animMotion origin="layout" path="M -1.66667E-6 -2.28273E-6 L -0.14062 0.14902 " pathEditMode="relative" rAng="0" ptsTypes="AA">
                                      <p:cBhvr>
                                        <p:cTn id="48" dur="500" fill="hold"/>
                                        <p:tgtEl>
                                          <p:spTgt spid="910344"/>
                                        </p:tgtEl>
                                        <p:attrNameLst>
                                          <p:attrName>ppt_x</p:attrName>
                                          <p:attrName>ppt_y</p:attrName>
                                        </p:attrNameLst>
                                      </p:cBhvr>
                                      <p:rCtr x="-7031" y="7439"/>
                                    </p:animMotion>
                                  </p:childTnLst>
                                </p:cTn>
                              </p:par>
                            </p:childTnLst>
                          </p:cTn>
                        </p:par>
                      </p:childTnLst>
                    </p:cTn>
                  </p:par>
                  <p:par>
                    <p:cTn id="49" fill="hold" nodeType="clickPar">
                      <p:stCondLst>
                        <p:cond delay="indefinite"/>
                      </p:stCondLst>
                      <p:childTnLst>
                        <p:par>
                          <p:cTn id="50" fill="hold" nodeType="withGroup">
                            <p:stCondLst>
                              <p:cond delay="0"/>
                            </p:stCondLst>
                            <p:childTnLst>
                              <p:par>
                                <p:cTn id="51" presetID="6" presetClass="emph" presetSubtype="0" fill="hold" grpId="3" nodeType="clickEffect">
                                  <p:stCondLst>
                                    <p:cond delay="0"/>
                                  </p:stCondLst>
                                  <p:childTnLst>
                                    <p:animScale>
                                      <p:cBhvr>
                                        <p:cTn id="52" dur="500" fill="hold"/>
                                        <p:tgtEl>
                                          <p:spTgt spid="910344"/>
                                        </p:tgtEl>
                                      </p:cBhvr>
                                      <p:by x="50000" y="50000"/>
                                    </p:animScale>
                                  </p:childTnLst>
                                </p:cTn>
                              </p:par>
                              <p:par>
                                <p:cTn id="53" presetID="35" presetClass="path" presetSubtype="0" accel="50000" decel="50000" fill="hold" grpId="4" nodeType="withEffect">
                                  <p:stCondLst>
                                    <p:cond delay="0"/>
                                  </p:stCondLst>
                                  <p:childTnLst>
                                    <p:animMotion origin="layout" path="M -1.66667E-6 -2.28273E-6 L -0.14062 0.14902 " pathEditMode="relative" rAng="0" ptsTypes="AA">
                                      <p:cBhvr>
                                        <p:cTn id="54" dur="500" spd="-100000" fill="hold"/>
                                        <p:tgtEl>
                                          <p:spTgt spid="910344"/>
                                        </p:tgtEl>
                                        <p:attrNameLst>
                                          <p:attrName>ppt_x</p:attrName>
                                          <p:attrName>ppt_y</p:attrName>
                                        </p:attrNameLst>
                                      </p:cBhvr>
                                      <p:rCtr x="-7031" y="7439"/>
                                    </p:animMotion>
                                  </p:childTnLst>
                                </p:cTn>
                              </p:par>
                            </p:childTnLst>
                          </p:cTn>
                        </p:par>
                      </p:childTnLst>
                    </p:cTn>
                  </p:par>
                </p:childTnLst>
              </p:cTn>
              <p:nextCondLst>
                <p:cond evt="onClick" delay="0">
                  <p:tgtEl>
                    <p:spTgt spid="910344"/>
                  </p:tgtEl>
                </p:cond>
              </p:nextCondLst>
            </p:seq>
          </p:childTnLst>
        </p:cTn>
      </p:par>
    </p:tnLst>
    <p:bldLst>
      <p:bldP spid="910339" grpId="0" animBg="1"/>
      <p:bldP spid="910340" grpId="0" animBg="1"/>
      <p:bldP spid="910341" grpId="0" animBg="1"/>
      <p:bldP spid="910342" grpId="0" animBg="1"/>
      <p:bldP spid="910346" grpId="0" animBg="1"/>
      <p:bldP spid="910343" grpId="0" animBg="1"/>
      <p:bldP spid="910343" grpId="1" animBg="1"/>
      <p:bldP spid="910343" grpId="2" animBg="1"/>
      <p:bldP spid="910343" grpId="3" animBg="1"/>
      <p:bldP spid="910343" grpId="4" animBg="1"/>
      <p:bldP spid="910344" grpId="0" animBg="1"/>
      <p:bldP spid="910344" grpId="1" animBg="1"/>
      <p:bldP spid="910344" grpId="2" animBg="1"/>
      <p:bldP spid="910344" grpId="3" animBg="1"/>
      <p:bldP spid="910344" grpId="4"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8"/>
          <p:cNvSpPr txBox="1">
            <a:spLocks noChangeArrowheads="1"/>
          </p:cNvSpPr>
          <p:nvPr/>
        </p:nvSpPr>
        <p:spPr bwMode="auto">
          <a:xfrm>
            <a:off x="88900" y="-46038"/>
            <a:ext cx="5626100" cy="541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just" eaLnBrk="1" hangingPunct="1">
              <a:spcBef>
                <a:spcPct val="0"/>
              </a:spcBef>
              <a:buClrTx/>
              <a:buSzTx/>
              <a:buFontTx/>
              <a:buNone/>
            </a:pPr>
            <a:r>
              <a:rPr lang="id-ID" altLang="en-US" sz="1800" b="1">
                <a:latin typeface="Arial" pitchFamily="34" charset="0"/>
              </a:rPr>
              <a:t>BAB </a:t>
            </a:r>
            <a:r>
              <a:rPr lang="en-US" altLang="en-US" sz="1800" b="1">
                <a:latin typeface="Arial" pitchFamily="34" charset="0"/>
              </a:rPr>
              <a:t>VIIIA. </a:t>
            </a:r>
            <a:r>
              <a:rPr lang="id-ID" altLang="en-US" sz="1800" b="1">
                <a:latin typeface="Arial" pitchFamily="34" charset="0"/>
              </a:rPr>
              <a:t>BADAN PEMERIKSA KEUANGAN</a:t>
            </a:r>
          </a:p>
          <a:p>
            <a:pPr algn="just" eaLnBrk="1" hangingPunct="1">
              <a:spcBef>
                <a:spcPct val="0"/>
              </a:spcBef>
              <a:buClrTx/>
              <a:buSzTx/>
              <a:buFontTx/>
              <a:buNone/>
            </a:pPr>
            <a:r>
              <a:rPr lang="id-ID" altLang="en-US" sz="1600" b="1">
                <a:latin typeface="Arial" pitchFamily="34" charset="0"/>
              </a:rPr>
              <a:t>Keanggotaan, Tugas, dan Wewenang</a:t>
            </a:r>
          </a:p>
        </p:txBody>
      </p:sp>
      <p:sp>
        <p:nvSpPr>
          <p:cNvPr id="80905" name="Rectangle 9"/>
          <p:cNvSpPr>
            <a:spLocks noChangeArrowheads="1"/>
          </p:cNvSpPr>
          <p:nvPr/>
        </p:nvSpPr>
        <p:spPr bwMode="auto">
          <a:xfrm>
            <a:off x="674688" y="3522663"/>
            <a:ext cx="3033712" cy="1401762"/>
          </a:xfrm>
          <a:prstGeom prst="rect">
            <a:avLst/>
          </a:prstGeom>
          <a:solidFill>
            <a:srgbClr val="CC00CC">
              <a:alpha val="39999"/>
            </a:srgbClr>
          </a:solidFill>
          <a:ln w="12700">
            <a:solidFill>
              <a:schemeClr val="tx1"/>
            </a:solidFill>
            <a:miter lim="800000"/>
            <a:headEnd/>
            <a:tailEnd/>
          </a:ln>
        </p:spPr>
        <p:txBody>
          <a:bodyPr lIns="45720" rIns="45720"/>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400" b="1">
                <a:latin typeface="Arial" pitchFamily="34" charset="0"/>
              </a:rPr>
              <a:t>Untuk memeriksa pengelolaan dan tanggung jawab keuangan negara diadakan satu Badan Pemeriksa Keuangan yang bebas dan mandiri </a:t>
            </a:r>
          </a:p>
          <a:p>
            <a:pPr algn="ctr" eaLnBrk="1" hangingPunct="1">
              <a:spcBef>
                <a:spcPct val="0"/>
              </a:spcBef>
              <a:buClrTx/>
              <a:buSzTx/>
              <a:buFontTx/>
              <a:buNone/>
            </a:pPr>
            <a:r>
              <a:rPr lang="id-ID" altLang="en-US" sz="1400">
                <a:latin typeface="Arial" pitchFamily="34" charset="0"/>
              </a:rPr>
              <a:t>[Pasal 23E (1)***]</a:t>
            </a:r>
          </a:p>
        </p:txBody>
      </p:sp>
      <p:sp>
        <p:nvSpPr>
          <p:cNvPr id="80907" name="Text Box 11"/>
          <p:cNvSpPr txBox="1">
            <a:spLocks noChangeArrowheads="1"/>
          </p:cNvSpPr>
          <p:nvPr/>
        </p:nvSpPr>
        <p:spPr bwMode="auto">
          <a:xfrm>
            <a:off x="674688" y="4986338"/>
            <a:ext cx="3033712" cy="990600"/>
          </a:xfrm>
          <a:prstGeom prst="rect">
            <a:avLst/>
          </a:prstGeom>
          <a:solidFill>
            <a:srgbClr val="CC00CC">
              <a:alpha val="39999"/>
            </a:srgbClr>
          </a:solidFill>
          <a:ln w="12700">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400" b="1">
                <a:latin typeface="Arial" pitchFamily="34" charset="0"/>
              </a:rPr>
              <a:t>BPK berkedudukan di ibu kota negara, dan memiliki perwakilan di setiap provinsi</a:t>
            </a:r>
          </a:p>
          <a:p>
            <a:pPr algn="ctr" eaLnBrk="1" hangingPunct="1">
              <a:spcBef>
                <a:spcPct val="0"/>
              </a:spcBef>
              <a:buClrTx/>
              <a:buSzTx/>
              <a:buFontTx/>
              <a:buNone/>
            </a:pPr>
            <a:r>
              <a:rPr lang="id-ID" altLang="en-US" sz="1400">
                <a:latin typeface="Arial" pitchFamily="34" charset="0"/>
              </a:rPr>
              <a:t>[Pasal 23G (1)***]</a:t>
            </a:r>
          </a:p>
        </p:txBody>
      </p:sp>
      <p:sp>
        <p:nvSpPr>
          <p:cNvPr id="80933" name="Rectangle 37"/>
          <p:cNvSpPr>
            <a:spLocks noChangeArrowheads="1"/>
          </p:cNvSpPr>
          <p:nvPr/>
        </p:nvSpPr>
        <p:spPr bwMode="auto">
          <a:xfrm>
            <a:off x="5257800" y="3962400"/>
            <a:ext cx="3203575" cy="1219200"/>
          </a:xfrm>
          <a:prstGeom prst="rect">
            <a:avLst/>
          </a:prstGeom>
          <a:solidFill>
            <a:srgbClr val="0066FF">
              <a:alpha val="39999"/>
            </a:srgbClr>
          </a:solidFill>
          <a:ln w="9525">
            <a:solidFill>
              <a:schemeClr val="tx1"/>
            </a:solidFill>
            <a:miter lim="800000"/>
            <a:headEnd/>
            <a:tailEnd/>
          </a:ln>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400" b="1">
                <a:latin typeface="Arial" pitchFamily="34" charset="0"/>
              </a:rPr>
              <a:t>Hasil pemeriksaan tersebut  ditindaklanjuti oleh lembaga perwakilan dan/atau badan sesuai dengan undang-undang</a:t>
            </a:r>
          </a:p>
          <a:p>
            <a:pPr algn="ctr" eaLnBrk="1" hangingPunct="1">
              <a:spcBef>
                <a:spcPct val="0"/>
              </a:spcBef>
              <a:buClrTx/>
              <a:buSzTx/>
              <a:buFontTx/>
              <a:buNone/>
            </a:pPr>
            <a:r>
              <a:rPr lang="id-ID" altLang="en-US" sz="1400">
                <a:latin typeface="Arial" pitchFamily="34" charset="0"/>
              </a:rPr>
              <a:t>[Pasal 23E (3)***]</a:t>
            </a:r>
          </a:p>
        </p:txBody>
      </p:sp>
      <p:sp>
        <p:nvSpPr>
          <p:cNvPr id="80946" name="Freeform 50"/>
          <p:cNvSpPr>
            <a:spLocks/>
          </p:cNvSpPr>
          <p:nvPr/>
        </p:nvSpPr>
        <p:spPr bwMode="auto">
          <a:xfrm>
            <a:off x="3733800" y="4267200"/>
            <a:ext cx="609600" cy="1219200"/>
          </a:xfrm>
          <a:custGeom>
            <a:avLst/>
            <a:gdLst>
              <a:gd name="T0" fmla="*/ 2147483647 w 384"/>
              <a:gd name="T1" fmla="*/ 0 h 1584"/>
              <a:gd name="T2" fmla="*/ 2147483647 w 384"/>
              <a:gd name="T3" fmla="*/ 2147483647 h 1584"/>
              <a:gd name="T4" fmla="*/ 0 w 384"/>
              <a:gd name="T5" fmla="*/ 2147483647 h 1584"/>
              <a:gd name="T6" fmla="*/ 0 60000 65536"/>
              <a:gd name="T7" fmla="*/ 0 60000 65536"/>
              <a:gd name="T8" fmla="*/ 0 60000 65536"/>
            </a:gdLst>
            <a:ahLst/>
            <a:cxnLst>
              <a:cxn ang="T6">
                <a:pos x="T0" y="T1"/>
              </a:cxn>
              <a:cxn ang="T7">
                <a:pos x="T2" y="T3"/>
              </a:cxn>
              <a:cxn ang="T8">
                <a:pos x="T4" y="T5"/>
              </a:cxn>
            </a:cxnLst>
            <a:rect l="0" t="0" r="r" b="b"/>
            <a:pathLst>
              <a:path w="384" h="1584">
                <a:moveTo>
                  <a:pt x="384" y="0"/>
                </a:moveTo>
                <a:lnTo>
                  <a:pt x="384" y="1584"/>
                </a:lnTo>
                <a:lnTo>
                  <a:pt x="0" y="1584"/>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lIns="0" tIns="0" rIns="0" bIns="0">
            <a:spAutoFit/>
          </a:bodyPr>
          <a:lstStyle/>
          <a:p>
            <a:endParaRPr lang="en-US"/>
          </a:p>
        </p:txBody>
      </p:sp>
      <p:sp>
        <p:nvSpPr>
          <p:cNvPr id="80944" name="Line 48"/>
          <p:cNvSpPr>
            <a:spLocks noChangeShapeType="1"/>
          </p:cNvSpPr>
          <p:nvPr/>
        </p:nvSpPr>
        <p:spPr bwMode="auto">
          <a:xfrm>
            <a:off x="5246688" y="2066925"/>
            <a:ext cx="38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lIns="0" tIns="0" rIns="0" bIns="0">
            <a:spAutoFit/>
          </a:bodyPr>
          <a:lstStyle/>
          <a:p>
            <a:endParaRPr lang="en-US"/>
          </a:p>
        </p:txBody>
      </p:sp>
      <p:sp>
        <p:nvSpPr>
          <p:cNvPr id="80945" name="Line 49"/>
          <p:cNvSpPr>
            <a:spLocks noChangeShapeType="1"/>
          </p:cNvSpPr>
          <p:nvPr/>
        </p:nvSpPr>
        <p:spPr bwMode="auto">
          <a:xfrm>
            <a:off x="2960688" y="2066925"/>
            <a:ext cx="38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lIns="0" tIns="0" rIns="0" bIns="0">
            <a:spAutoFit/>
          </a:bodyPr>
          <a:lstStyle/>
          <a:p>
            <a:endParaRPr lang="en-US"/>
          </a:p>
        </p:txBody>
      </p:sp>
      <p:sp>
        <p:nvSpPr>
          <p:cNvPr id="80901" name="Rectangle 5"/>
          <p:cNvSpPr>
            <a:spLocks noChangeArrowheads="1"/>
          </p:cNvSpPr>
          <p:nvPr/>
        </p:nvSpPr>
        <p:spPr bwMode="auto">
          <a:xfrm>
            <a:off x="3341688" y="1473200"/>
            <a:ext cx="1906587" cy="1177925"/>
          </a:xfrm>
          <a:prstGeom prst="rect">
            <a:avLst/>
          </a:prstGeom>
          <a:solidFill>
            <a:srgbClr val="0066FF"/>
          </a:solidFill>
          <a:ln w="28575">
            <a:solidFill>
              <a:schemeClr val="tx1"/>
            </a:solidFill>
            <a:miter lim="800000"/>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3600" b="1">
                <a:solidFill>
                  <a:schemeClr val="accent1"/>
                </a:solidFill>
                <a:latin typeface="Arial" pitchFamily="34" charset="0"/>
              </a:rPr>
              <a:t>BPK</a:t>
            </a:r>
            <a:endParaRPr lang="id-ID" altLang="en-US" sz="3600">
              <a:solidFill>
                <a:schemeClr val="accent1"/>
              </a:solidFill>
              <a:latin typeface="Arial" pitchFamily="34" charset="0"/>
            </a:endParaRPr>
          </a:p>
        </p:txBody>
      </p:sp>
      <p:sp>
        <p:nvSpPr>
          <p:cNvPr id="80948" name="Line 52"/>
          <p:cNvSpPr>
            <a:spLocks noChangeShapeType="1"/>
          </p:cNvSpPr>
          <p:nvPr/>
        </p:nvSpPr>
        <p:spPr bwMode="auto">
          <a:xfrm>
            <a:off x="6858000" y="3276600"/>
            <a:ext cx="0" cy="685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en-US"/>
          </a:p>
        </p:txBody>
      </p:sp>
      <p:sp>
        <p:nvSpPr>
          <p:cNvPr id="80950" name="Freeform 54"/>
          <p:cNvSpPr>
            <a:spLocks/>
          </p:cNvSpPr>
          <p:nvPr/>
        </p:nvSpPr>
        <p:spPr bwMode="auto">
          <a:xfrm>
            <a:off x="3733800" y="2635250"/>
            <a:ext cx="609600" cy="1631950"/>
          </a:xfrm>
          <a:custGeom>
            <a:avLst/>
            <a:gdLst>
              <a:gd name="T0" fmla="*/ 2147483647 w 384"/>
              <a:gd name="T1" fmla="*/ 0 h 1584"/>
              <a:gd name="T2" fmla="*/ 2147483647 w 384"/>
              <a:gd name="T3" fmla="*/ 2147483647 h 1584"/>
              <a:gd name="T4" fmla="*/ 0 w 384"/>
              <a:gd name="T5" fmla="*/ 2147483647 h 1584"/>
              <a:gd name="T6" fmla="*/ 0 60000 65536"/>
              <a:gd name="T7" fmla="*/ 0 60000 65536"/>
              <a:gd name="T8" fmla="*/ 0 60000 65536"/>
            </a:gdLst>
            <a:ahLst/>
            <a:cxnLst>
              <a:cxn ang="T6">
                <a:pos x="T0" y="T1"/>
              </a:cxn>
              <a:cxn ang="T7">
                <a:pos x="T2" y="T3"/>
              </a:cxn>
              <a:cxn ang="T8">
                <a:pos x="T4" y="T5"/>
              </a:cxn>
            </a:cxnLst>
            <a:rect l="0" t="0" r="r" b="b"/>
            <a:pathLst>
              <a:path w="384" h="1584">
                <a:moveTo>
                  <a:pt x="384" y="0"/>
                </a:moveTo>
                <a:lnTo>
                  <a:pt x="384" y="1584"/>
                </a:lnTo>
                <a:lnTo>
                  <a:pt x="0" y="1584"/>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lIns="0" tIns="0" rIns="0" bIns="0">
            <a:spAutoFit/>
          </a:bodyPr>
          <a:lstStyle/>
          <a:p>
            <a:endParaRPr lang="en-US"/>
          </a:p>
        </p:txBody>
      </p:sp>
      <p:sp>
        <p:nvSpPr>
          <p:cNvPr id="80939" name="Oval 43"/>
          <p:cNvSpPr>
            <a:spLocks noChangeArrowheads="1"/>
          </p:cNvSpPr>
          <p:nvPr/>
        </p:nvSpPr>
        <p:spPr bwMode="auto">
          <a:xfrm>
            <a:off x="5646738" y="842963"/>
            <a:ext cx="2425700" cy="2414587"/>
          </a:xfrm>
          <a:prstGeom prst="ellipse">
            <a:avLst/>
          </a:prstGeom>
          <a:solidFill>
            <a:srgbClr val="99FF99"/>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endParaRPr lang="id-ID" altLang="en-US" sz="1400" b="1">
              <a:latin typeface="Arial" pitchFamily="34" charset="0"/>
            </a:endParaRPr>
          </a:p>
          <a:p>
            <a:pPr algn="ctr" eaLnBrk="1" hangingPunct="1">
              <a:spcBef>
                <a:spcPct val="0"/>
              </a:spcBef>
              <a:buClrTx/>
              <a:buSzTx/>
              <a:buFontTx/>
              <a:buNone/>
            </a:pPr>
            <a:r>
              <a:rPr lang="id-ID" altLang="en-US" sz="1400" b="1">
                <a:latin typeface="Arial" pitchFamily="34" charset="0"/>
              </a:rPr>
              <a:t>Hasil pemeriksaan keuangan negara diserahkan kepada DPR, DPD, dan DPRD, sesuai dengan kewenangannya</a:t>
            </a:r>
          </a:p>
          <a:p>
            <a:pPr algn="ctr" eaLnBrk="1" hangingPunct="1">
              <a:spcBef>
                <a:spcPct val="0"/>
              </a:spcBef>
              <a:buClrTx/>
              <a:buSzTx/>
              <a:buFontTx/>
              <a:buNone/>
            </a:pPr>
            <a:r>
              <a:rPr lang="id-ID" altLang="en-US" sz="1300">
                <a:latin typeface="Arial" pitchFamily="34" charset="0"/>
              </a:rPr>
              <a:t>[Pasal 23E (2)***]</a:t>
            </a:r>
          </a:p>
        </p:txBody>
      </p:sp>
      <p:sp>
        <p:nvSpPr>
          <p:cNvPr id="80902" name="Oval 6"/>
          <p:cNvSpPr>
            <a:spLocks noChangeArrowheads="1"/>
          </p:cNvSpPr>
          <p:nvPr/>
        </p:nvSpPr>
        <p:spPr bwMode="auto">
          <a:xfrm>
            <a:off x="446088" y="842963"/>
            <a:ext cx="2525712" cy="2433637"/>
          </a:xfrm>
          <a:prstGeom prst="ellipse">
            <a:avLst/>
          </a:prstGeom>
          <a:solidFill>
            <a:srgbClr val="99FF99"/>
          </a:solidFill>
          <a:ln w="28575">
            <a:solidFill>
              <a:schemeClr val="tx1"/>
            </a:solidFill>
            <a:round/>
            <a:headEnd/>
            <a:tailEnd/>
          </a:ln>
        </p:spPr>
        <p:txBody>
          <a:bodyPr lIns="0" tIns="0" rIns="0" bIns="0" anchor="ctr" anchorCtr="1"/>
          <a:lstStyle>
            <a:lvl1pPr eaLnBrk="0" hangingPunct="0">
              <a:spcBef>
                <a:spcPts val="600"/>
              </a:spcBef>
              <a:buClr>
                <a:schemeClr val="accent1"/>
              </a:buClr>
              <a:buSzPct val="70000"/>
              <a:buFont typeface="Wingdings" pitchFamily="2" charset="2"/>
              <a:buChar char=""/>
              <a:defRPr sz="2400">
                <a:solidFill>
                  <a:schemeClr val="tx1"/>
                </a:solidFill>
                <a:latin typeface="Century Schoolbook" pitchFamily="18" charset="0"/>
              </a:defRPr>
            </a:lvl1pPr>
            <a:lvl2pPr marL="742950" indent="-285750" eaLnBrk="0" hangingPunct="0">
              <a:spcBef>
                <a:spcPct val="20000"/>
              </a:spcBef>
              <a:buClr>
                <a:schemeClr val="accent1"/>
              </a:buClr>
              <a:buSzPct val="80000"/>
              <a:buFont typeface="Wingdings 2" pitchFamily="18" charset="2"/>
              <a:buChar char=""/>
              <a:defRPr sz="2100">
                <a:solidFill>
                  <a:schemeClr val="tx1"/>
                </a:solidFill>
                <a:latin typeface="Century Schoolbook"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itchFamily="18" charset="0"/>
              </a:defRPr>
            </a:lvl4pPr>
            <a:lvl5pPr marL="2057400" indent="-228600" eaLnBrk="0" hangingPunct="0">
              <a:spcBef>
                <a:spcPct val="20000"/>
              </a:spcBef>
              <a:buClr>
                <a:srgbClr val="BDCAE9"/>
              </a:buClr>
              <a:buSzPct val="68000"/>
              <a:buFont typeface="Wingdings 2" pitchFamily="18" charset="2"/>
              <a:buChar char=""/>
              <a:defRPr sz="1600">
                <a:solidFill>
                  <a:schemeClr val="tx1"/>
                </a:solidFill>
                <a:latin typeface="Century Schoolbook" pitchFamily="18" charset="0"/>
              </a:defRPr>
            </a:lvl5pPr>
            <a:lvl6pPr marL="25146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Bef>
                <a:spcPct val="20000"/>
              </a:spcBef>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ctr" eaLnBrk="1" hangingPunct="1">
              <a:spcBef>
                <a:spcPct val="0"/>
              </a:spcBef>
              <a:buClrTx/>
              <a:buSzTx/>
              <a:buFontTx/>
              <a:buNone/>
            </a:pPr>
            <a:r>
              <a:rPr lang="id-ID" altLang="en-US" sz="1400" b="1">
                <a:latin typeface="Arial" pitchFamily="34" charset="0"/>
              </a:rPr>
              <a:t>Anggota </a:t>
            </a:r>
            <a:r>
              <a:rPr lang="en-US" altLang="en-US" sz="1400" b="1">
                <a:latin typeface="Arial" pitchFamily="34" charset="0"/>
              </a:rPr>
              <a:t>BPK </a:t>
            </a:r>
            <a:r>
              <a:rPr lang="id-ID" altLang="en-US" sz="1400" b="1">
                <a:latin typeface="Arial" pitchFamily="34" charset="0"/>
              </a:rPr>
              <a:t>dipilih oleh DPR dengan memperhatikan pertimbangan DPD dan diresmikan oleh Presiden</a:t>
            </a:r>
          </a:p>
          <a:p>
            <a:pPr algn="ctr" eaLnBrk="1" hangingPunct="1">
              <a:spcBef>
                <a:spcPct val="0"/>
              </a:spcBef>
              <a:buClrTx/>
              <a:buSzTx/>
              <a:buFontTx/>
              <a:buNone/>
            </a:pPr>
            <a:r>
              <a:rPr lang="id-ID" altLang="en-US" sz="1300">
                <a:latin typeface="Arial" pitchFamily="34" charset="0"/>
              </a:rPr>
              <a:t>[Pasal 23F (1)***]</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dissolve">
                                      <p:cBhvr>
                                        <p:cTn id="7" dur="500"/>
                                        <p:tgtEl>
                                          <p:spTgt spid="80901"/>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80945"/>
                                        </p:tgtEl>
                                        <p:attrNameLst>
                                          <p:attrName>style.visibility</p:attrName>
                                        </p:attrNameLst>
                                      </p:cBhvr>
                                      <p:to>
                                        <p:strVal val="visible"/>
                                      </p:to>
                                    </p:set>
                                    <p:animEffect transition="in" filter="strips(downLeft)">
                                      <p:cBhvr>
                                        <p:cTn id="11" dur="500"/>
                                        <p:tgtEl>
                                          <p:spTgt spid="80945"/>
                                        </p:tgtEl>
                                      </p:cBhvr>
                                    </p:animEffect>
                                  </p:childTnLst>
                                </p:cTn>
                              </p:par>
                            </p:childTnLst>
                          </p:cTn>
                        </p:par>
                        <p:par>
                          <p:cTn id="12" fill="hold" nodeType="afterGroup">
                            <p:stCondLst>
                              <p:cond delay="1000"/>
                            </p:stCondLst>
                            <p:childTnLst>
                              <p:par>
                                <p:cTn id="13" presetID="9" presetClass="entr" presetSubtype="0" fill="hold" grpId="4" nodeType="afterEffect">
                                  <p:stCondLst>
                                    <p:cond delay="0"/>
                                  </p:stCondLst>
                                  <p:childTnLst>
                                    <p:set>
                                      <p:cBhvr>
                                        <p:cTn id="14" dur="1" fill="hold">
                                          <p:stCondLst>
                                            <p:cond delay="0"/>
                                          </p:stCondLst>
                                        </p:cTn>
                                        <p:tgtEl>
                                          <p:spTgt spid="80902"/>
                                        </p:tgtEl>
                                        <p:attrNameLst>
                                          <p:attrName>style.visibility</p:attrName>
                                        </p:attrNameLst>
                                      </p:cBhvr>
                                      <p:to>
                                        <p:strVal val="visible"/>
                                      </p:to>
                                    </p:set>
                                    <p:animEffect transition="in" filter="dissolve">
                                      <p:cBhvr>
                                        <p:cTn id="15" dur="500"/>
                                        <p:tgtEl>
                                          <p:spTgt spid="80902"/>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0944"/>
                                        </p:tgtEl>
                                        <p:attrNameLst>
                                          <p:attrName>style.visibility</p:attrName>
                                        </p:attrNameLst>
                                      </p:cBhvr>
                                      <p:to>
                                        <p:strVal val="visible"/>
                                      </p:to>
                                    </p:set>
                                    <p:animEffect transition="in" filter="strips(downRight)">
                                      <p:cBhvr>
                                        <p:cTn id="19" dur="500"/>
                                        <p:tgtEl>
                                          <p:spTgt spid="80944"/>
                                        </p:tgtEl>
                                      </p:cBhvr>
                                    </p:animEffect>
                                  </p:childTnLst>
                                </p:cTn>
                              </p:par>
                            </p:childTnLst>
                          </p:cTn>
                        </p:par>
                        <p:par>
                          <p:cTn id="20" fill="hold" nodeType="afterGroup">
                            <p:stCondLst>
                              <p:cond delay="2000"/>
                            </p:stCondLst>
                            <p:childTnLst>
                              <p:par>
                                <p:cTn id="21" presetID="9" presetClass="entr" presetSubtype="0" fill="hold" grpId="4" nodeType="afterEffect">
                                  <p:stCondLst>
                                    <p:cond delay="0"/>
                                  </p:stCondLst>
                                  <p:childTnLst>
                                    <p:set>
                                      <p:cBhvr>
                                        <p:cTn id="22" dur="1" fill="hold">
                                          <p:stCondLst>
                                            <p:cond delay="0"/>
                                          </p:stCondLst>
                                        </p:cTn>
                                        <p:tgtEl>
                                          <p:spTgt spid="80939"/>
                                        </p:tgtEl>
                                        <p:attrNameLst>
                                          <p:attrName>style.visibility</p:attrName>
                                        </p:attrNameLst>
                                      </p:cBhvr>
                                      <p:to>
                                        <p:strVal val="visible"/>
                                      </p:to>
                                    </p:set>
                                    <p:animEffect transition="in" filter="dissolve">
                                      <p:cBhvr>
                                        <p:cTn id="23" dur="500"/>
                                        <p:tgtEl>
                                          <p:spTgt spid="80939"/>
                                        </p:tgtEl>
                                      </p:cBhvr>
                                    </p:animEffect>
                                  </p:childTnLst>
                                </p:cTn>
                              </p:par>
                            </p:childTnLst>
                          </p:cTn>
                        </p:par>
                        <p:par>
                          <p:cTn id="24" fill="hold" nodeType="afterGroup">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80950"/>
                                        </p:tgtEl>
                                        <p:attrNameLst>
                                          <p:attrName>style.visibility</p:attrName>
                                        </p:attrNameLst>
                                      </p:cBhvr>
                                      <p:to>
                                        <p:strVal val="visible"/>
                                      </p:to>
                                    </p:set>
                                    <p:animEffect transition="in" filter="strips(downLeft)">
                                      <p:cBhvr>
                                        <p:cTn id="27" dur="500"/>
                                        <p:tgtEl>
                                          <p:spTgt spid="80950"/>
                                        </p:tgtEl>
                                      </p:cBhvr>
                                    </p:animEffect>
                                  </p:childTnLst>
                                </p:cTn>
                              </p:par>
                            </p:childTnLst>
                          </p:cTn>
                        </p:par>
                        <p:par>
                          <p:cTn id="28" fill="hold" nodeType="afterGroup">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80905"/>
                                        </p:tgtEl>
                                        <p:attrNameLst>
                                          <p:attrName>style.visibility</p:attrName>
                                        </p:attrNameLst>
                                      </p:cBhvr>
                                      <p:to>
                                        <p:strVal val="visible"/>
                                      </p:to>
                                    </p:set>
                                    <p:animEffect transition="in" filter="strips(downLeft)">
                                      <p:cBhvr>
                                        <p:cTn id="31" dur="500"/>
                                        <p:tgtEl>
                                          <p:spTgt spid="80905"/>
                                        </p:tgtEl>
                                      </p:cBhvr>
                                    </p:animEffect>
                                  </p:childTnLst>
                                </p:cTn>
                              </p:par>
                            </p:childTnLst>
                          </p:cTn>
                        </p:par>
                        <p:par>
                          <p:cTn id="32" fill="hold" nodeType="afterGroup">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80946"/>
                                        </p:tgtEl>
                                        <p:attrNameLst>
                                          <p:attrName>style.visibility</p:attrName>
                                        </p:attrNameLst>
                                      </p:cBhvr>
                                      <p:to>
                                        <p:strVal val="visible"/>
                                      </p:to>
                                    </p:set>
                                    <p:animEffect transition="in" filter="strips(downLeft)">
                                      <p:cBhvr>
                                        <p:cTn id="35" dur="500"/>
                                        <p:tgtEl>
                                          <p:spTgt spid="80946"/>
                                        </p:tgtEl>
                                      </p:cBhvr>
                                    </p:animEffect>
                                  </p:childTnLst>
                                </p:cTn>
                              </p:par>
                            </p:childTnLst>
                          </p:cTn>
                        </p:par>
                        <p:par>
                          <p:cTn id="36" fill="hold" nodeType="afterGroup">
                            <p:stCondLst>
                              <p:cond delay="4000"/>
                            </p:stCondLst>
                            <p:childTnLst>
                              <p:par>
                                <p:cTn id="37" presetID="18" presetClass="entr" presetSubtype="12" fill="hold" grpId="0" nodeType="afterEffect">
                                  <p:stCondLst>
                                    <p:cond delay="0"/>
                                  </p:stCondLst>
                                  <p:childTnLst>
                                    <p:set>
                                      <p:cBhvr>
                                        <p:cTn id="38" dur="1" fill="hold">
                                          <p:stCondLst>
                                            <p:cond delay="0"/>
                                          </p:stCondLst>
                                        </p:cTn>
                                        <p:tgtEl>
                                          <p:spTgt spid="80907"/>
                                        </p:tgtEl>
                                        <p:attrNameLst>
                                          <p:attrName>style.visibility</p:attrName>
                                        </p:attrNameLst>
                                      </p:cBhvr>
                                      <p:to>
                                        <p:strVal val="visible"/>
                                      </p:to>
                                    </p:set>
                                    <p:animEffect transition="in" filter="strips(downLeft)">
                                      <p:cBhvr>
                                        <p:cTn id="39" dur="500"/>
                                        <p:tgtEl>
                                          <p:spTgt spid="80907"/>
                                        </p:tgtEl>
                                      </p:cBhvr>
                                    </p:animEffect>
                                  </p:childTnLst>
                                </p:cTn>
                              </p:par>
                            </p:childTnLst>
                          </p:cTn>
                        </p:par>
                        <p:par>
                          <p:cTn id="40" fill="hold" nodeType="afterGroup">
                            <p:stCondLst>
                              <p:cond delay="4500"/>
                            </p:stCondLst>
                            <p:childTnLst>
                              <p:par>
                                <p:cTn id="41" presetID="18" presetClass="entr" presetSubtype="6" fill="hold" grpId="0" nodeType="afterEffect">
                                  <p:stCondLst>
                                    <p:cond delay="0"/>
                                  </p:stCondLst>
                                  <p:childTnLst>
                                    <p:set>
                                      <p:cBhvr>
                                        <p:cTn id="42" dur="1" fill="hold">
                                          <p:stCondLst>
                                            <p:cond delay="0"/>
                                          </p:stCondLst>
                                        </p:cTn>
                                        <p:tgtEl>
                                          <p:spTgt spid="80948"/>
                                        </p:tgtEl>
                                        <p:attrNameLst>
                                          <p:attrName>style.visibility</p:attrName>
                                        </p:attrNameLst>
                                      </p:cBhvr>
                                      <p:to>
                                        <p:strVal val="visible"/>
                                      </p:to>
                                    </p:set>
                                    <p:animEffect transition="in" filter="strips(downRight)">
                                      <p:cBhvr>
                                        <p:cTn id="43" dur="500"/>
                                        <p:tgtEl>
                                          <p:spTgt spid="80948"/>
                                        </p:tgtEl>
                                      </p:cBhvr>
                                    </p:animEffect>
                                  </p:childTnLst>
                                </p:cTn>
                              </p:par>
                            </p:childTnLst>
                          </p:cTn>
                        </p:par>
                        <p:par>
                          <p:cTn id="44" fill="hold" nodeType="afterGroup">
                            <p:stCondLst>
                              <p:cond delay="5000"/>
                            </p:stCondLst>
                            <p:childTnLst>
                              <p:par>
                                <p:cTn id="45" presetID="19" presetClass="entr" presetSubtype="10" fill="hold" grpId="0" nodeType="afterEffect">
                                  <p:stCondLst>
                                    <p:cond delay="0"/>
                                  </p:stCondLst>
                                  <p:childTnLst>
                                    <p:set>
                                      <p:cBhvr>
                                        <p:cTn id="46" dur="1" fill="hold">
                                          <p:stCondLst>
                                            <p:cond delay="0"/>
                                          </p:stCondLst>
                                        </p:cTn>
                                        <p:tgtEl>
                                          <p:spTgt spid="80933"/>
                                        </p:tgtEl>
                                        <p:attrNameLst>
                                          <p:attrName>style.visibility</p:attrName>
                                        </p:attrNameLst>
                                      </p:cBhvr>
                                      <p:to>
                                        <p:strVal val="visible"/>
                                      </p:to>
                                    </p:set>
                                    <p:anim calcmode="lin" valueType="num">
                                      <p:cBhvr>
                                        <p:cTn id="47" dur="500" fill="hold"/>
                                        <p:tgtEl>
                                          <p:spTgt spid="80933"/>
                                        </p:tgtEl>
                                        <p:attrNameLst>
                                          <p:attrName>ppt_w</p:attrName>
                                        </p:attrNameLst>
                                      </p:cBhvr>
                                      <p:tavLst>
                                        <p:tav tm="0" fmla="#ppt_w*sin(2.5*pi*$)">
                                          <p:val>
                                            <p:fltVal val="0"/>
                                          </p:val>
                                        </p:tav>
                                        <p:tav tm="100000">
                                          <p:val>
                                            <p:fltVal val="1"/>
                                          </p:val>
                                        </p:tav>
                                      </p:tavLst>
                                    </p:anim>
                                    <p:anim calcmode="lin" valueType="num">
                                      <p:cBhvr>
                                        <p:cTn id="48" dur="500" fill="hold"/>
                                        <p:tgtEl>
                                          <p:spTgt spid="809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9" restart="whenNotActive" fill="hold" evtFilter="cancelBubble" nodeType="interactiveSeq">
                <p:stCondLst>
                  <p:cond evt="onClick" delay="0">
                    <p:tgtEl>
                      <p:spTgt spid="80902"/>
                    </p:tgtEl>
                  </p:cond>
                </p:stCondLst>
                <p:endSync evt="end" delay="0">
                  <p:rtn val="all"/>
                </p:endSync>
                <p:childTnLst>
                  <p:par>
                    <p:cTn id="50" fill="hold" nodeType="clickPar">
                      <p:stCondLst>
                        <p:cond delay="0"/>
                      </p:stCondLst>
                      <p:childTnLst>
                        <p:par>
                          <p:cTn id="51" fill="hold" nodeType="withGroup">
                            <p:stCondLst>
                              <p:cond delay="0"/>
                            </p:stCondLst>
                            <p:childTnLst>
                              <p:par>
                                <p:cTn id="52" presetID="6" presetClass="emph" presetSubtype="0" fill="hold" grpId="0" nodeType="clickEffect">
                                  <p:stCondLst>
                                    <p:cond delay="0"/>
                                  </p:stCondLst>
                                  <p:childTnLst>
                                    <p:animScale>
                                      <p:cBhvr>
                                        <p:cTn id="53" dur="500" fill="hold"/>
                                        <p:tgtEl>
                                          <p:spTgt spid="80902"/>
                                        </p:tgtEl>
                                      </p:cBhvr>
                                      <p:by x="200000" y="200000"/>
                                    </p:animScale>
                                  </p:childTnLst>
                                </p:cTn>
                              </p:par>
                              <p:par>
                                <p:cTn id="54" presetID="63" presetClass="path" presetSubtype="0" accel="50000" decel="50000" fill="hold" grpId="1" nodeType="withEffect">
                                  <p:stCondLst>
                                    <p:cond delay="0"/>
                                  </p:stCondLst>
                                  <p:childTnLst>
                                    <p:animMotion origin="layout" path="M 4.44444E-6 6.25724E-7 L 0.17152 0.17775 " pathEditMode="relative" rAng="0" ptsTypes="AA">
                                      <p:cBhvr>
                                        <p:cTn id="55" dur="500" fill="hold"/>
                                        <p:tgtEl>
                                          <p:spTgt spid="80902"/>
                                        </p:tgtEl>
                                        <p:attrNameLst>
                                          <p:attrName>ppt_x</p:attrName>
                                          <p:attrName>ppt_y</p:attrName>
                                        </p:attrNameLst>
                                      </p:cBhvr>
                                      <p:rCtr x="8576" y="8876"/>
                                    </p:animMotion>
                                  </p:childTnLst>
                                </p:cTn>
                              </p:par>
                            </p:childTnLst>
                          </p:cTn>
                        </p:par>
                      </p:childTnLst>
                    </p:cTn>
                  </p:par>
                  <p:par>
                    <p:cTn id="56" fill="hold" nodeType="clickPar">
                      <p:stCondLst>
                        <p:cond delay="indefinite"/>
                      </p:stCondLst>
                      <p:childTnLst>
                        <p:par>
                          <p:cTn id="57" fill="hold" nodeType="withGroup">
                            <p:stCondLst>
                              <p:cond delay="0"/>
                            </p:stCondLst>
                            <p:childTnLst>
                              <p:par>
                                <p:cTn id="58" presetID="6" presetClass="emph" presetSubtype="0" fill="hold" grpId="2" nodeType="clickEffect">
                                  <p:stCondLst>
                                    <p:cond delay="0"/>
                                  </p:stCondLst>
                                  <p:childTnLst>
                                    <p:animScale>
                                      <p:cBhvr>
                                        <p:cTn id="59" dur="500" fill="hold"/>
                                        <p:tgtEl>
                                          <p:spTgt spid="80902"/>
                                        </p:tgtEl>
                                      </p:cBhvr>
                                      <p:by x="50000" y="50000"/>
                                    </p:animScale>
                                  </p:childTnLst>
                                </p:cTn>
                              </p:par>
                              <p:par>
                                <p:cTn id="60" presetID="63" presetClass="path" presetSubtype="0" accel="50000" decel="50000" fill="hold" grpId="3" nodeType="withEffect">
                                  <p:stCondLst>
                                    <p:cond delay="0"/>
                                  </p:stCondLst>
                                  <p:childTnLst>
                                    <p:animMotion origin="layout" path="M 4.44444E-6 6.25724E-7 L 0.17152 0.17775 " pathEditMode="relative" rAng="0" ptsTypes="AA">
                                      <p:cBhvr>
                                        <p:cTn id="61" dur="500" spd="-100000" fill="hold"/>
                                        <p:tgtEl>
                                          <p:spTgt spid="80902"/>
                                        </p:tgtEl>
                                        <p:attrNameLst>
                                          <p:attrName>ppt_x</p:attrName>
                                          <p:attrName>ppt_y</p:attrName>
                                        </p:attrNameLst>
                                      </p:cBhvr>
                                      <p:rCtr x="8576" y="8876"/>
                                    </p:animMotion>
                                  </p:childTnLst>
                                </p:cTn>
                              </p:par>
                            </p:childTnLst>
                          </p:cTn>
                        </p:par>
                      </p:childTnLst>
                    </p:cTn>
                  </p:par>
                </p:childTnLst>
              </p:cTn>
              <p:nextCondLst>
                <p:cond evt="onClick" delay="0">
                  <p:tgtEl>
                    <p:spTgt spid="80902"/>
                  </p:tgtEl>
                </p:cond>
              </p:nextCondLst>
            </p:seq>
            <p:seq concurrent="1" nextAc="seek">
              <p:cTn id="62" restart="whenNotActive" fill="hold" evtFilter="cancelBubble" nodeType="interactiveSeq">
                <p:stCondLst>
                  <p:cond evt="onClick" delay="0">
                    <p:tgtEl>
                      <p:spTgt spid="80939"/>
                    </p:tgtEl>
                  </p:cond>
                </p:stCondLst>
                <p:endSync evt="end" delay="0">
                  <p:rtn val="all"/>
                </p:endSync>
                <p:childTnLst>
                  <p:par>
                    <p:cTn id="63" fill="hold" nodeType="clickPar">
                      <p:stCondLst>
                        <p:cond delay="0"/>
                      </p:stCondLst>
                      <p:childTnLst>
                        <p:par>
                          <p:cTn id="64" fill="hold" nodeType="withGroup">
                            <p:stCondLst>
                              <p:cond delay="0"/>
                            </p:stCondLst>
                            <p:childTnLst>
                              <p:par>
                                <p:cTn id="65" presetID="6" presetClass="emph" presetSubtype="0" fill="hold" grpId="0" nodeType="clickEffect">
                                  <p:stCondLst>
                                    <p:cond delay="0"/>
                                  </p:stCondLst>
                                  <p:childTnLst>
                                    <p:animScale>
                                      <p:cBhvr>
                                        <p:cTn id="66" dur="500" fill="hold"/>
                                        <p:tgtEl>
                                          <p:spTgt spid="80939"/>
                                        </p:tgtEl>
                                      </p:cBhvr>
                                      <p:by x="200000" y="200000"/>
                                    </p:animScale>
                                  </p:childTnLst>
                                </p:cTn>
                              </p:par>
                              <p:par>
                                <p:cTn id="67" presetID="35" presetClass="path" presetSubtype="0" accel="50000" decel="50000" fill="hold" grpId="1" nodeType="withEffect">
                                  <p:stCondLst>
                                    <p:cond delay="0"/>
                                  </p:stCondLst>
                                  <p:childTnLst>
                                    <p:animMotion origin="layout" path="M -3.61111E-6 1.12399E-6 L -0.16684 0.17914 " pathEditMode="relative" rAng="0" ptsTypes="AA">
                                      <p:cBhvr>
                                        <p:cTn id="68" dur="500" fill="hold"/>
                                        <p:tgtEl>
                                          <p:spTgt spid="80939"/>
                                        </p:tgtEl>
                                        <p:attrNameLst>
                                          <p:attrName>ppt_x</p:attrName>
                                          <p:attrName>ppt_y</p:attrName>
                                        </p:attrNameLst>
                                      </p:cBhvr>
                                      <p:rCtr x="-8351" y="8946"/>
                                    </p:animMotion>
                                  </p:childTnLst>
                                </p:cTn>
                              </p:par>
                            </p:childTnLst>
                          </p:cTn>
                        </p:par>
                      </p:childTnLst>
                    </p:cTn>
                  </p:par>
                  <p:par>
                    <p:cTn id="69" fill="hold" nodeType="clickPar">
                      <p:stCondLst>
                        <p:cond delay="indefinite"/>
                      </p:stCondLst>
                      <p:childTnLst>
                        <p:par>
                          <p:cTn id="70" fill="hold" nodeType="withGroup">
                            <p:stCondLst>
                              <p:cond delay="0"/>
                            </p:stCondLst>
                            <p:childTnLst>
                              <p:par>
                                <p:cTn id="71" presetID="6" presetClass="emph" presetSubtype="0" fill="hold" grpId="2" nodeType="clickEffect">
                                  <p:stCondLst>
                                    <p:cond delay="0"/>
                                  </p:stCondLst>
                                  <p:childTnLst>
                                    <p:animScale>
                                      <p:cBhvr>
                                        <p:cTn id="72" dur="500" fill="hold"/>
                                        <p:tgtEl>
                                          <p:spTgt spid="80939"/>
                                        </p:tgtEl>
                                      </p:cBhvr>
                                      <p:by x="50000" y="50000"/>
                                    </p:animScale>
                                  </p:childTnLst>
                                </p:cTn>
                              </p:par>
                              <p:par>
                                <p:cTn id="73" presetID="35" presetClass="path" presetSubtype="0" accel="50000" decel="50000" fill="hold" grpId="3" nodeType="withEffect">
                                  <p:stCondLst>
                                    <p:cond delay="0"/>
                                  </p:stCondLst>
                                  <p:childTnLst>
                                    <p:animMotion origin="layout" path="M -3.61111E-6 1.12399E-6 L -0.16684 0.17914 " pathEditMode="relative" rAng="0" ptsTypes="AA">
                                      <p:cBhvr>
                                        <p:cTn id="74" dur="500" spd="-100000" fill="hold"/>
                                        <p:tgtEl>
                                          <p:spTgt spid="80939"/>
                                        </p:tgtEl>
                                        <p:attrNameLst>
                                          <p:attrName>ppt_x</p:attrName>
                                          <p:attrName>ppt_y</p:attrName>
                                        </p:attrNameLst>
                                      </p:cBhvr>
                                      <p:rCtr x="-8351" y="8946"/>
                                    </p:animMotion>
                                  </p:childTnLst>
                                </p:cTn>
                              </p:par>
                            </p:childTnLst>
                          </p:cTn>
                        </p:par>
                      </p:childTnLst>
                    </p:cTn>
                  </p:par>
                </p:childTnLst>
              </p:cTn>
              <p:nextCondLst>
                <p:cond evt="onClick" delay="0">
                  <p:tgtEl>
                    <p:spTgt spid="80939"/>
                  </p:tgtEl>
                </p:cond>
              </p:nextCondLst>
            </p:seq>
          </p:childTnLst>
        </p:cTn>
      </p:par>
    </p:tnLst>
    <p:bldLst>
      <p:bldP spid="80905" grpId="0" animBg="1"/>
      <p:bldP spid="80907" grpId="0" animBg="1"/>
      <p:bldP spid="80933" grpId="0" animBg="1"/>
      <p:bldP spid="80946" grpId="0" animBg="1"/>
      <p:bldP spid="80944" grpId="0" animBg="1"/>
      <p:bldP spid="80945" grpId="0" animBg="1"/>
      <p:bldP spid="80901" grpId="0" animBg="1"/>
      <p:bldP spid="80948" grpId="0" animBg="1"/>
      <p:bldP spid="80950" grpId="0" animBg="1"/>
      <p:bldP spid="80939" grpId="0" animBg="1"/>
      <p:bldP spid="80939" grpId="1" animBg="1"/>
      <p:bldP spid="80939" grpId="2" animBg="1"/>
      <p:bldP spid="80939" grpId="3" animBg="1"/>
      <p:bldP spid="80939" grpId="4" animBg="1"/>
      <p:bldP spid="80902" grpId="0" animBg="1"/>
      <p:bldP spid="80902" grpId="1" animBg="1"/>
      <p:bldP spid="80902" grpId="2" animBg="1"/>
      <p:bldP spid="80902" grpId="3" animBg="1"/>
      <p:bldP spid="80902" grpId="4"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AutoShape 2"/>
          <p:cNvSpPr>
            <a:spLocks noGrp="1" noChangeArrowheads="1"/>
          </p:cNvSpPr>
          <p:nvPr>
            <p:ph type="title"/>
          </p:nvPr>
        </p:nvSpPr>
        <p:spPr>
          <a:xfrm>
            <a:off x="762000" y="457200"/>
            <a:ext cx="7924800" cy="1447800"/>
          </a:xfrm>
        </p:spPr>
        <p:txBody>
          <a:bodyPr anchor="ctr"/>
          <a:lstStyle/>
          <a:p>
            <a:pPr eaLnBrk="1" hangingPunct="1">
              <a:defRPr/>
            </a:pPr>
            <a:r>
              <a:rPr lang="en-US" altLang="en-US" smtClean="0">
                <a:latin typeface="Comic Sans MS" pitchFamily="66" charset="0"/>
              </a:rPr>
              <a:t>KEKUASAAN PEMERINTAHAN NEGARA DI INDONESIA</a:t>
            </a:r>
          </a:p>
        </p:txBody>
      </p:sp>
      <p:sp>
        <p:nvSpPr>
          <p:cNvPr id="54275" name="Rectangle 3"/>
          <p:cNvSpPr>
            <a:spLocks noGrp="1" noChangeArrowheads="1"/>
          </p:cNvSpPr>
          <p:nvPr>
            <p:ph type="body" idx="1"/>
          </p:nvPr>
        </p:nvSpPr>
        <p:spPr>
          <a:xfrm>
            <a:off x="0" y="2362200"/>
            <a:ext cx="9144000" cy="4495800"/>
          </a:xfrm>
        </p:spPr>
        <p:txBody>
          <a:bodyPr/>
          <a:lstStyle/>
          <a:p>
            <a:pPr eaLnBrk="1" hangingPunct="1">
              <a:lnSpc>
                <a:spcPct val="90000"/>
              </a:lnSpc>
            </a:pPr>
            <a:r>
              <a:rPr lang="en-US" altLang="en-US" smtClean="0"/>
              <a:t> </a:t>
            </a:r>
            <a:r>
              <a:rPr lang="en-US" altLang="en-US" sz="3400" smtClean="0">
                <a:latin typeface="Comic Sans MS" pitchFamily="66" charset="0"/>
              </a:rPr>
              <a:t>Kekuasaan Pemerintah Pusat</a:t>
            </a:r>
          </a:p>
          <a:p>
            <a:pPr eaLnBrk="1" hangingPunct="1">
              <a:lnSpc>
                <a:spcPct val="90000"/>
              </a:lnSpc>
            </a:pPr>
            <a:r>
              <a:rPr lang="en-US" altLang="en-US" sz="3400" smtClean="0">
                <a:latin typeface="Comic Sans MS" pitchFamily="66" charset="0"/>
              </a:rPr>
              <a:t> Kekuasaan Pemerintahan Daerah,</a:t>
            </a:r>
          </a:p>
          <a:p>
            <a:pPr eaLnBrk="1" hangingPunct="1">
              <a:lnSpc>
                <a:spcPct val="90000"/>
              </a:lnSpc>
              <a:buFont typeface="Wingdings" pitchFamily="2" charset="2"/>
              <a:buNone/>
            </a:pPr>
            <a:r>
              <a:rPr lang="en-US" altLang="en-US" sz="3400" smtClean="0">
                <a:latin typeface="Comic Sans MS" pitchFamily="66" charset="0"/>
              </a:rPr>
              <a:t>	 dengan asas pemerintahan : OTONOMI</a:t>
            </a:r>
          </a:p>
          <a:p>
            <a:pPr eaLnBrk="1" hangingPunct="1">
              <a:lnSpc>
                <a:spcPct val="90000"/>
              </a:lnSpc>
              <a:buFont typeface="Wingdings" pitchFamily="2" charset="2"/>
              <a:buNone/>
            </a:pPr>
            <a:r>
              <a:rPr lang="en-US" altLang="en-US" sz="3400" smtClean="0">
                <a:latin typeface="Comic Sans MS" pitchFamily="66" charset="0"/>
              </a:rPr>
              <a:t>	 dan TUGAS PEMBANTUAN</a:t>
            </a:r>
          </a:p>
          <a:p>
            <a:pPr eaLnBrk="1" hangingPunct="1">
              <a:lnSpc>
                <a:spcPct val="90000"/>
              </a:lnSpc>
            </a:pPr>
            <a:r>
              <a:rPr lang="en-US" altLang="en-US" sz="3400" smtClean="0">
                <a:latin typeface="Comic Sans MS" pitchFamily="66" charset="0"/>
              </a:rPr>
              <a:t> Prinsipnya penyebaran kewenangan pusat</a:t>
            </a:r>
          </a:p>
          <a:p>
            <a:pPr eaLnBrk="1" hangingPunct="1">
              <a:lnSpc>
                <a:spcPct val="90000"/>
              </a:lnSpc>
              <a:buFont typeface="Wingdings" pitchFamily="2" charset="2"/>
              <a:buNone/>
            </a:pPr>
            <a:r>
              <a:rPr lang="en-US" altLang="en-US" sz="3400" smtClean="0">
                <a:latin typeface="Comic Sans MS" pitchFamily="66" charset="0"/>
              </a:rPr>
              <a:t>	 kepada daerah untuk mengurus urusan</a:t>
            </a:r>
          </a:p>
          <a:p>
            <a:pPr eaLnBrk="1" hangingPunct="1">
              <a:lnSpc>
                <a:spcPct val="90000"/>
              </a:lnSpc>
              <a:buFont typeface="Wingdings" pitchFamily="2" charset="2"/>
              <a:buNone/>
            </a:pPr>
            <a:r>
              <a:rPr lang="en-US" altLang="en-US" sz="3400" smtClean="0">
                <a:latin typeface="Comic Sans MS" pitchFamily="66" charset="0"/>
              </a:rPr>
              <a:t>	 pemerintahan sebagai urusan RT daerah.</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2000" fill="hold"/>
                                        <p:tgtEl>
                                          <p:spTgt spid="54274"/>
                                        </p:tgtEl>
                                        <p:attrNameLst>
                                          <p:attrName>ppt_w</p:attrName>
                                        </p:attrNameLst>
                                      </p:cBhvr>
                                      <p:tavLst>
                                        <p:tav tm="0">
                                          <p:val>
                                            <p:strVal val="#ppt_w"/>
                                          </p:val>
                                        </p:tav>
                                        <p:tav tm="100000">
                                          <p:val>
                                            <p:strVal val="#ppt_w"/>
                                          </p:val>
                                        </p:tav>
                                      </p:tavLst>
                                    </p:anim>
                                    <p:anim calcmode="lin" valueType="num">
                                      <p:cBhvr>
                                        <p:cTn id="8" dur="2000" fill="hold"/>
                                        <p:tgtEl>
                                          <p:spTgt spid="5427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4274"/>
                                        </p:tgtEl>
                                        <p:attrNameLst>
                                          <p:attrName>ppt_x</p:attrName>
                                        </p:attrNameLst>
                                      </p:cBhvr>
                                      <p:tavLst>
                                        <p:tav tm="0">
                                          <p:val>
                                            <p:strVal val="#ppt_x-.4"/>
                                          </p:val>
                                        </p:tav>
                                        <p:tav tm="100000">
                                          <p:val>
                                            <p:strVal val="#ppt_x"/>
                                          </p:val>
                                        </p:tav>
                                      </p:tavLst>
                                    </p:anim>
                                    <p:anim calcmode="lin" valueType="num">
                                      <p:cBhvr>
                                        <p:cTn id="10" dur="2000" fill="hold"/>
                                        <p:tgtEl>
                                          <p:spTgt spid="5427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4275">
                                            <p:txEl>
                                              <p:pRg st="0" end="0"/>
                                            </p:txEl>
                                          </p:spTgt>
                                        </p:tgtEl>
                                        <p:attrNameLst>
                                          <p:attrName>style.visibility</p:attrName>
                                        </p:attrNameLst>
                                      </p:cBhvr>
                                      <p:to>
                                        <p:strVal val="visible"/>
                                      </p:to>
                                    </p:set>
                                    <p:animEffect transition="in" filter="fade">
                                      <p:cBhvr>
                                        <p:cTn id="15" dur="500">
                                          <p:stCondLst>
                                            <p:cond delay="0"/>
                                          </p:stCondLst>
                                        </p:cTn>
                                        <p:tgtEl>
                                          <p:spTgt spid="54275">
                                            <p:txEl>
                                              <p:pRg st="0" end="0"/>
                                            </p:txEl>
                                          </p:spTgt>
                                        </p:tgtEl>
                                      </p:cBhvr>
                                    </p:animEffect>
                                    <p:anim calcmode="lin" valueType="num">
                                      <p:cBhvr>
                                        <p:cTn id="16" dur="500" fill="hold">
                                          <p:stCondLst>
                                            <p:cond delay="0"/>
                                          </p:stCondLst>
                                        </p:cTn>
                                        <p:tgtEl>
                                          <p:spTgt spid="5427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54275">
                                            <p:txEl>
                                              <p:pRg st="1" end="1"/>
                                            </p:txEl>
                                          </p:spTgt>
                                        </p:tgtEl>
                                        <p:attrNameLst>
                                          <p:attrName>style.visibility</p:attrName>
                                        </p:attrNameLst>
                                      </p:cBhvr>
                                      <p:to>
                                        <p:strVal val="visible"/>
                                      </p:to>
                                    </p:set>
                                    <p:animEffect transition="in" filter="fade">
                                      <p:cBhvr>
                                        <p:cTn id="22" dur="500">
                                          <p:stCondLst>
                                            <p:cond delay="0"/>
                                          </p:stCondLst>
                                        </p:cTn>
                                        <p:tgtEl>
                                          <p:spTgt spid="54275">
                                            <p:txEl>
                                              <p:pRg st="1" end="1"/>
                                            </p:txEl>
                                          </p:spTgt>
                                        </p:tgtEl>
                                      </p:cBhvr>
                                    </p:animEffect>
                                    <p:anim calcmode="lin" valueType="num">
                                      <p:cBhvr>
                                        <p:cTn id="23" dur="500" fill="hold">
                                          <p:stCondLst>
                                            <p:cond delay="0"/>
                                          </p:stCondLst>
                                        </p:cTn>
                                        <p:tgtEl>
                                          <p:spTgt spid="54275">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542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54275">
                                            <p:txEl>
                                              <p:pRg st="2" end="2"/>
                                            </p:txEl>
                                          </p:spTgt>
                                        </p:tgtEl>
                                        <p:attrNameLst>
                                          <p:attrName>style.visibility</p:attrName>
                                        </p:attrNameLst>
                                      </p:cBhvr>
                                      <p:to>
                                        <p:strVal val="visible"/>
                                      </p:to>
                                    </p:set>
                                    <p:animEffect transition="in" filter="fade">
                                      <p:cBhvr>
                                        <p:cTn id="29" dur="500">
                                          <p:stCondLst>
                                            <p:cond delay="0"/>
                                          </p:stCondLst>
                                        </p:cTn>
                                        <p:tgtEl>
                                          <p:spTgt spid="54275">
                                            <p:txEl>
                                              <p:pRg st="2" end="2"/>
                                            </p:txEl>
                                          </p:spTgt>
                                        </p:tgtEl>
                                      </p:cBhvr>
                                    </p:animEffect>
                                    <p:anim calcmode="lin" valueType="num">
                                      <p:cBhvr>
                                        <p:cTn id="30" dur="500" fill="hold">
                                          <p:stCondLst>
                                            <p:cond delay="0"/>
                                          </p:stCondLst>
                                        </p:cTn>
                                        <p:tgtEl>
                                          <p:spTgt spid="54275">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542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54275">
                                            <p:txEl>
                                              <p:pRg st="3" end="3"/>
                                            </p:txEl>
                                          </p:spTgt>
                                        </p:tgtEl>
                                        <p:attrNameLst>
                                          <p:attrName>style.visibility</p:attrName>
                                        </p:attrNameLst>
                                      </p:cBhvr>
                                      <p:to>
                                        <p:strVal val="visible"/>
                                      </p:to>
                                    </p:set>
                                    <p:animEffect transition="in" filter="fade">
                                      <p:cBhvr>
                                        <p:cTn id="36" dur="500">
                                          <p:stCondLst>
                                            <p:cond delay="0"/>
                                          </p:stCondLst>
                                        </p:cTn>
                                        <p:tgtEl>
                                          <p:spTgt spid="54275">
                                            <p:txEl>
                                              <p:pRg st="3" end="3"/>
                                            </p:txEl>
                                          </p:spTgt>
                                        </p:tgtEl>
                                      </p:cBhvr>
                                    </p:animEffect>
                                    <p:anim calcmode="lin" valueType="num">
                                      <p:cBhvr>
                                        <p:cTn id="37" dur="500" fill="hold">
                                          <p:stCondLst>
                                            <p:cond delay="0"/>
                                          </p:stCondLst>
                                        </p:cTn>
                                        <p:tgtEl>
                                          <p:spTgt spid="54275">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542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54275">
                                            <p:txEl>
                                              <p:pRg st="4" end="4"/>
                                            </p:txEl>
                                          </p:spTgt>
                                        </p:tgtEl>
                                        <p:attrNameLst>
                                          <p:attrName>style.visibility</p:attrName>
                                        </p:attrNameLst>
                                      </p:cBhvr>
                                      <p:to>
                                        <p:strVal val="visible"/>
                                      </p:to>
                                    </p:set>
                                    <p:animEffect transition="in" filter="fade">
                                      <p:cBhvr>
                                        <p:cTn id="43" dur="500">
                                          <p:stCondLst>
                                            <p:cond delay="0"/>
                                          </p:stCondLst>
                                        </p:cTn>
                                        <p:tgtEl>
                                          <p:spTgt spid="54275">
                                            <p:txEl>
                                              <p:pRg st="4" end="4"/>
                                            </p:txEl>
                                          </p:spTgt>
                                        </p:tgtEl>
                                      </p:cBhvr>
                                    </p:animEffect>
                                    <p:anim calcmode="lin" valueType="num">
                                      <p:cBhvr>
                                        <p:cTn id="44" dur="500" fill="hold">
                                          <p:stCondLst>
                                            <p:cond delay="0"/>
                                          </p:stCondLst>
                                        </p:cTn>
                                        <p:tgtEl>
                                          <p:spTgt spid="54275">
                                            <p:txEl>
                                              <p:pRg st="4" end="4"/>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542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0" presetClass="entr" presetSubtype="0" fill="hold" grpId="0" nodeType="clickEffect">
                                  <p:stCondLst>
                                    <p:cond delay="0"/>
                                  </p:stCondLst>
                                  <p:iterate type="lt">
                                    <p:tmPct val="10000"/>
                                  </p:iterate>
                                  <p:childTnLst>
                                    <p:set>
                                      <p:cBhvr>
                                        <p:cTn id="49" dur="1" fill="hold">
                                          <p:stCondLst>
                                            <p:cond delay="0"/>
                                          </p:stCondLst>
                                        </p:cTn>
                                        <p:tgtEl>
                                          <p:spTgt spid="54275">
                                            <p:txEl>
                                              <p:pRg st="5" end="5"/>
                                            </p:txEl>
                                          </p:spTgt>
                                        </p:tgtEl>
                                        <p:attrNameLst>
                                          <p:attrName>style.visibility</p:attrName>
                                        </p:attrNameLst>
                                      </p:cBhvr>
                                      <p:to>
                                        <p:strVal val="visible"/>
                                      </p:to>
                                    </p:set>
                                    <p:animEffect transition="in" filter="fade">
                                      <p:cBhvr>
                                        <p:cTn id="50" dur="500">
                                          <p:stCondLst>
                                            <p:cond delay="0"/>
                                          </p:stCondLst>
                                        </p:cTn>
                                        <p:tgtEl>
                                          <p:spTgt spid="54275">
                                            <p:txEl>
                                              <p:pRg st="5" end="5"/>
                                            </p:txEl>
                                          </p:spTgt>
                                        </p:tgtEl>
                                      </p:cBhvr>
                                    </p:animEffect>
                                    <p:anim calcmode="lin" valueType="num">
                                      <p:cBhvr>
                                        <p:cTn id="51" dur="500" fill="hold">
                                          <p:stCondLst>
                                            <p:cond delay="0"/>
                                          </p:stCondLst>
                                        </p:cTn>
                                        <p:tgtEl>
                                          <p:spTgt spid="54275">
                                            <p:txEl>
                                              <p:pRg st="5" end="5"/>
                                            </p:txEl>
                                          </p:spTgt>
                                        </p:tgtEl>
                                        <p:attrNameLst>
                                          <p:attrName>ppt_x</p:attrName>
                                        </p:attrNameLst>
                                      </p:cBhvr>
                                      <p:tavLst>
                                        <p:tav tm="0">
                                          <p:val>
                                            <p:strVal val="#ppt_x-.1"/>
                                          </p:val>
                                        </p:tav>
                                        <p:tav tm="100000">
                                          <p:val>
                                            <p:strVal val="#ppt_x"/>
                                          </p:val>
                                        </p:tav>
                                      </p:tavLst>
                                    </p:anim>
                                    <p:anim calcmode="lin" valueType="num">
                                      <p:cBhvr>
                                        <p:cTn id="52" dur="500" fill="hold">
                                          <p:stCondLst>
                                            <p:cond delay="0"/>
                                          </p:stCondLst>
                                        </p:cTn>
                                        <p:tgtEl>
                                          <p:spTgt spid="542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0" presetClass="entr" presetSubtype="0" fill="hold" grpId="0" nodeType="clickEffect">
                                  <p:stCondLst>
                                    <p:cond delay="0"/>
                                  </p:stCondLst>
                                  <p:iterate type="lt">
                                    <p:tmPct val="10000"/>
                                  </p:iterate>
                                  <p:childTnLst>
                                    <p:set>
                                      <p:cBhvr>
                                        <p:cTn id="56" dur="1" fill="hold">
                                          <p:stCondLst>
                                            <p:cond delay="0"/>
                                          </p:stCondLst>
                                        </p:cTn>
                                        <p:tgtEl>
                                          <p:spTgt spid="54275">
                                            <p:txEl>
                                              <p:pRg st="6" end="6"/>
                                            </p:txEl>
                                          </p:spTgt>
                                        </p:tgtEl>
                                        <p:attrNameLst>
                                          <p:attrName>style.visibility</p:attrName>
                                        </p:attrNameLst>
                                      </p:cBhvr>
                                      <p:to>
                                        <p:strVal val="visible"/>
                                      </p:to>
                                    </p:set>
                                    <p:animEffect transition="in" filter="fade">
                                      <p:cBhvr>
                                        <p:cTn id="57" dur="500">
                                          <p:stCondLst>
                                            <p:cond delay="0"/>
                                          </p:stCondLst>
                                        </p:cTn>
                                        <p:tgtEl>
                                          <p:spTgt spid="54275">
                                            <p:txEl>
                                              <p:pRg st="6" end="6"/>
                                            </p:txEl>
                                          </p:spTgt>
                                        </p:tgtEl>
                                      </p:cBhvr>
                                    </p:animEffect>
                                    <p:anim calcmode="lin" valueType="num">
                                      <p:cBhvr>
                                        <p:cTn id="58" dur="500" fill="hold">
                                          <p:stCondLst>
                                            <p:cond delay="0"/>
                                          </p:stCondLst>
                                        </p:cTn>
                                        <p:tgtEl>
                                          <p:spTgt spid="54275">
                                            <p:txEl>
                                              <p:pRg st="6" end="6"/>
                                            </p:txEl>
                                          </p:spTgt>
                                        </p:tgtEl>
                                        <p:attrNameLst>
                                          <p:attrName>ppt_x</p:attrName>
                                        </p:attrNameLst>
                                      </p:cBhvr>
                                      <p:tavLst>
                                        <p:tav tm="0">
                                          <p:val>
                                            <p:strVal val="#ppt_x-.1"/>
                                          </p:val>
                                        </p:tav>
                                        <p:tav tm="100000">
                                          <p:val>
                                            <p:strVal val="#ppt_x"/>
                                          </p:val>
                                        </p:tav>
                                      </p:tavLst>
                                    </p:anim>
                                    <p:anim calcmode="lin" valueType="num">
                                      <p:cBhvr>
                                        <p:cTn id="59" dur="500" fill="hold">
                                          <p:stCondLst>
                                            <p:cond delay="0"/>
                                          </p:stCondLst>
                                        </p:cTn>
                                        <p:tgtEl>
                                          <p:spTgt spid="542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4225"/>
          </a:xfrm>
        </p:spPr>
        <p:txBody>
          <a:bodyPr/>
          <a:lstStyle/>
          <a:p>
            <a:pPr eaLnBrk="1" hangingPunct="1">
              <a:defRPr/>
            </a:pPr>
            <a:r>
              <a:rPr lang="en-US" smtClean="0"/>
              <a:t>Selesai…</a:t>
            </a:r>
            <a:endParaRPr lang="en-US"/>
          </a:p>
        </p:txBody>
      </p:sp>
      <p:sp>
        <p:nvSpPr>
          <p:cNvPr id="44035" name="Text Placeholder 2"/>
          <p:cNvSpPr>
            <a:spLocks noGrp="1"/>
          </p:cNvSpPr>
          <p:nvPr>
            <p:ph type="body" idx="1"/>
          </p:nvPr>
        </p:nvSpPr>
        <p:spPr/>
        <p:txBody>
          <a:bodyPr/>
          <a:lstStyle/>
          <a:p>
            <a:pPr eaLnBrk="1" hangingPunct="1"/>
            <a:endParaRPr lang="en-US" altLang="en-US" smtClean="0"/>
          </a:p>
        </p:txBody>
      </p:sp>
    </p:spTree>
  </p:cSld>
  <p:clrMapOvr>
    <a:masterClrMapping/>
  </p:clrMapOvr>
  <p:transition spd="med">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d-ID" dirty="0" smtClean="0"/>
              <a:t>SISI LEMAH UUD 1945</a:t>
            </a:r>
            <a:endParaRPr lang="id-ID" dirty="0"/>
          </a:p>
        </p:txBody>
      </p:sp>
      <p:sp>
        <p:nvSpPr>
          <p:cNvPr id="3" name="Content Placeholder 2"/>
          <p:cNvSpPr>
            <a:spLocks noGrp="1"/>
          </p:cNvSpPr>
          <p:nvPr>
            <p:ph sz="quarter" idx="1"/>
          </p:nvPr>
        </p:nvSpPr>
        <p:spPr>
          <a:xfrm>
            <a:off x="457200" y="1600200"/>
            <a:ext cx="7467600" cy="4873625"/>
          </a:xfrm>
        </p:spPr>
        <p:txBody>
          <a:bodyPr>
            <a:normAutofit fontScale="85000" lnSpcReduction="20000"/>
          </a:bodyPr>
          <a:lstStyle/>
          <a:p>
            <a:pPr marL="274320" indent="-274320" eaLnBrk="1" fontAlgn="auto" hangingPunct="1">
              <a:spcAft>
                <a:spcPts val="0"/>
              </a:spcAft>
              <a:buFont typeface="Wingdings"/>
              <a:buChar char=""/>
              <a:defRPr/>
            </a:pPr>
            <a:r>
              <a:rPr lang="id-ID" dirty="0" smtClean="0"/>
              <a:t>Undang-Undang Dasar 1945 membentuk struktur ketatanegaraan yang bertumpu pada kekuasaan tertinggi di tangan MPR.</a:t>
            </a:r>
          </a:p>
          <a:p>
            <a:pPr marL="274320" indent="-274320" eaLnBrk="1" fontAlgn="auto" hangingPunct="1">
              <a:spcAft>
                <a:spcPts val="0"/>
              </a:spcAft>
              <a:buFont typeface="Wingdings"/>
              <a:buChar char=""/>
              <a:defRPr/>
            </a:pPr>
            <a:r>
              <a:rPr lang="id-ID" dirty="0" smtClean="0"/>
              <a:t>Undang-Undang Dasar 1945 memberikan kekuasaan yang sangat besar kepada pemegang kekuasaan eksekutif (Presiden).</a:t>
            </a:r>
          </a:p>
          <a:p>
            <a:pPr marL="274320" indent="-274320" eaLnBrk="1" fontAlgn="auto" hangingPunct="1">
              <a:spcAft>
                <a:spcPts val="0"/>
              </a:spcAft>
              <a:buFont typeface="Wingdings"/>
              <a:buChar char=""/>
              <a:defRPr/>
            </a:pPr>
            <a:r>
              <a:rPr lang="id-ID" dirty="0" smtClean="0"/>
              <a:t>UUD 1945 mengandung pasal-pasal yang terlalu “luwes” dan “fleksibel” sehingga dapat menimbulkan lebih dari satu penafsiran (multitafsir), misalnya Pasal 7 UUD 1945 (sebelum di amandemen).</a:t>
            </a:r>
          </a:p>
          <a:p>
            <a:pPr marL="274320" indent="-274320" eaLnBrk="1" fontAlgn="auto" hangingPunct="1">
              <a:spcAft>
                <a:spcPts val="0"/>
              </a:spcAft>
              <a:buFont typeface="Wingdings"/>
              <a:buChar char=""/>
              <a:defRPr/>
            </a:pPr>
            <a:r>
              <a:rPr lang="id-ID" dirty="0" smtClean="0"/>
              <a:t>UUD 1945 terlalu banyak memberi kewenangan kepada kekuasaan Presiden untuk mengatur hal-hal penting dengan undang-undang. </a:t>
            </a:r>
          </a:p>
          <a:p>
            <a:pPr marL="274320" indent="-274320" eaLnBrk="1" fontAlgn="auto" hangingPunct="1">
              <a:spcAft>
                <a:spcPts val="0"/>
              </a:spcAft>
              <a:buFont typeface="Wingdings"/>
              <a:buChar char=""/>
              <a:defRPr/>
            </a:pPr>
            <a:r>
              <a:rPr lang="id-ID" dirty="0" smtClean="0"/>
              <a:t>Rumusan UUD 1945 tentang semangat penyelenggaraan negara belum cukup didukung ketentuan konstitusi yang memuat aturan dasar tentang kehidupan yang demokratis, supremasi hukum, pemberdayaan rakyat, penghormatan hak asasi manusia dan otonomi daerah. </a:t>
            </a:r>
            <a:endParaRPr lang="id-ID"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d-ID" b="1" dirty="0" smtClean="0"/>
              <a:t>Distribution of power melahirkan executive heavy</a:t>
            </a:r>
            <a:endParaRPr lang="id-ID" b="1"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AC72626E-3E0E-4A4D-B72F-54ABB3C9464B}"/>
                                            </p:graphicEl>
                                          </p:spTgt>
                                        </p:tgtEl>
                                        <p:attrNameLst>
                                          <p:attrName>style.visibility</p:attrName>
                                        </p:attrNameLst>
                                      </p:cBhvr>
                                      <p:to>
                                        <p:strVal val="visible"/>
                                      </p:to>
                                    </p:set>
                                    <p:anim calcmode="lin" valueType="num">
                                      <p:cBhvr additive="base">
                                        <p:cTn id="7" dur="500" fill="hold"/>
                                        <p:tgtEl>
                                          <p:spTgt spid="4">
                                            <p:graphicEl>
                                              <a:dgm id="{AC72626E-3E0E-4A4D-B72F-54ABB3C9464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AC72626E-3E0E-4A4D-B72F-54ABB3C9464B}"/>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9BADFC1D-18FE-4844-BAB5-04BC116C9599}"/>
                                            </p:graphicEl>
                                          </p:spTgt>
                                        </p:tgtEl>
                                        <p:attrNameLst>
                                          <p:attrName>style.visibility</p:attrName>
                                        </p:attrNameLst>
                                      </p:cBhvr>
                                      <p:to>
                                        <p:strVal val="visible"/>
                                      </p:to>
                                    </p:set>
                                    <p:anim calcmode="lin" valueType="num">
                                      <p:cBhvr additive="base">
                                        <p:cTn id="13" dur="500" fill="hold"/>
                                        <p:tgtEl>
                                          <p:spTgt spid="4">
                                            <p:graphicEl>
                                              <a:dgm id="{9BADFC1D-18FE-4844-BAB5-04BC116C959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9BADFC1D-18FE-4844-BAB5-04BC116C9599}"/>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13DDCC63-024B-4BFB-9204-8A046A6F1AEE}"/>
                                            </p:graphicEl>
                                          </p:spTgt>
                                        </p:tgtEl>
                                        <p:attrNameLst>
                                          <p:attrName>style.visibility</p:attrName>
                                        </p:attrNameLst>
                                      </p:cBhvr>
                                      <p:to>
                                        <p:strVal val="visible"/>
                                      </p:to>
                                    </p:set>
                                    <p:anim calcmode="lin" valueType="num">
                                      <p:cBhvr additive="base">
                                        <p:cTn id="19" dur="500" fill="hold"/>
                                        <p:tgtEl>
                                          <p:spTgt spid="4">
                                            <p:graphicEl>
                                              <a:dgm id="{13DDCC63-024B-4BFB-9204-8A046A6F1AEE}"/>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13DDCC63-024B-4BFB-9204-8A046A6F1AEE}"/>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F5493160-C0DB-48B3-93A0-AF96DDAF4B07}"/>
                                            </p:graphicEl>
                                          </p:spTgt>
                                        </p:tgtEl>
                                        <p:attrNameLst>
                                          <p:attrName>style.visibility</p:attrName>
                                        </p:attrNameLst>
                                      </p:cBhvr>
                                      <p:to>
                                        <p:strVal val="visible"/>
                                      </p:to>
                                    </p:set>
                                    <p:anim calcmode="lin" valueType="num">
                                      <p:cBhvr additive="base">
                                        <p:cTn id="25" dur="500" fill="hold"/>
                                        <p:tgtEl>
                                          <p:spTgt spid="4">
                                            <p:graphicEl>
                                              <a:dgm id="{F5493160-C0DB-48B3-93A0-AF96DDAF4B07}"/>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F5493160-C0DB-48B3-93A0-AF96DDAF4B07}"/>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71563"/>
          </a:xfrm>
        </p:spPr>
        <p:txBody>
          <a:bodyPr/>
          <a:lstStyle/>
          <a:p>
            <a:pPr eaLnBrk="1" fontAlgn="auto" hangingPunct="1">
              <a:spcAft>
                <a:spcPts val="0"/>
              </a:spcAft>
              <a:defRPr/>
            </a:pPr>
            <a:r>
              <a:rPr lang="id-ID" dirty="0" smtClean="0"/>
              <a:t>Arah Amandemen UUD 1945 (reformasi kelembagaan)</a:t>
            </a:r>
            <a:endParaRPr lang="id-ID" dirty="0"/>
          </a:p>
        </p:txBody>
      </p:sp>
      <p:sp>
        <p:nvSpPr>
          <p:cNvPr id="3" name="Content Placeholder 2"/>
          <p:cNvSpPr>
            <a:spLocks noGrp="1"/>
          </p:cNvSpPr>
          <p:nvPr>
            <p:ph sz="quarter" idx="1"/>
          </p:nvPr>
        </p:nvSpPr>
        <p:spPr>
          <a:xfrm>
            <a:off x="457200" y="1285875"/>
            <a:ext cx="7467600" cy="5187950"/>
          </a:xfrm>
        </p:spPr>
        <p:txBody>
          <a:bodyPr>
            <a:normAutofit fontScale="77500" lnSpcReduction="20000"/>
          </a:bodyPr>
          <a:lstStyle/>
          <a:p>
            <a:pPr marL="274320" indent="-274320" eaLnBrk="1" fontAlgn="auto" hangingPunct="1">
              <a:spcAft>
                <a:spcPts val="0"/>
              </a:spcAft>
              <a:buFont typeface="Wingdings"/>
              <a:buChar char=""/>
              <a:defRPr/>
            </a:pPr>
            <a:r>
              <a:rPr lang="id-ID" dirty="0" smtClean="0"/>
              <a:t>Penegasan prinsip negara berdasarkan atas hukum [Pasal 1 ayat (3)] dengan menempatkan kekuasaan kehakiman sebagai kekuasaan yang merdeka.</a:t>
            </a:r>
          </a:p>
          <a:p>
            <a:pPr marL="274320" indent="-274320" eaLnBrk="1" fontAlgn="auto" hangingPunct="1">
              <a:spcAft>
                <a:spcPts val="0"/>
              </a:spcAft>
              <a:buFont typeface="Wingdings"/>
              <a:buChar char=""/>
              <a:defRPr/>
            </a:pPr>
            <a:r>
              <a:rPr lang="id-ID" dirty="0" smtClean="0"/>
              <a:t>Penghormatan kepada hak asasi manusia serta kekuasaan yang dijalankan atas prinsip </a:t>
            </a:r>
            <a:r>
              <a:rPr lang="id-ID" i="1" dirty="0" smtClean="0"/>
              <a:t>due process of law.</a:t>
            </a:r>
          </a:p>
          <a:p>
            <a:pPr marL="274320" indent="-274320" eaLnBrk="1" fontAlgn="auto" hangingPunct="1">
              <a:spcAft>
                <a:spcPts val="0"/>
              </a:spcAft>
              <a:buFont typeface="Wingdings"/>
              <a:buChar char=""/>
              <a:defRPr/>
            </a:pPr>
            <a:r>
              <a:rPr lang="id-ID" dirty="0" smtClean="0"/>
              <a:t>Mengatur mekanisme pengangkatan dan pemberhentian para pejabat negara, seperti Hakim.</a:t>
            </a:r>
          </a:p>
          <a:p>
            <a:pPr marL="274320" indent="-274320" eaLnBrk="1" fontAlgn="auto" hangingPunct="1">
              <a:spcAft>
                <a:spcPts val="0"/>
              </a:spcAft>
              <a:buFont typeface="Wingdings"/>
              <a:buChar char=""/>
              <a:defRPr/>
            </a:pPr>
            <a:r>
              <a:rPr lang="id-ID" dirty="0" smtClean="0"/>
              <a:t>Sistem konstitusional berdasarkan perimbangan kekuasaan (</a:t>
            </a:r>
            <a:r>
              <a:rPr lang="id-ID" i="1" dirty="0" smtClean="0"/>
              <a:t>check and balances</a:t>
            </a:r>
            <a:r>
              <a:rPr lang="id-ID" dirty="0" smtClean="0"/>
              <a:t>) yaitu setiap kekuasaan dibatasi oleh Undang-undang berdasarkan fungsi masing-masing.</a:t>
            </a:r>
          </a:p>
          <a:p>
            <a:pPr marL="274320" indent="-274320" eaLnBrk="1" fontAlgn="auto" hangingPunct="1">
              <a:spcAft>
                <a:spcPts val="0"/>
              </a:spcAft>
              <a:buFont typeface="Wingdings"/>
              <a:buChar char=""/>
              <a:defRPr/>
            </a:pPr>
            <a:r>
              <a:rPr lang="id-ID" dirty="0" smtClean="0"/>
              <a:t>Setiap lembaga negara sejajar kedudukannya di bawah UUD 1945.</a:t>
            </a:r>
          </a:p>
          <a:p>
            <a:pPr marL="274320" indent="-274320" eaLnBrk="1" fontAlgn="auto" hangingPunct="1">
              <a:spcAft>
                <a:spcPts val="0"/>
              </a:spcAft>
              <a:buFont typeface="Wingdings"/>
              <a:buChar char=""/>
              <a:defRPr/>
            </a:pPr>
            <a:r>
              <a:rPr lang="id-ID" dirty="0" smtClean="0"/>
              <a:t>Menata kembali lembaga-lembaga negara yang ada serta membentuk beberapa lembaga negara baru agar sesuai dengan sistem konstitusional dan prinsip negara berdasarkan hukum.</a:t>
            </a:r>
          </a:p>
          <a:p>
            <a:pPr marL="274320" indent="-274320" eaLnBrk="1" fontAlgn="auto" hangingPunct="1">
              <a:spcAft>
                <a:spcPts val="0"/>
              </a:spcAft>
              <a:buFont typeface="Wingdings"/>
              <a:buChar char=""/>
              <a:defRPr/>
            </a:pPr>
            <a:r>
              <a:rPr lang="id-ID" dirty="0" smtClean="0"/>
              <a:t>Penyempurnaan pada sisi kedudukan dan kewenangan masing-masing lembaga negara disesuaikan dengan perkembangan negara demokrasi modern.</a:t>
            </a:r>
            <a:endParaRPr lang="id-ID"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d-ID" dirty="0" smtClean="0"/>
              <a:t>Prinsip penataan dan pembagian kekuasaan negara</a:t>
            </a:r>
            <a:endParaRPr lang="id-ID"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55A8EB6-5FFB-426E-BF1D-FB2ED569BB8E}"/>
                                            </p:graphicEl>
                                          </p:spTgt>
                                        </p:tgtEl>
                                        <p:attrNameLst>
                                          <p:attrName>style.visibility</p:attrName>
                                        </p:attrNameLst>
                                      </p:cBhvr>
                                      <p:to>
                                        <p:strVal val="visible"/>
                                      </p:to>
                                    </p:set>
                                    <p:animEffect transition="in" filter="fade">
                                      <p:cBhvr>
                                        <p:cTn id="7" dur="2000"/>
                                        <p:tgtEl>
                                          <p:spTgt spid="4">
                                            <p:graphicEl>
                                              <a:dgm id="{455A8EB6-5FFB-426E-BF1D-FB2ED569BB8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74B7D4BD-D1BD-437D-AB9D-60F09729B76B}"/>
                                            </p:graphicEl>
                                          </p:spTgt>
                                        </p:tgtEl>
                                        <p:attrNameLst>
                                          <p:attrName>style.visibility</p:attrName>
                                        </p:attrNameLst>
                                      </p:cBhvr>
                                      <p:to>
                                        <p:strVal val="visible"/>
                                      </p:to>
                                    </p:set>
                                    <p:animEffect transition="in" filter="fade">
                                      <p:cBhvr>
                                        <p:cTn id="12" dur="2000"/>
                                        <p:tgtEl>
                                          <p:spTgt spid="4">
                                            <p:graphicEl>
                                              <a:dgm id="{74B7D4BD-D1BD-437D-AB9D-60F09729B76B}"/>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F6810B5B-AC78-411E-B828-7BE3DE0E1B57}"/>
                                            </p:graphicEl>
                                          </p:spTgt>
                                        </p:tgtEl>
                                        <p:attrNameLst>
                                          <p:attrName>style.visibility</p:attrName>
                                        </p:attrNameLst>
                                      </p:cBhvr>
                                      <p:to>
                                        <p:strVal val="visible"/>
                                      </p:to>
                                    </p:set>
                                    <p:animEffect transition="in" filter="fade">
                                      <p:cBhvr>
                                        <p:cTn id="15" dur="2000"/>
                                        <p:tgtEl>
                                          <p:spTgt spid="4">
                                            <p:graphicEl>
                                              <a:dgm id="{F6810B5B-AC78-411E-B828-7BE3DE0E1B5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DD6E2A3B-F503-4C8E-93EF-66C1BC2DB764}"/>
                                            </p:graphicEl>
                                          </p:spTgt>
                                        </p:tgtEl>
                                        <p:attrNameLst>
                                          <p:attrName>style.visibility</p:attrName>
                                        </p:attrNameLst>
                                      </p:cBhvr>
                                      <p:to>
                                        <p:strVal val="visible"/>
                                      </p:to>
                                    </p:set>
                                    <p:animEffect transition="in" filter="fade">
                                      <p:cBhvr>
                                        <p:cTn id="20" dur="2000"/>
                                        <p:tgtEl>
                                          <p:spTgt spid="4">
                                            <p:graphicEl>
                                              <a:dgm id="{DD6E2A3B-F503-4C8E-93EF-66C1BC2DB764}"/>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13546E18-413D-4F00-8F20-1C988184E6FC}"/>
                                            </p:graphicEl>
                                          </p:spTgt>
                                        </p:tgtEl>
                                        <p:attrNameLst>
                                          <p:attrName>style.visibility</p:attrName>
                                        </p:attrNameLst>
                                      </p:cBhvr>
                                      <p:to>
                                        <p:strVal val="visible"/>
                                      </p:to>
                                    </p:set>
                                    <p:animEffect transition="in" filter="fade">
                                      <p:cBhvr>
                                        <p:cTn id="23" dur="2000"/>
                                        <p:tgtEl>
                                          <p:spTgt spid="4">
                                            <p:graphicEl>
                                              <a:dgm id="{13546E18-413D-4F00-8F20-1C988184E6F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895B757B-4754-49D0-BB44-27739EE9BD3F}"/>
                                            </p:graphicEl>
                                          </p:spTgt>
                                        </p:tgtEl>
                                        <p:attrNameLst>
                                          <p:attrName>style.visibility</p:attrName>
                                        </p:attrNameLst>
                                      </p:cBhvr>
                                      <p:to>
                                        <p:strVal val="visible"/>
                                      </p:to>
                                    </p:set>
                                    <p:animEffect transition="in" filter="fade">
                                      <p:cBhvr>
                                        <p:cTn id="28" dur="2000"/>
                                        <p:tgtEl>
                                          <p:spTgt spid="4">
                                            <p:graphicEl>
                                              <a:dgm id="{895B757B-4754-49D0-BB44-27739EE9BD3F}"/>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77D1B435-4653-42BA-A02D-004BC05A75F0}"/>
                                            </p:graphicEl>
                                          </p:spTgt>
                                        </p:tgtEl>
                                        <p:attrNameLst>
                                          <p:attrName>style.visibility</p:attrName>
                                        </p:attrNameLst>
                                      </p:cBhvr>
                                      <p:to>
                                        <p:strVal val="visible"/>
                                      </p:to>
                                    </p:set>
                                    <p:animEffect transition="in" filter="fade">
                                      <p:cBhvr>
                                        <p:cTn id="31" dur="2000"/>
                                        <p:tgtEl>
                                          <p:spTgt spid="4">
                                            <p:graphicEl>
                                              <a:dgm id="{77D1B435-4653-42BA-A02D-004BC05A75F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428625" y="285750"/>
          <a:ext cx="8172450" cy="6638925"/>
        </p:xfrm>
        <a:graphic>
          <a:graphicData uri="http://schemas.openxmlformats.org/drawingml/2006/table">
            <a:tbl>
              <a:tblPr firstRow="1" bandRow="1">
                <a:tableStyleId>{5C22544A-7EE6-4342-B048-85BDC9FD1C3A}</a:tableStyleId>
              </a:tblPr>
              <a:tblGrid>
                <a:gridCol w="4086225"/>
                <a:gridCol w="4086225"/>
              </a:tblGrid>
              <a:tr h="360002">
                <a:tc gridSpan="2">
                  <a:txBody>
                    <a:bodyPr/>
                    <a:lstStyle/>
                    <a:p>
                      <a:pPr marL="342900" indent="-342900" algn="ctr">
                        <a:buFont typeface="+mj-lt"/>
                        <a:buNone/>
                      </a:pPr>
                      <a:r>
                        <a:rPr lang="id-ID" sz="1400" b="1" dirty="0" smtClean="0"/>
                        <a:t>Amandemen UUD 1945</a:t>
                      </a:r>
                      <a:endParaRPr lang="id-ID" sz="1400" b="1" dirty="0"/>
                    </a:p>
                  </a:txBody>
                  <a:tcPr marL="91445" marR="91445"/>
                </a:tc>
                <a:tc hMerge="1">
                  <a:txBody>
                    <a:bodyPr/>
                    <a:lstStyle/>
                    <a:p>
                      <a:endParaRPr lang="id-ID" dirty="0"/>
                    </a:p>
                  </a:txBody>
                  <a:tcPr/>
                </a:tc>
              </a:tr>
              <a:tr h="6278923">
                <a:tc>
                  <a:txBody>
                    <a:bodyPr/>
                    <a:lstStyle/>
                    <a:p>
                      <a:pPr marL="342900" lvl="0" indent="-342900">
                        <a:buFont typeface="+mj-lt"/>
                        <a:buAutoNum type="arabicPeriod"/>
                      </a:pPr>
                      <a:r>
                        <a:rPr kumimoji="0" lang="id-ID" sz="1400" kern="1200" dirty="0" smtClean="0">
                          <a:solidFill>
                            <a:schemeClr val="dk1"/>
                          </a:solidFill>
                          <a:latin typeface="+mn-lt"/>
                          <a:ea typeface="+mn-ea"/>
                          <a:cs typeface="+mn-cs"/>
                        </a:rPr>
                        <a:t>Presiden;</a:t>
                      </a:r>
                    </a:p>
                    <a:p>
                      <a:pPr marL="342900" lvl="0" indent="-342900">
                        <a:buFont typeface="+mj-lt"/>
                        <a:buAutoNum type="arabicPeriod"/>
                      </a:pPr>
                      <a:r>
                        <a:rPr kumimoji="0" lang="id-ID" sz="1400" kern="1200" dirty="0" smtClean="0">
                          <a:solidFill>
                            <a:schemeClr val="dk1"/>
                          </a:solidFill>
                          <a:latin typeface="+mn-lt"/>
                          <a:ea typeface="+mn-ea"/>
                          <a:cs typeface="+mn-cs"/>
                        </a:rPr>
                        <a:t>Wakil Presiden;</a:t>
                      </a:r>
                    </a:p>
                    <a:p>
                      <a:pPr marL="342900" lvl="0" indent="-342900">
                        <a:buFont typeface="+mj-lt"/>
                        <a:buAutoNum type="arabicPeriod"/>
                      </a:pPr>
                      <a:r>
                        <a:rPr kumimoji="0" lang="id-ID" sz="1400" kern="1200" dirty="0" smtClean="0">
                          <a:solidFill>
                            <a:schemeClr val="dk1"/>
                          </a:solidFill>
                          <a:latin typeface="+mn-lt"/>
                          <a:ea typeface="+mn-ea"/>
                          <a:cs typeface="+mn-cs"/>
                        </a:rPr>
                        <a:t>Dewan pertimbangan presiden;</a:t>
                      </a:r>
                    </a:p>
                    <a:p>
                      <a:pPr marL="342900" lvl="0" indent="-342900">
                        <a:buFont typeface="+mj-lt"/>
                        <a:buAutoNum type="arabicPeriod"/>
                      </a:pPr>
                      <a:r>
                        <a:rPr kumimoji="0" lang="id-ID" sz="1400" kern="1200" dirty="0" smtClean="0">
                          <a:solidFill>
                            <a:schemeClr val="dk1"/>
                          </a:solidFill>
                          <a:latin typeface="+mn-lt"/>
                          <a:ea typeface="+mn-ea"/>
                          <a:cs typeface="+mn-cs"/>
                        </a:rPr>
                        <a:t>Kementerian Negara;</a:t>
                      </a:r>
                    </a:p>
                    <a:p>
                      <a:pPr marL="342900" lvl="0" indent="-342900">
                        <a:buFont typeface="+mj-lt"/>
                        <a:buAutoNum type="arabicPeriod"/>
                      </a:pPr>
                      <a:r>
                        <a:rPr kumimoji="0" lang="id-ID" sz="1400" kern="1200" dirty="0" smtClean="0">
                          <a:solidFill>
                            <a:schemeClr val="dk1"/>
                          </a:solidFill>
                          <a:latin typeface="+mn-lt"/>
                          <a:ea typeface="+mn-ea"/>
                          <a:cs typeface="+mn-cs"/>
                        </a:rPr>
                        <a:t>Menteri Luar Negeri;</a:t>
                      </a:r>
                    </a:p>
                    <a:p>
                      <a:pPr marL="342900" lvl="0" indent="-342900">
                        <a:buFont typeface="+mj-lt"/>
                        <a:buAutoNum type="arabicPeriod"/>
                      </a:pPr>
                      <a:r>
                        <a:rPr kumimoji="0" lang="id-ID" sz="1400" kern="1200" dirty="0" smtClean="0">
                          <a:solidFill>
                            <a:schemeClr val="dk1"/>
                          </a:solidFill>
                          <a:latin typeface="+mn-lt"/>
                          <a:ea typeface="+mn-ea"/>
                          <a:cs typeface="+mn-cs"/>
                        </a:rPr>
                        <a:t>Menteri Dalam Negeri;</a:t>
                      </a:r>
                    </a:p>
                    <a:p>
                      <a:pPr marL="342900" lvl="0" indent="-342900">
                        <a:buFont typeface="+mj-lt"/>
                        <a:buAutoNum type="arabicPeriod"/>
                      </a:pPr>
                      <a:r>
                        <a:rPr kumimoji="0" lang="id-ID" sz="1400" kern="1200" dirty="0" smtClean="0">
                          <a:solidFill>
                            <a:schemeClr val="dk1"/>
                          </a:solidFill>
                          <a:latin typeface="+mn-lt"/>
                          <a:ea typeface="+mn-ea"/>
                          <a:cs typeface="+mn-cs"/>
                        </a:rPr>
                        <a:t>Menteri Pertahanan;</a:t>
                      </a:r>
                    </a:p>
                    <a:p>
                      <a:pPr marL="342900" lvl="0" indent="-342900">
                        <a:buFont typeface="+mj-lt"/>
                        <a:buAutoNum type="arabicPeriod"/>
                      </a:pPr>
                      <a:r>
                        <a:rPr kumimoji="0" lang="id-ID" sz="1400" kern="1200" dirty="0" smtClean="0">
                          <a:solidFill>
                            <a:schemeClr val="dk1"/>
                          </a:solidFill>
                          <a:latin typeface="+mn-lt"/>
                          <a:ea typeface="+mn-ea"/>
                          <a:cs typeface="+mn-cs"/>
                        </a:rPr>
                        <a:t>Duta;</a:t>
                      </a:r>
                    </a:p>
                    <a:p>
                      <a:pPr marL="342900" lvl="0" indent="-342900">
                        <a:buFont typeface="+mj-lt"/>
                        <a:buAutoNum type="arabicPeriod"/>
                      </a:pPr>
                      <a:r>
                        <a:rPr kumimoji="0" lang="id-ID" sz="1400" kern="1200" dirty="0" smtClean="0">
                          <a:solidFill>
                            <a:schemeClr val="dk1"/>
                          </a:solidFill>
                          <a:latin typeface="+mn-lt"/>
                          <a:ea typeface="+mn-ea"/>
                          <a:cs typeface="+mn-cs"/>
                        </a:rPr>
                        <a:t>Konsul;</a:t>
                      </a:r>
                    </a:p>
                    <a:p>
                      <a:pPr marL="342900" lvl="0" indent="-342900">
                        <a:buFont typeface="+mj-lt"/>
                        <a:buAutoNum type="arabicPeriod"/>
                      </a:pPr>
                      <a:r>
                        <a:rPr kumimoji="0" lang="id-ID" sz="1400" kern="1200" dirty="0" smtClean="0">
                          <a:solidFill>
                            <a:schemeClr val="dk1"/>
                          </a:solidFill>
                          <a:latin typeface="+mn-lt"/>
                          <a:ea typeface="+mn-ea"/>
                          <a:cs typeface="+mn-cs"/>
                        </a:rPr>
                        <a:t>Pemerintahan Daerah Provinsi;</a:t>
                      </a:r>
                    </a:p>
                    <a:p>
                      <a:pPr marL="342900" lvl="0" indent="-342900">
                        <a:buFont typeface="+mj-lt"/>
                        <a:buAutoNum type="arabicPeriod"/>
                      </a:pPr>
                      <a:r>
                        <a:rPr kumimoji="0" lang="id-ID" sz="1400" kern="1200" dirty="0" smtClean="0">
                          <a:solidFill>
                            <a:schemeClr val="dk1"/>
                          </a:solidFill>
                          <a:latin typeface="+mn-lt"/>
                          <a:ea typeface="+mn-ea"/>
                          <a:cs typeface="+mn-cs"/>
                        </a:rPr>
                        <a:t>Gubernur/Kepala Pemerintah Daerah Provinsi;</a:t>
                      </a:r>
                    </a:p>
                    <a:p>
                      <a:pPr marL="342900" lvl="0" indent="-342900">
                        <a:buFont typeface="+mj-lt"/>
                        <a:buAutoNum type="arabicPeriod"/>
                      </a:pPr>
                      <a:r>
                        <a:rPr kumimoji="0" lang="id-ID" sz="1400" kern="1200" dirty="0" smtClean="0">
                          <a:solidFill>
                            <a:schemeClr val="dk1"/>
                          </a:solidFill>
                          <a:latin typeface="+mn-lt"/>
                          <a:ea typeface="+mn-ea"/>
                          <a:cs typeface="+mn-cs"/>
                        </a:rPr>
                        <a:t>DPRD Provinsi;</a:t>
                      </a:r>
                    </a:p>
                    <a:p>
                      <a:pPr marL="342900" lvl="0" indent="-342900">
                        <a:buFont typeface="+mj-lt"/>
                        <a:buAutoNum type="arabicPeriod"/>
                      </a:pPr>
                      <a:r>
                        <a:rPr kumimoji="0" lang="id-ID" sz="1400" kern="1200" dirty="0" smtClean="0">
                          <a:solidFill>
                            <a:schemeClr val="dk1"/>
                          </a:solidFill>
                          <a:latin typeface="+mn-lt"/>
                          <a:ea typeface="+mn-ea"/>
                          <a:cs typeface="+mn-cs"/>
                        </a:rPr>
                        <a:t>Pemerintahan Daerah Kabupten;</a:t>
                      </a:r>
                    </a:p>
                    <a:p>
                      <a:pPr marL="342900" lvl="0" indent="-342900">
                        <a:buFont typeface="+mj-lt"/>
                        <a:buAutoNum type="arabicPeriod"/>
                      </a:pPr>
                      <a:r>
                        <a:rPr kumimoji="0" lang="id-ID" sz="1400" kern="1200" dirty="0" smtClean="0">
                          <a:solidFill>
                            <a:schemeClr val="dk1"/>
                          </a:solidFill>
                          <a:latin typeface="+mn-lt"/>
                          <a:ea typeface="+mn-ea"/>
                          <a:cs typeface="+mn-cs"/>
                        </a:rPr>
                        <a:t>Bupati/Kepala Pemerintah Daerah Kabupaten;</a:t>
                      </a:r>
                    </a:p>
                    <a:p>
                      <a:pPr marL="342900" lvl="0" indent="-342900">
                        <a:buFont typeface="+mj-lt"/>
                        <a:buAutoNum type="arabicPeriod"/>
                      </a:pPr>
                      <a:r>
                        <a:rPr kumimoji="0" lang="id-ID" sz="1400" kern="1200" dirty="0" smtClean="0">
                          <a:solidFill>
                            <a:schemeClr val="dk1"/>
                          </a:solidFill>
                          <a:latin typeface="+mn-lt"/>
                          <a:ea typeface="+mn-ea"/>
                          <a:cs typeface="+mn-cs"/>
                        </a:rPr>
                        <a:t>DPRD Kabupaten;</a:t>
                      </a:r>
                    </a:p>
                    <a:p>
                      <a:pPr marL="342900" lvl="0" indent="-342900">
                        <a:buFont typeface="+mj-lt"/>
                        <a:buAutoNum type="arabicPeriod"/>
                      </a:pPr>
                      <a:r>
                        <a:rPr kumimoji="0" lang="id-ID" sz="1400" kern="1200" dirty="0" smtClean="0">
                          <a:solidFill>
                            <a:schemeClr val="dk1"/>
                          </a:solidFill>
                          <a:latin typeface="+mn-lt"/>
                          <a:ea typeface="+mn-ea"/>
                          <a:cs typeface="+mn-cs"/>
                        </a:rPr>
                        <a:t>Pemerintahan Daerah Kota;</a:t>
                      </a:r>
                    </a:p>
                    <a:p>
                      <a:pPr marL="342900" lvl="0" indent="-342900">
                        <a:buFont typeface="+mj-lt"/>
                        <a:buAutoNum type="arabicPeriod"/>
                      </a:pPr>
                      <a:r>
                        <a:rPr kumimoji="0" lang="id-ID" sz="1400" kern="1200" dirty="0" smtClean="0">
                          <a:solidFill>
                            <a:schemeClr val="dk1"/>
                          </a:solidFill>
                          <a:latin typeface="+mn-lt"/>
                          <a:ea typeface="+mn-ea"/>
                          <a:cs typeface="+mn-cs"/>
                        </a:rPr>
                        <a:t>Walikota/Kepala Pemerintah Daerah Kota;</a:t>
                      </a:r>
                    </a:p>
                    <a:p>
                      <a:pPr marL="342900" lvl="0" indent="-342900">
                        <a:buFont typeface="+mj-lt"/>
                        <a:buAutoNum type="arabicPeriod"/>
                      </a:pPr>
                      <a:r>
                        <a:rPr kumimoji="0" lang="id-ID" sz="1400" kern="1200" dirty="0" smtClean="0">
                          <a:solidFill>
                            <a:schemeClr val="dk1"/>
                          </a:solidFill>
                          <a:latin typeface="+mn-lt"/>
                          <a:ea typeface="+mn-ea"/>
                          <a:cs typeface="+mn-cs"/>
                        </a:rPr>
                        <a:t>DPRD Kota;</a:t>
                      </a:r>
                    </a:p>
                    <a:p>
                      <a:pPr marL="342900" lvl="0" indent="-342900">
                        <a:buFont typeface="+mj-lt"/>
                        <a:buAutoNum type="arabicPeriod"/>
                      </a:pPr>
                      <a:r>
                        <a:rPr kumimoji="0" lang="id-ID" sz="1400" kern="1200" dirty="0" smtClean="0">
                          <a:solidFill>
                            <a:schemeClr val="dk1"/>
                          </a:solidFill>
                          <a:latin typeface="+mn-lt"/>
                          <a:ea typeface="+mn-ea"/>
                          <a:cs typeface="+mn-cs"/>
                        </a:rPr>
                        <a:t>Majelis Permusyawaratan Rakyat (MPR);</a:t>
                      </a:r>
                    </a:p>
                    <a:p>
                      <a:pPr marL="342900" lvl="0" indent="-342900">
                        <a:buFont typeface="+mj-lt"/>
                        <a:buAutoNum type="arabicPeriod"/>
                      </a:pPr>
                      <a:r>
                        <a:rPr kumimoji="0" lang="id-ID" sz="1400" kern="1200" dirty="0" smtClean="0">
                          <a:solidFill>
                            <a:schemeClr val="dk1"/>
                          </a:solidFill>
                          <a:latin typeface="+mn-lt"/>
                          <a:ea typeface="+mn-ea"/>
                          <a:cs typeface="+mn-cs"/>
                        </a:rPr>
                        <a:t>Dewan Perwakilan Rakyat (DPR);</a:t>
                      </a:r>
                    </a:p>
                    <a:p>
                      <a:pPr marL="342900" lvl="0" indent="-342900">
                        <a:buFont typeface="+mj-lt"/>
                        <a:buAutoNum type="arabicPeriod"/>
                      </a:pPr>
                      <a:r>
                        <a:rPr kumimoji="0" lang="id-ID" sz="1400" kern="1200" dirty="0" smtClean="0">
                          <a:solidFill>
                            <a:schemeClr val="dk1"/>
                          </a:solidFill>
                          <a:latin typeface="+mn-lt"/>
                          <a:ea typeface="+mn-ea"/>
                          <a:cs typeface="+mn-cs"/>
                        </a:rPr>
                        <a:t>Dewan Perwakilan Daerah (DPD);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id-ID" sz="1400" kern="1200" dirty="0" smtClean="0">
                          <a:solidFill>
                            <a:schemeClr val="dk1"/>
                          </a:solidFill>
                          <a:latin typeface="+mn-lt"/>
                          <a:ea typeface="+mn-ea"/>
                          <a:cs typeface="+mn-cs"/>
                        </a:rPr>
                        <a:t>Komisi pemilihan umum yang bersifat nasional, tetap dan mandiri, yang diatur lebih lanjut dengan undang-undang;</a:t>
                      </a:r>
                    </a:p>
                    <a:p>
                      <a:pPr marL="342900" lvl="0" indent="-342900">
                        <a:buFont typeface="+mj-lt"/>
                        <a:buAutoNum type="arabicPeriod"/>
                      </a:pPr>
                      <a:endParaRPr kumimoji="0" lang="id-ID" sz="1400" kern="1200" dirty="0" smtClean="0">
                        <a:solidFill>
                          <a:schemeClr val="dk1"/>
                        </a:solidFill>
                        <a:latin typeface="+mn-lt"/>
                        <a:ea typeface="+mn-ea"/>
                        <a:cs typeface="+mn-cs"/>
                      </a:endParaRPr>
                    </a:p>
                    <a:p>
                      <a:pPr marL="342900" lvl="0" indent="-342900">
                        <a:buFont typeface="+mj-lt"/>
                        <a:buAutoNum type="arabicPeriod"/>
                      </a:pPr>
                      <a:endParaRPr kumimoji="0" lang="id-ID" sz="1400" kern="1200" dirty="0" smtClean="0">
                        <a:solidFill>
                          <a:schemeClr val="dk1"/>
                        </a:solidFill>
                        <a:latin typeface="+mn-lt"/>
                        <a:ea typeface="+mn-ea"/>
                        <a:cs typeface="+mn-cs"/>
                      </a:endParaRPr>
                    </a:p>
                    <a:p>
                      <a:pPr marL="342900" indent="-342900">
                        <a:buFont typeface="+mj-lt"/>
                        <a:buAutoNum type="arabicPeriod"/>
                      </a:pPr>
                      <a:endParaRPr lang="id-ID" sz="1400" dirty="0"/>
                    </a:p>
                  </a:txBody>
                  <a:tcPr marL="91445" marR="91445"/>
                </a:tc>
                <a:tc>
                  <a:txBody>
                    <a:bodyPr/>
                    <a:lstStyle/>
                    <a:p>
                      <a:pPr marL="342900" lvl="0" indent="-342900">
                        <a:buFont typeface="+mj-lt"/>
                        <a:buAutoNum type="arabicPeriod"/>
                      </a:pPr>
                      <a:r>
                        <a:rPr kumimoji="0" lang="id-ID" sz="1400" kern="1200" dirty="0" smtClean="0">
                          <a:solidFill>
                            <a:schemeClr val="dk1"/>
                          </a:solidFill>
                          <a:latin typeface="+mn-lt"/>
                          <a:ea typeface="+mn-ea"/>
                          <a:cs typeface="+mn-cs"/>
                        </a:rPr>
                        <a:t>Bank sentral yang susunan, kedudukan, kewenangan, tanggungjawab, dan independensinya diatur lebih lanjut dengan undang-undang;</a:t>
                      </a:r>
                    </a:p>
                    <a:p>
                      <a:pPr marL="342900" lvl="0" indent="-342900">
                        <a:buFont typeface="+mj-lt"/>
                        <a:buAutoNum type="arabicPeriod"/>
                      </a:pPr>
                      <a:r>
                        <a:rPr kumimoji="0" lang="id-ID" sz="1400" kern="1200" dirty="0" smtClean="0">
                          <a:solidFill>
                            <a:schemeClr val="dk1"/>
                          </a:solidFill>
                          <a:latin typeface="+mn-lt"/>
                          <a:ea typeface="+mn-ea"/>
                          <a:cs typeface="+mn-cs"/>
                        </a:rPr>
                        <a:t>Badan Pemeriksa Keuangan (BPK);</a:t>
                      </a:r>
                    </a:p>
                    <a:p>
                      <a:pPr marL="342900" lvl="0" indent="-342900">
                        <a:buFont typeface="+mj-lt"/>
                        <a:buAutoNum type="arabicPeriod"/>
                      </a:pPr>
                      <a:r>
                        <a:rPr kumimoji="0" lang="id-ID" sz="1400" kern="1200" dirty="0" smtClean="0">
                          <a:solidFill>
                            <a:schemeClr val="dk1"/>
                          </a:solidFill>
                          <a:latin typeface="+mn-lt"/>
                          <a:ea typeface="+mn-ea"/>
                          <a:cs typeface="+mn-cs"/>
                        </a:rPr>
                        <a:t>Mahkamah Agung (MA);</a:t>
                      </a:r>
                    </a:p>
                    <a:p>
                      <a:pPr marL="342900" lvl="0" indent="-342900">
                        <a:buFont typeface="+mj-lt"/>
                        <a:buAutoNum type="arabicPeriod"/>
                      </a:pPr>
                      <a:r>
                        <a:rPr kumimoji="0" lang="id-ID" sz="1400" kern="1200" dirty="0" smtClean="0">
                          <a:solidFill>
                            <a:schemeClr val="dk1"/>
                          </a:solidFill>
                          <a:latin typeface="+mn-lt"/>
                          <a:ea typeface="+mn-ea"/>
                          <a:cs typeface="+mn-cs"/>
                        </a:rPr>
                        <a:t>Mahkamah Konstitusi (MK);</a:t>
                      </a:r>
                    </a:p>
                    <a:p>
                      <a:pPr marL="342900" lvl="0" indent="-342900">
                        <a:buFont typeface="+mj-lt"/>
                        <a:buAutoNum type="arabicPeriod"/>
                      </a:pPr>
                      <a:r>
                        <a:rPr kumimoji="0" lang="id-ID" sz="1400" kern="1200" dirty="0" smtClean="0">
                          <a:solidFill>
                            <a:schemeClr val="dk1"/>
                          </a:solidFill>
                          <a:latin typeface="+mn-lt"/>
                          <a:ea typeface="+mn-ea"/>
                          <a:cs typeface="+mn-cs"/>
                        </a:rPr>
                        <a:t>Komisi Yudisial (KY);</a:t>
                      </a:r>
                    </a:p>
                    <a:p>
                      <a:pPr marL="342900" lvl="0" indent="-342900">
                        <a:buFont typeface="+mj-lt"/>
                        <a:buAutoNum type="arabicPeriod"/>
                      </a:pPr>
                      <a:r>
                        <a:rPr kumimoji="0" lang="id-ID" sz="1400" kern="1200" dirty="0" smtClean="0">
                          <a:solidFill>
                            <a:schemeClr val="dk1"/>
                          </a:solidFill>
                          <a:latin typeface="+mn-lt"/>
                          <a:ea typeface="+mn-ea"/>
                          <a:cs typeface="+mn-cs"/>
                        </a:rPr>
                        <a:t>Tentara Nasional Indonesia (TNI), dan</a:t>
                      </a:r>
                    </a:p>
                    <a:p>
                      <a:pPr marL="342900" lvl="0" indent="-342900">
                        <a:buFont typeface="+mj-lt"/>
                        <a:buAutoNum type="arabicPeriod"/>
                      </a:pPr>
                      <a:r>
                        <a:rPr kumimoji="0" lang="id-ID" sz="1400" kern="1200" dirty="0" smtClean="0">
                          <a:solidFill>
                            <a:schemeClr val="dk1"/>
                          </a:solidFill>
                          <a:latin typeface="+mn-lt"/>
                          <a:ea typeface="+mn-ea"/>
                          <a:cs typeface="+mn-cs"/>
                        </a:rPr>
                        <a:t>Kepolisian Negara Republik Indonesia (POLRI).</a:t>
                      </a:r>
                    </a:p>
                    <a:p>
                      <a:pPr marL="342900" lvl="0" indent="-342900">
                        <a:buFont typeface="+mj-lt"/>
                        <a:buAutoNum type="arabicPeriod"/>
                      </a:pPr>
                      <a:r>
                        <a:rPr kumimoji="0" lang="id-ID" sz="1400" kern="1200" dirty="0" smtClean="0">
                          <a:solidFill>
                            <a:schemeClr val="dk1"/>
                          </a:solidFill>
                          <a:latin typeface="+mn-lt"/>
                          <a:ea typeface="+mn-ea"/>
                          <a:cs typeface="+mn-cs"/>
                        </a:rPr>
                        <a:t>Angkatan Darat (AD);</a:t>
                      </a:r>
                    </a:p>
                    <a:p>
                      <a:pPr marL="342900" lvl="0" indent="-342900">
                        <a:buFont typeface="+mj-lt"/>
                        <a:buAutoNum type="arabicPeriod"/>
                      </a:pPr>
                      <a:r>
                        <a:rPr kumimoji="0" lang="id-ID" sz="1400" kern="1200" dirty="0" smtClean="0">
                          <a:solidFill>
                            <a:schemeClr val="dk1"/>
                          </a:solidFill>
                          <a:latin typeface="+mn-lt"/>
                          <a:ea typeface="+mn-ea"/>
                          <a:cs typeface="+mn-cs"/>
                        </a:rPr>
                        <a:t>Angkatan Laut (AL);</a:t>
                      </a:r>
                    </a:p>
                    <a:p>
                      <a:pPr marL="342900" lvl="0" indent="-342900">
                        <a:buFont typeface="+mj-lt"/>
                        <a:buAutoNum type="arabicPeriod"/>
                      </a:pPr>
                      <a:r>
                        <a:rPr kumimoji="0" lang="id-ID" sz="1400" kern="1200" dirty="0" smtClean="0">
                          <a:solidFill>
                            <a:schemeClr val="dk1"/>
                          </a:solidFill>
                          <a:latin typeface="+mn-lt"/>
                          <a:ea typeface="+mn-ea"/>
                          <a:cs typeface="+mn-cs"/>
                        </a:rPr>
                        <a:t>Angkatan Udara (AU);</a:t>
                      </a:r>
                    </a:p>
                    <a:p>
                      <a:pPr marL="342900" lvl="0" indent="-342900">
                        <a:buFont typeface="+mj-lt"/>
                        <a:buAutoNum type="arabicPeriod"/>
                      </a:pPr>
                      <a:r>
                        <a:rPr kumimoji="0" lang="id-ID" sz="1400" kern="1200" dirty="0" smtClean="0">
                          <a:solidFill>
                            <a:schemeClr val="dk1"/>
                          </a:solidFill>
                          <a:latin typeface="+mn-lt"/>
                          <a:ea typeface="+mn-ea"/>
                          <a:cs typeface="+mn-cs"/>
                        </a:rPr>
                        <a:t>Satuan pemerintahan daerah yang bersifat khusus atau istimewa;</a:t>
                      </a:r>
                    </a:p>
                    <a:p>
                      <a:pPr marL="342900" lvl="0" indent="-342900">
                        <a:buFont typeface="+mj-lt"/>
                        <a:buAutoNum type="arabicPeriod"/>
                      </a:pPr>
                      <a:r>
                        <a:rPr kumimoji="0" lang="id-ID" sz="1400" kern="1200" dirty="0" smtClean="0">
                          <a:solidFill>
                            <a:schemeClr val="dk1"/>
                          </a:solidFill>
                          <a:latin typeface="+mn-lt"/>
                          <a:ea typeface="+mn-ea"/>
                          <a:cs typeface="+mn-cs"/>
                        </a:rPr>
                        <a:t>Badan-badan lain yang fungsinya berkaitan dengan kekuasaan kehakiman, seperti Kejaksaan Agung, Komisi Pemberantasan Tindak Pidana Korupsi, Komisi Nasional Hak Asasi Manusia, dan sebagainya;</a:t>
                      </a:r>
                    </a:p>
                    <a:p>
                      <a:pPr marL="342900" lvl="0" indent="-342900">
                        <a:buFont typeface="+mj-lt"/>
                        <a:buAutoNum type="arabicPeriod"/>
                      </a:pPr>
                      <a:r>
                        <a:rPr kumimoji="0" lang="id-ID" sz="1400" kern="1200" dirty="0" smtClean="0">
                          <a:solidFill>
                            <a:schemeClr val="dk1"/>
                          </a:solidFill>
                          <a:latin typeface="+mn-lt"/>
                          <a:ea typeface="+mn-ea"/>
                          <a:cs typeface="+mn-cs"/>
                        </a:rPr>
                        <a:t>Kesatuan Masyarakat Hukum Adat.</a:t>
                      </a:r>
                    </a:p>
                    <a:p>
                      <a:pPr marL="342900" indent="-342900">
                        <a:buFont typeface="+mj-lt"/>
                        <a:buAutoNum type="arabicPeriod"/>
                      </a:pPr>
                      <a:endParaRPr lang="id-ID" sz="1400" dirty="0"/>
                    </a:p>
                  </a:txBody>
                  <a:tcPr marL="91445" marR="91445"/>
                </a:tc>
              </a:tr>
            </a:tbl>
          </a:graphicData>
        </a:graphic>
      </p:graphicFrame>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d-ID" dirty="0" smtClean="0"/>
              <a:t>Pertanyaan </a:t>
            </a:r>
            <a:endParaRPr lang="id-ID" dirty="0"/>
          </a:p>
        </p:txBody>
      </p:sp>
      <p:sp>
        <p:nvSpPr>
          <p:cNvPr id="16387" name="Content Placeholder 2"/>
          <p:cNvSpPr>
            <a:spLocks noGrp="1"/>
          </p:cNvSpPr>
          <p:nvPr>
            <p:ph sz="quarter" idx="1"/>
          </p:nvPr>
        </p:nvSpPr>
        <p:spPr>
          <a:xfrm>
            <a:off x="457200" y="1600200"/>
            <a:ext cx="7467600" cy="4873625"/>
          </a:xfrm>
        </p:spPr>
        <p:txBody>
          <a:bodyPr/>
          <a:lstStyle/>
          <a:p>
            <a:pPr eaLnBrk="1" hangingPunct="1">
              <a:buFont typeface="Wingdings" pitchFamily="2" charset="2"/>
              <a:buNone/>
            </a:pPr>
            <a:r>
              <a:rPr lang="id-ID" altLang="en-US" smtClean="0"/>
              <a:t>	</a:t>
            </a:r>
            <a:endParaRPr lang="id-ID" altLang="en-US" sz="4000" smtClean="0">
              <a:solidFill>
                <a:schemeClr val="bg1"/>
              </a:solidFill>
              <a:latin typeface="Cooper Black" pitchFamily="18" charset="0"/>
            </a:endParaRPr>
          </a:p>
        </p:txBody>
      </p:sp>
      <p:sp>
        <p:nvSpPr>
          <p:cNvPr id="4" name="Flowchart: Punched Tape 3"/>
          <p:cNvSpPr/>
          <p:nvPr/>
        </p:nvSpPr>
        <p:spPr>
          <a:xfrm>
            <a:off x="714348" y="1643050"/>
            <a:ext cx="7500990" cy="4429156"/>
          </a:xfrm>
          <a:prstGeom prst="flowChartPunchedTape">
            <a:avLst/>
          </a:prstGeom>
          <a:solidFill>
            <a:schemeClr val="accent1">
              <a:lumMod val="20000"/>
              <a:lumOff val="80000"/>
            </a:schemeClr>
          </a:solidFill>
          <a:ln>
            <a:solidFill>
              <a:schemeClr val="bg1"/>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fontAlgn="auto">
              <a:spcBef>
                <a:spcPts val="0"/>
              </a:spcBef>
              <a:spcAft>
                <a:spcPts val="0"/>
              </a:spcAft>
              <a:buFontTx/>
              <a:buAutoNum type="arabicPeriod"/>
              <a:defRPr/>
            </a:pPr>
            <a:r>
              <a:rPr lang="id-ID" sz="2000" dirty="0">
                <a:solidFill>
                  <a:schemeClr val="tx1"/>
                </a:solidFill>
              </a:rPr>
              <a:t>Apakah lembaga-lembaga negara tersebut merupakan  lembaga tinggi negara yang sederajat  kedudukannya di mata konstitusi (MEMILIKI KEWENANGAN KONSTITUSIONAL)?</a:t>
            </a:r>
          </a:p>
          <a:p>
            <a:pPr marL="342900" indent="-342900" algn="just" fontAlgn="auto">
              <a:spcBef>
                <a:spcPts val="0"/>
              </a:spcBef>
              <a:spcAft>
                <a:spcPts val="0"/>
              </a:spcAft>
              <a:buFontTx/>
              <a:buAutoNum type="arabicPeriod"/>
              <a:defRPr/>
            </a:pPr>
            <a:r>
              <a:rPr lang="id-ID" sz="2000" dirty="0">
                <a:solidFill>
                  <a:schemeClr val="tx1"/>
                </a:solidFill>
              </a:rPr>
              <a:t>Bagaimana dengan lembaga-lembaga negara yang tidak secara eksplisit disebutkan dalam konstitusi tetapi memiliki fungsi yang konstitusional?</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535</TotalTime>
  <Words>3648</Words>
  <Application>Microsoft Office PowerPoint</Application>
  <PresentationFormat>On-screen Show (4:3)</PresentationFormat>
  <Paragraphs>513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Oriel</vt:lpstr>
      <vt:lpstr>LEMBAGA NEGARA  DALAM PERSPEKTIF  AMANDEMEN UUD 1945</vt:lpstr>
      <vt:lpstr>Latar belakang masalah Sebelum amandemen</vt:lpstr>
      <vt:lpstr>Faktor yang saling berpengaruh dalam tampuk kepemimpinan </vt:lpstr>
      <vt:lpstr>SISI LEMAH UUD 1945</vt:lpstr>
      <vt:lpstr>Distribution of power melahirkan executive heavy</vt:lpstr>
      <vt:lpstr>Arah Amandemen UUD 1945 (reformasi kelembagaan)</vt:lpstr>
      <vt:lpstr>Prinsip penataan dan pembagian kekuasaan negara</vt:lpstr>
      <vt:lpstr>PowerPoint Presentation</vt:lpstr>
      <vt:lpstr>Pertanyaan </vt:lpstr>
      <vt:lpstr>Secara Teoritis</vt:lpstr>
      <vt:lpstr>Fakta yuridis organ dalam UUD 1945 </vt:lpstr>
      <vt:lpstr>LEMBAGA-LEMBAGA NEGARA PASCAAMANDEMEN UUD 1945</vt:lpstr>
      <vt:lpstr>LEMBAGA-LEMBAGA NEGARA YANG DIBENTUK BERDASARKAN UU</vt:lpstr>
      <vt:lpstr>PowerPoint Presentation</vt:lpstr>
      <vt:lpstr>PowerPoint Presentation</vt:lpstr>
      <vt:lpstr>Logika tingkatan  organ negara beralas pada “Teori Berjenjang” Hans Kelsen</vt:lpstr>
      <vt:lpstr>LEMBAGA NEGARA DI INDONESIA</vt:lpstr>
      <vt:lpstr>PowerPoint Presentation</vt:lpstr>
      <vt:lpstr>PowerPoint Presentation</vt:lpstr>
      <vt:lpstr>KEKUASAAN KENEGARAAN DI INDONESIA : LEGISLATIF</vt:lpstr>
      <vt:lpstr>PowerPoint Presentation</vt:lpstr>
      <vt:lpstr>PowerPoint Presentation</vt:lpstr>
      <vt:lpstr>PowerPoint Presentation</vt:lpstr>
      <vt:lpstr>KEKUASAAN KENEGARAAN INDONESIA : EKSEKUTIF</vt:lpstr>
      <vt:lpstr>PowerPoint Presentation</vt:lpstr>
      <vt:lpstr>PowerPoint Presentation</vt:lpstr>
      <vt:lpstr>PowerPoint Presentation</vt:lpstr>
      <vt:lpstr>PowerPoint Presentation</vt:lpstr>
      <vt:lpstr>PowerPoint Presentation</vt:lpstr>
      <vt:lpstr>KEKUASAAN KENEGARAAN DI INDONESIA : YUDIKATIF</vt:lpstr>
      <vt:lpstr>PowerPoint Presentation</vt:lpstr>
      <vt:lpstr>PowerPoint Presentation</vt:lpstr>
      <vt:lpstr>PowerPoint Presentation</vt:lpstr>
      <vt:lpstr>PowerPoint Presentation</vt:lpstr>
      <vt:lpstr>KEKUASAAN PEMERINTAHAN NEGARA DI INDONESIA</vt:lpstr>
      <vt:lpstr>Selesai…</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LEMBAGA NEGARA  DALAM PERSPEKTIF  AMANDEMEN UUD 1945</dc:title>
  <dc:creator>AINUN</dc:creator>
  <cp:lastModifiedBy>HB Mulyana</cp:lastModifiedBy>
  <cp:revision>51</cp:revision>
  <dcterms:created xsi:type="dcterms:W3CDTF">2010-04-08T04:56:54Z</dcterms:created>
  <dcterms:modified xsi:type="dcterms:W3CDTF">2014-06-30T03:05:10Z</dcterms:modified>
</cp:coreProperties>
</file>