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1" r:id="rId6"/>
    <p:sldId id="274" r:id="rId7"/>
    <p:sldId id="275" r:id="rId8"/>
    <p:sldId id="260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t="-7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2C279-65EB-4BCB-8490-67E652171517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Pengantar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Computer</a:t>
            </a:r>
            <a:endParaRPr lang="en-US" dirty="0"/>
          </a:p>
        </p:txBody>
      </p:sp>
      <p:pic>
        <p:nvPicPr>
          <p:cNvPr id="4" name="Picture 2" descr="C:\WINDOWS\DESKTOP\scott\Image-Files\OfficeOnTheA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5638800" cy="486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</a:t>
            </a:r>
            <a:r>
              <a:rPr lang="en-US" dirty="0" err="1" smtClean="0"/>
              <a:t>Defenition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Computere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To Count</a:t>
            </a:r>
          </a:p>
          <a:p>
            <a:r>
              <a:rPr lang="en-US" dirty="0" smtClean="0">
                <a:sym typeface="Wingdings" pitchFamily="2" charset="2"/>
              </a:rPr>
              <a:t>Computer today 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ym typeface="Wingdings" pitchFamily="2" charset="2"/>
              </a:rPr>
              <a:t>Electronic Device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Accepting Input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ym typeface="Wingdings" pitchFamily="2" charset="2"/>
              </a:rPr>
              <a:t>Processing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ym typeface="Wingdings" pitchFamily="2" charset="2"/>
              </a:rPr>
              <a:t>Producing Output : Information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ym typeface="Wingdings" pitchFamily="2" charset="2"/>
              </a:rPr>
              <a:t>Program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ym typeface="Wingdings" pitchFamily="2" charset="2"/>
              </a:rPr>
              <a:t>Storing Output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err="1" smtClean="0">
                <a:sym typeface="Wingdings" pitchFamily="2" charset="2"/>
              </a:rPr>
              <a:t>Otomatic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System </a:t>
            </a:r>
            <a:r>
              <a:rPr lang="en-US" dirty="0" smtClean="0">
                <a:sym typeface="Wingdings" pitchFamily="2" charset="2"/>
              </a:rPr>
              <a:t> Network or elements that link together become united to reach goal of the system</a:t>
            </a:r>
          </a:p>
          <a:p>
            <a:r>
              <a:rPr lang="en-US" dirty="0" smtClean="0">
                <a:sym typeface="Wingdings" pitchFamily="2" charset="2"/>
              </a:rPr>
              <a:t>The goal of computer system : processing data and </a:t>
            </a:r>
            <a:r>
              <a:rPr lang="en-US" dirty="0" smtClean="0">
                <a:sym typeface="Wingdings" pitchFamily="2" charset="2"/>
              </a:rPr>
              <a:t>provide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information</a:t>
            </a:r>
          </a:p>
          <a:p>
            <a:r>
              <a:rPr lang="en-US" dirty="0" smtClean="0">
                <a:sym typeface="Wingdings" pitchFamily="2" charset="2"/>
              </a:rPr>
              <a:t>Computer System element 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ym typeface="Wingdings" pitchFamily="2" charset="2"/>
              </a:rPr>
              <a:t>Hardware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ym typeface="Wingdings" pitchFamily="2" charset="2"/>
              </a:rPr>
              <a:t>Software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err="1" smtClean="0">
                <a:sym typeface="Wingdings" pitchFamily="2" charset="2"/>
              </a:rPr>
              <a:t>Brainware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Physical Devices in computer system that make up the computer system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 : Printer, Memory, Monitor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Else????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Stuff that make your computer working /do things for you. It contains instruction to process data.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 : C, </a:t>
            </a:r>
            <a:r>
              <a:rPr lang="en-US" dirty="0" err="1" smtClean="0"/>
              <a:t>Mathlab</a:t>
            </a:r>
            <a:r>
              <a:rPr lang="en-US" dirty="0" smtClean="0"/>
              <a:t>, Fortran</a:t>
            </a:r>
          </a:p>
          <a:p>
            <a:pPr marL="0" indent="0">
              <a:buNone/>
            </a:pPr>
            <a:r>
              <a:rPr lang="en-US" dirty="0" smtClean="0"/>
              <a:t>Else 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Brainware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Person that operate and manage computer system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 : System Analyst, Computer operator, Network Engineer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Else?????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Operation : counting in fast speed.</a:t>
            </a:r>
          </a:p>
          <a:p>
            <a:r>
              <a:rPr lang="en-US" dirty="0" smtClean="0"/>
              <a:t>Unit measurement for computer speed are : millisecond, </a:t>
            </a:r>
            <a:r>
              <a:rPr lang="en-US" dirty="0" smtClean="0"/>
              <a:t>microsecond</a:t>
            </a:r>
            <a:r>
              <a:rPr lang="en-US" dirty="0" smtClean="0"/>
              <a:t>, nanosecond or picosecond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measurement for computer speed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Millisecond 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(1/1000)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Microsecond (us)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(1/1.000.000)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Nanosecond (ns)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(1/1.000.000.000)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Picosecond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(1/1.000.000.000.000)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502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Capacity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bit = 1 char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1024 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1024 Kb or 1.048.576 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1024 Mb or 1.048.576 Kb or 1.073.741.824 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Tb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1.099.511.627.776 bit </a:t>
                      </a:r>
                      <a:r>
                        <a:rPr lang="en-US" dirty="0" err="1" smtClean="0"/>
                        <a:t>atau</a:t>
                      </a:r>
                      <a:r>
                        <a:rPr lang="en-US" dirty="0" smtClean="0"/>
                        <a:t> 137.438.953.472 byte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Questions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Write computer definition in your opinion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What is computer system!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Explain computer system elements!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Explain computer process measurement!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Write the smallest computer memory measurement!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Explain  what for  are you using computer in your daily life?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Explain does computer giving you advantage or not? Explain your answer!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Do you expecting any device that will make your life easier ? Describe how you expected that device in fulfill your needs?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Are you depend on certain technology? Make  a list that contain of technologies you need in life. Write the </a:t>
            </a:r>
            <a:r>
              <a:rPr lang="en-US" sz="2400" dirty="0" smtClean="0"/>
              <a:t>consequences </a:t>
            </a:r>
            <a:r>
              <a:rPr lang="en-US" sz="2400" dirty="0" smtClean="0"/>
              <a:t>you could get when </a:t>
            </a:r>
            <a:r>
              <a:rPr lang="en-US" sz="2400" smtClean="0"/>
              <a:t>the </a:t>
            </a:r>
            <a:r>
              <a:rPr lang="en-US" sz="2400" smtClean="0"/>
              <a:t>device </a:t>
            </a:r>
            <a:r>
              <a:rPr lang="en-US" sz="2400" dirty="0" smtClean="0"/>
              <a:t>broken. What do you do to keep the devices in good conditions.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600" b="1" dirty="0" smtClean="0">
                <a:latin typeface="Castellar" pitchFamily="18" charset="0"/>
              </a:rPr>
              <a:t>What is Computer?</a:t>
            </a:r>
          </a:p>
          <a:p>
            <a:pPr>
              <a:buNone/>
            </a:pPr>
            <a:endParaRPr lang="en-US" sz="6600" b="1" dirty="0"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Computer</a:t>
            </a:r>
            <a:endParaRPr lang="en-US" dirty="0"/>
          </a:p>
        </p:txBody>
      </p:sp>
      <p:pic>
        <p:nvPicPr>
          <p:cNvPr id="4" name="Picture 102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7976" y="1600200"/>
            <a:ext cx="7148047" cy="4525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9" descr="C:\WINDOWS\DESKTOP\scott\IMAGES\Gateway-P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5225" y="1303338"/>
            <a:ext cx="4270375" cy="4248150"/>
          </a:xfrm>
          <a:prstGeom prst="rect">
            <a:avLst/>
          </a:prstGeom>
          <a:noFill/>
        </p:spPr>
      </p:pic>
      <p:sp>
        <p:nvSpPr>
          <p:cNvPr id="5" name="AutoShape 1030"/>
          <p:cNvSpPr>
            <a:spLocks noChangeArrowheads="1"/>
          </p:cNvSpPr>
          <p:nvPr/>
        </p:nvSpPr>
        <p:spPr bwMode="auto">
          <a:xfrm>
            <a:off x="838200" y="1066800"/>
            <a:ext cx="1905000" cy="609600"/>
          </a:xfrm>
          <a:prstGeom prst="wedgeRoundRectCallout">
            <a:avLst>
              <a:gd name="adj1" fmla="val 62250"/>
              <a:gd name="adj2" fmla="val 134116"/>
              <a:gd name="adj3" fmla="val 16667"/>
            </a:avLst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CRT Display</a:t>
            </a:r>
          </a:p>
        </p:txBody>
      </p:sp>
      <p:sp>
        <p:nvSpPr>
          <p:cNvPr id="6" name="AutoShape 1031"/>
          <p:cNvSpPr>
            <a:spLocks noChangeArrowheads="1"/>
          </p:cNvSpPr>
          <p:nvPr/>
        </p:nvSpPr>
        <p:spPr bwMode="auto">
          <a:xfrm>
            <a:off x="528638" y="3354388"/>
            <a:ext cx="1901825" cy="685800"/>
          </a:xfrm>
          <a:prstGeom prst="wedgeRoundRectCallout">
            <a:avLst>
              <a:gd name="adj1" fmla="val 63690"/>
              <a:gd name="adj2" fmla="val 120370"/>
              <a:gd name="adj3" fmla="val 16667"/>
            </a:avLst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Keyboard</a:t>
            </a:r>
          </a:p>
        </p:txBody>
      </p:sp>
      <p:sp>
        <p:nvSpPr>
          <p:cNvPr id="7" name="AutoShape 1032"/>
          <p:cNvSpPr>
            <a:spLocks noChangeArrowheads="1"/>
          </p:cNvSpPr>
          <p:nvPr/>
        </p:nvSpPr>
        <p:spPr bwMode="auto">
          <a:xfrm>
            <a:off x="5791200" y="5181600"/>
            <a:ext cx="1219200" cy="457200"/>
          </a:xfrm>
          <a:prstGeom prst="wedgeRoundRectCallout">
            <a:avLst>
              <a:gd name="adj1" fmla="val -63931"/>
              <a:gd name="adj2" fmla="val -169097"/>
              <a:gd name="adj3" fmla="val 16667"/>
            </a:avLst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Mouse</a:t>
            </a:r>
          </a:p>
        </p:txBody>
      </p:sp>
      <p:sp>
        <p:nvSpPr>
          <p:cNvPr id="8" name="AutoShape 1033"/>
          <p:cNvSpPr>
            <a:spLocks noChangeArrowheads="1"/>
          </p:cNvSpPr>
          <p:nvPr/>
        </p:nvSpPr>
        <p:spPr bwMode="auto">
          <a:xfrm>
            <a:off x="4038600" y="762000"/>
            <a:ext cx="1524000" cy="685800"/>
          </a:xfrm>
          <a:prstGeom prst="wedgeRoundRectCallout">
            <a:avLst>
              <a:gd name="adj1" fmla="val 45000"/>
              <a:gd name="adj2" fmla="val 115509"/>
              <a:gd name="adj3" fmla="val 16667"/>
            </a:avLst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“The Box”</a:t>
            </a:r>
          </a:p>
        </p:txBody>
      </p:sp>
      <p:sp>
        <p:nvSpPr>
          <p:cNvPr id="9" name="AutoShape 1034"/>
          <p:cNvSpPr>
            <a:spLocks noChangeArrowheads="1"/>
          </p:cNvSpPr>
          <p:nvPr/>
        </p:nvSpPr>
        <p:spPr bwMode="auto">
          <a:xfrm>
            <a:off x="6096000" y="990600"/>
            <a:ext cx="2438400" cy="609600"/>
          </a:xfrm>
          <a:prstGeom prst="wedgeRoundRectCallout">
            <a:avLst>
              <a:gd name="adj1" fmla="val -40236"/>
              <a:gd name="adj2" fmla="val 147917"/>
              <a:gd name="adj3" fmla="val 16667"/>
            </a:avLst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CD-ROM Drive</a:t>
            </a:r>
          </a:p>
        </p:txBody>
      </p:sp>
      <p:sp>
        <p:nvSpPr>
          <p:cNvPr id="10" name="AutoShape 1035"/>
          <p:cNvSpPr>
            <a:spLocks noChangeArrowheads="1"/>
          </p:cNvSpPr>
          <p:nvPr/>
        </p:nvSpPr>
        <p:spPr bwMode="auto">
          <a:xfrm>
            <a:off x="7239000" y="2057400"/>
            <a:ext cx="1295400" cy="1371600"/>
          </a:xfrm>
          <a:prstGeom prst="wedgeRoundRectCallout">
            <a:avLst>
              <a:gd name="adj1" fmla="val -124389"/>
              <a:gd name="adj2" fmla="val -23380"/>
              <a:gd name="adj3" fmla="val 16667"/>
            </a:avLst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Floppy</a:t>
            </a:r>
          </a:p>
          <a:p>
            <a:pPr algn="ctr"/>
            <a:r>
              <a:rPr lang="en-US"/>
              <a:t>Disk</a:t>
            </a:r>
          </a:p>
          <a:p>
            <a:pPr algn="ctr"/>
            <a:r>
              <a:rPr lang="en-US"/>
              <a:t>Drive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Computer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7200" dirty="0" smtClean="0"/>
          </a:p>
          <a:p>
            <a:pPr algn="ctr">
              <a:buNone/>
            </a:pPr>
            <a:r>
              <a:rPr lang="en-US" sz="7200" dirty="0" smtClean="0"/>
              <a:t>Just it ????</a:t>
            </a:r>
            <a:endParaRPr lang="en-US" sz="7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Do you know any other form of computer?</a:t>
            </a:r>
            <a:endParaRPr lang="en-US" sz="6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Mobile </a:t>
            </a:r>
            <a:r>
              <a:rPr lang="en-US" dirty="0"/>
              <a:t>C</a:t>
            </a:r>
            <a:r>
              <a:rPr lang="en-US" dirty="0" smtClean="0"/>
              <a:t>omputing</a:t>
            </a:r>
            <a:endParaRPr lang="en-US" dirty="0"/>
          </a:p>
        </p:txBody>
      </p:sp>
      <p:pic>
        <p:nvPicPr>
          <p:cNvPr id="4" name="Picture 3" descr="C:\WINDOWS\DESKTOP\scott\IMAGES\palmpil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1849438" cy="2667000"/>
          </a:xfrm>
          <a:prstGeom prst="rect">
            <a:avLst/>
          </a:prstGeom>
          <a:noFill/>
        </p:spPr>
      </p:pic>
      <p:pic>
        <p:nvPicPr>
          <p:cNvPr id="5" name="Picture 4" descr="C:\WINDOWS\DESKTOP\scott\IMAGES\PhilipsNi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371600"/>
            <a:ext cx="1557338" cy="2438400"/>
          </a:xfrm>
          <a:prstGeom prst="rect">
            <a:avLst/>
          </a:prstGeom>
          <a:noFill/>
        </p:spPr>
      </p:pic>
      <p:pic>
        <p:nvPicPr>
          <p:cNvPr id="6" name="Picture 5" descr="C:\WINDOWS\DESKTOP\scott\IMAGES\MotorolaJazz_Blac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752600"/>
            <a:ext cx="2209800" cy="1471613"/>
          </a:xfrm>
          <a:prstGeom prst="rect">
            <a:avLst/>
          </a:prstGeom>
          <a:noFill/>
        </p:spPr>
      </p:pic>
      <p:pic>
        <p:nvPicPr>
          <p:cNvPr id="7" name="Picture 6" descr="C:\WINDOWS\DESKTOP\scott\IMAGES\MotorolaPageWriter_200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267200"/>
            <a:ext cx="1419225" cy="1981200"/>
          </a:xfrm>
          <a:prstGeom prst="rect">
            <a:avLst/>
          </a:prstGeom>
          <a:noFill/>
        </p:spPr>
      </p:pic>
      <p:pic>
        <p:nvPicPr>
          <p:cNvPr id="8" name="Picture 7" descr="C:\WINDOWS\DESKTOP\scott\IMAGES\PhilipsSpark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3810000"/>
            <a:ext cx="1120775" cy="2514600"/>
          </a:xfrm>
          <a:prstGeom prst="rect">
            <a:avLst/>
          </a:prstGeom>
          <a:noFill/>
        </p:spPr>
      </p:pic>
      <p:pic>
        <p:nvPicPr>
          <p:cNvPr id="9" name="Picture 8" descr="C:\WINDOWS\DESKTOP\scott\IMAGES\nokia90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3962400"/>
            <a:ext cx="2895600" cy="220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Computer</a:t>
            </a:r>
            <a:endParaRPr lang="en-US" dirty="0"/>
          </a:p>
        </p:txBody>
      </p:sp>
      <p:pic>
        <p:nvPicPr>
          <p:cNvPr id="4" name="Picture 2" descr="C:\WINDOWS\DESKTOP\scott\Image-Files\Future Watch\SurfBugg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8229600" cy="445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387</Words>
  <Application>Microsoft Office PowerPoint</Application>
  <PresentationFormat>On-screen Show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Introduction</vt:lpstr>
      <vt:lpstr>PowerPoint Presentation</vt:lpstr>
      <vt:lpstr>Previous Computer</vt:lpstr>
      <vt:lpstr>PowerPoint Presentation</vt:lpstr>
      <vt:lpstr>Computer</vt:lpstr>
      <vt:lpstr>PowerPoint Presentation</vt:lpstr>
      <vt:lpstr>PowerPoint Presentation</vt:lpstr>
      <vt:lpstr>Mobile Computing</vt:lpstr>
      <vt:lpstr>Other Computer</vt:lpstr>
      <vt:lpstr>Other Computer</vt:lpstr>
      <vt:lpstr>Computer Defenition</vt:lpstr>
      <vt:lpstr>Computer System</vt:lpstr>
      <vt:lpstr>Hardware</vt:lpstr>
      <vt:lpstr>Software</vt:lpstr>
      <vt:lpstr>Brainware</vt:lpstr>
      <vt:lpstr>Computer Capability</vt:lpstr>
      <vt:lpstr>Unit measurement for computer speed</vt:lpstr>
      <vt:lpstr>Capacity</vt:lpstr>
      <vt:lpstr>Questions</vt:lpstr>
    </vt:vector>
  </TitlesOfParts>
  <Company>UNIKOM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MELZZ</dc:creator>
  <cp:lastModifiedBy>Axi.o_O</cp:lastModifiedBy>
  <cp:revision>35</cp:revision>
  <dcterms:created xsi:type="dcterms:W3CDTF">2012-09-22T14:29:47Z</dcterms:created>
  <dcterms:modified xsi:type="dcterms:W3CDTF">2013-09-24T07:34:40Z</dcterms:modified>
</cp:coreProperties>
</file>