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2"/>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61" r:id="rId16"/>
    <p:sldId id="271" r:id="rId17"/>
    <p:sldId id="276" r:id="rId18"/>
    <p:sldId id="277" r:id="rId19"/>
    <p:sldId id="278" r:id="rId20"/>
    <p:sldId id="279" r:id="rId21"/>
    <p:sldId id="280" r:id="rId22"/>
    <p:sldId id="281" r:id="rId23"/>
    <p:sldId id="288" r:id="rId24"/>
    <p:sldId id="282" r:id="rId25"/>
    <p:sldId id="290" r:id="rId26"/>
    <p:sldId id="289" r:id="rId27"/>
    <p:sldId id="285" r:id="rId28"/>
    <p:sldId id="284" r:id="rId29"/>
    <p:sldId id="286" r:id="rId30"/>
    <p:sldId id="287" r:id="rId3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4660"/>
  </p:normalViewPr>
  <p:slideViewPr>
    <p:cSldViewPr>
      <p:cViewPr varScale="1">
        <p:scale>
          <a:sx n="70" d="100"/>
          <a:sy n="70"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67B194-5267-41F4-B85F-1F2300397190}" type="doc">
      <dgm:prSet loTypeId="urn:microsoft.com/office/officeart/2005/8/layout/radial1" loCatId="cycle" qsTypeId="urn:microsoft.com/office/officeart/2005/8/quickstyle/3d2" qsCatId="3D" csTypeId="urn:microsoft.com/office/officeart/2005/8/colors/colorful2" csCatId="colorful" phldr="1"/>
      <dgm:spPr/>
      <dgm:t>
        <a:bodyPr/>
        <a:lstStyle/>
        <a:p>
          <a:endParaRPr lang="id-ID"/>
        </a:p>
      </dgm:t>
    </dgm:pt>
    <dgm:pt modelId="{A306CF93-5961-48EE-86A6-5FF44D221640}">
      <dgm:prSet phldrT="[Text]" custT="1"/>
      <dgm:spPr/>
      <dgm:t>
        <a:bodyPr/>
        <a:lstStyle/>
        <a:p>
          <a:r>
            <a:rPr lang="id-ID" sz="4000" b="1" dirty="0" smtClean="0">
              <a:solidFill>
                <a:srgbClr val="FF0000"/>
              </a:solidFill>
            </a:rPr>
            <a:t>Lulusan PT</a:t>
          </a:r>
          <a:endParaRPr lang="id-ID" sz="4000" b="1" dirty="0">
            <a:solidFill>
              <a:srgbClr val="FF0000"/>
            </a:solidFill>
          </a:endParaRPr>
        </a:p>
      </dgm:t>
    </dgm:pt>
    <dgm:pt modelId="{1EEB56C1-5E26-49D5-A116-162CA44959CA}" type="parTrans" cxnId="{77B09A7A-B6DB-44A7-9261-D30EE4F92B72}">
      <dgm:prSet/>
      <dgm:spPr/>
      <dgm:t>
        <a:bodyPr/>
        <a:lstStyle/>
        <a:p>
          <a:endParaRPr lang="id-ID" sz="4000"/>
        </a:p>
      </dgm:t>
    </dgm:pt>
    <dgm:pt modelId="{B4D4FEBC-FD84-4389-B2C4-EBE68CAF1DB3}" type="sibTrans" cxnId="{77B09A7A-B6DB-44A7-9261-D30EE4F92B72}">
      <dgm:prSet/>
      <dgm:spPr/>
      <dgm:t>
        <a:bodyPr/>
        <a:lstStyle/>
        <a:p>
          <a:endParaRPr lang="id-ID" sz="4000"/>
        </a:p>
      </dgm:t>
    </dgm:pt>
    <dgm:pt modelId="{25D08FA1-4291-4D67-86E1-C468B2770DBB}">
      <dgm:prSet phldrT="[Text]" custT="1"/>
      <dgm:spPr/>
      <dgm:t>
        <a:bodyPr/>
        <a:lstStyle/>
        <a:p>
          <a:r>
            <a:rPr lang="id-ID" sz="2400" dirty="0" smtClean="0">
              <a:solidFill>
                <a:schemeClr val="tx1"/>
              </a:solidFill>
            </a:rPr>
            <a:t>Academic Knowledge </a:t>
          </a:r>
          <a:endParaRPr lang="id-ID" sz="2400" dirty="0">
            <a:solidFill>
              <a:schemeClr val="tx1"/>
            </a:solidFill>
          </a:endParaRPr>
        </a:p>
      </dgm:t>
    </dgm:pt>
    <dgm:pt modelId="{6994B30C-0764-47FE-82C9-EDFBF016E284}" type="parTrans" cxnId="{A13779C2-239C-478E-B7A8-180D3C198924}">
      <dgm:prSet custT="1"/>
      <dgm:spPr/>
      <dgm:t>
        <a:bodyPr/>
        <a:lstStyle/>
        <a:p>
          <a:endParaRPr lang="id-ID" sz="1050"/>
        </a:p>
      </dgm:t>
    </dgm:pt>
    <dgm:pt modelId="{BE39030E-984B-4B12-94C8-7DF9DC8FE814}" type="sibTrans" cxnId="{A13779C2-239C-478E-B7A8-180D3C198924}">
      <dgm:prSet/>
      <dgm:spPr/>
      <dgm:t>
        <a:bodyPr/>
        <a:lstStyle/>
        <a:p>
          <a:endParaRPr lang="id-ID" sz="4000"/>
        </a:p>
      </dgm:t>
    </dgm:pt>
    <dgm:pt modelId="{E5E56D31-4607-4AEB-8323-D0E6762A9C56}">
      <dgm:prSet custT="1"/>
      <dgm:spPr/>
      <dgm:t>
        <a:bodyPr/>
        <a:lstStyle/>
        <a:p>
          <a:r>
            <a:rPr lang="id-ID" sz="2400" dirty="0" smtClean="0">
              <a:solidFill>
                <a:schemeClr val="tx1"/>
              </a:solidFill>
            </a:rPr>
            <a:t>Skill of Thinking</a:t>
          </a:r>
          <a:endParaRPr lang="id-ID" sz="2400" dirty="0">
            <a:solidFill>
              <a:schemeClr val="tx1"/>
            </a:solidFill>
          </a:endParaRPr>
        </a:p>
      </dgm:t>
    </dgm:pt>
    <dgm:pt modelId="{4D9A5C99-864E-4076-95A5-6739599EFF4F}" type="parTrans" cxnId="{975D50D3-4F3C-45F1-8B3E-45C8B99F704F}">
      <dgm:prSet custT="1"/>
      <dgm:spPr/>
      <dgm:t>
        <a:bodyPr/>
        <a:lstStyle/>
        <a:p>
          <a:endParaRPr lang="id-ID" sz="1050"/>
        </a:p>
      </dgm:t>
    </dgm:pt>
    <dgm:pt modelId="{0B3A5609-64CF-4172-B10E-2527AA0CFEF3}" type="sibTrans" cxnId="{975D50D3-4F3C-45F1-8B3E-45C8B99F704F}">
      <dgm:prSet/>
      <dgm:spPr/>
      <dgm:t>
        <a:bodyPr/>
        <a:lstStyle/>
        <a:p>
          <a:endParaRPr lang="id-ID" sz="4000"/>
        </a:p>
      </dgm:t>
    </dgm:pt>
    <dgm:pt modelId="{6C84B14D-7FEB-4187-AB67-9F8C74378CB1}">
      <dgm:prSet custT="1"/>
      <dgm:spPr/>
      <dgm:t>
        <a:bodyPr/>
        <a:lstStyle/>
        <a:p>
          <a:r>
            <a:rPr lang="id-ID" sz="2400" dirty="0" smtClean="0">
              <a:solidFill>
                <a:schemeClr val="tx1"/>
              </a:solidFill>
            </a:rPr>
            <a:t>Management Skill </a:t>
          </a:r>
        </a:p>
      </dgm:t>
    </dgm:pt>
    <dgm:pt modelId="{7D283549-5DAC-4BAF-9806-0F6314EF8876}" type="parTrans" cxnId="{6EDB34B0-E633-4B60-B027-CD21C068A560}">
      <dgm:prSet custT="1"/>
      <dgm:spPr/>
      <dgm:t>
        <a:bodyPr/>
        <a:lstStyle/>
        <a:p>
          <a:endParaRPr lang="id-ID" sz="1050"/>
        </a:p>
      </dgm:t>
    </dgm:pt>
    <dgm:pt modelId="{360ABA55-6E70-4595-87B9-632DBBCD4F20}" type="sibTrans" cxnId="{6EDB34B0-E633-4B60-B027-CD21C068A560}">
      <dgm:prSet/>
      <dgm:spPr/>
      <dgm:t>
        <a:bodyPr/>
        <a:lstStyle/>
        <a:p>
          <a:endParaRPr lang="id-ID" sz="4000"/>
        </a:p>
      </dgm:t>
    </dgm:pt>
    <dgm:pt modelId="{DCB54D98-E923-4209-B24B-A4C1A9267699}">
      <dgm:prSet custT="1"/>
      <dgm:spPr/>
      <dgm:t>
        <a:bodyPr/>
        <a:lstStyle/>
        <a:p>
          <a:r>
            <a:rPr lang="id-ID" sz="2400" dirty="0" smtClean="0">
              <a:solidFill>
                <a:schemeClr val="tx1"/>
              </a:solidFill>
            </a:rPr>
            <a:t>Communication Skill</a:t>
          </a:r>
        </a:p>
      </dgm:t>
    </dgm:pt>
    <dgm:pt modelId="{05FC14AD-C2FE-4A57-8FB0-4D63D70FC856}" type="parTrans" cxnId="{5CF5621A-EEA6-4533-B716-FF20CFEC3DA2}">
      <dgm:prSet custT="1"/>
      <dgm:spPr/>
      <dgm:t>
        <a:bodyPr/>
        <a:lstStyle/>
        <a:p>
          <a:endParaRPr lang="id-ID" sz="1050"/>
        </a:p>
      </dgm:t>
    </dgm:pt>
    <dgm:pt modelId="{2DE038A3-F210-4C5D-9C59-6FCE9864DDA0}" type="sibTrans" cxnId="{5CF5621A-EEA6-4533-B716-FF20CFEC3DA2}">
      <dgm:prSet/>
      <dgm:spPr/>
      <dgm:t>
        <a:bodyPr/>
        <a:lstStyle/>
        <a:p>
          <a:endParaRPr lang="id-ID" sz="4000"/>
        </a:p>
      </dgm:t>
    </dgm:pt>
    <dgm:pt modelId="{18FDE8E0-8340-4B57-8BA4-8B2E8B3A2745}" type="pres">
      <dgm:prSet presAssocID="{4667B194-5267-41F4-B85F-1F2300397190}" presName="cycle" presStyleCnt="0">
        <dgm:presLayoutVars>
          <dgm:chMax val="1"/>
          <dgm:dir/>
          <dgm:animLvl val="ctr"/>
          <dgm:resizeHandles val="exact"/>
        </dgm:presLayoutVars>
      </dgm:prSet>
      <dgm:spPr/>
      <dgm:t>
        <a:bodyPr/>
        <a:lstStyle/>
        <a:p>
          <a:endParaRPr lang="id-ID"/>
        </a:p>
      </dgm:t>
    </dgm:pt>
    <dgm:pt modelId="{663850B8-7640-49B7-A608-FA7261FED64B}" type="pres">
      <dgm:prSet presAssocID="{A306CF93-5961-48EE-86A6-5FF44D221640}" presName="centerShape" presStyleLbl="node0" presStyleIdx="0" presStyleCnt="1" custScaleX="189592"/>
      <dgm:spPr/>
      <dgm:t>
        <a:bodyPr/>
        <a:lstStyle/>
        <a:p>
          <a:endParaRPr lang="id-ID"/>
        </a:p>
      </dgm:t>
    </dgm:pt>
    <dgm:pt modelId="{D193525D-A333-4EB1-9540-8E7D8A16FA7D}" type="pres">
      <dgm:prSet presAssocID="{6994B30C-0764-47FE-82C9-EDFBF016E284}" presName="Name9" presStyleLbl="parChTrans1D2" presStyleIdx="0" presStyleCnt="4"/>
      <dgm:spPr/>
      <dgm:t>
        <a:bodyPr/>
        <a:lstStyle/>
        <a:p>
          <a:endParaRPr lang="id-ID"/>
        </a:p>
      </dgm:t>
    </dgm:pt>
    <dgm:pt modelId="{DCEFDC2C-FC08-449D-B5EC-81952248F1F7}" type="pres">
      <dgm:prSet presAssocID="{6994B30C-0764-47FE-82C9-EDFBF016E284}" presName="connTx" presStyleLbl="parChTrans1D2" presStyleIdx="0" presStyleCnt="4"/>
      <dgm:spPr/>
      <dgm:t>
        <a:bodyPr/>
        <a:lstStyle/>
        <a:p>
          <a:endParaRPr lang="id-ID"/>
        </a:p>
      </dgm:t>
    </dgm:pt>
    <dgm:pt modelId="{A7658592-D5FB-494E-A99C-A05DBC1EE56F}" type="pres">
      <dgm:prSet presAssocID="{25D08FA1-4291-4D67-86E1-C468B2770DBB}" presName="node" presStyleLbl="node1" presStyleIdx="0" presStyleCnt="4" custScaleX="189592">
        <dgm:presLayoutVars>
          <dgm:bulletEnabled val="1"/>
        </dgm:presLayoutVars>
      </dgm:prSet>
      <dgm:spPr/>
      <dgm:t>
        <a:bodyPr/>
        <a:lstStyle/>
        <a:p>
          <a:endParaRPr lang="id-ID"/>
        </a:p>
      </dgm:t>
    </dgm:pt>
    <dgm:pt modelId="{CA59FE68-16B5-4649-A3CC-A284BFDF8E33}" type="pres">
      <dgm:prSet presAssocID="{4D9A5C99-864E-4076-95A5-6739599EFF4F}" presName="Name9" presStyleLbl="parChTrans1D2" presStyleIdx="1" presStyleCnt="4"/>
      <dgm:spPr/>
      <dgm:t>
        <a:bodyPr/>
        <a:lstStyle/>
        <a:p>
          <a:endParaRPr lang="id-ID"/>
        </a:p>
      </dgm:t>
    </dgm:pt>
    <dgm:pt modelId="{3F71580F-0796-4D87-B8D0-F9B7AC9888F8}" type="pres">
      <dgm:prSet presAssocID="{4D9A5C99-864E-4076-95A5-6739599EFF4F}" presName="connTx" presStyleLbl="parChTrans1D2" presStyleIdx="1" presStyleCnt="4"/>
      <dgm:spPr/>
      <dgm:t>
        <a:bodyPr/>
        <a:lstStyle/>
        <a:p>
          <a:endParaRPr lang="id-ID"/>
        </a:p>
      </dgm:t>
    </dgm:pt>
    <dgm:pt modelId="{DDCA3034-C734-464B-9F6F-143274CE78F6}" type="pres">
      <dgm:prSet presAssocID="{E5E56D31-4607-4AEB-8323-D0E6762A9C56}" presName="node" presStyleLbl="node1" presStyleIdx="1" presStyleCnt="4" custScaleX="189592" custRadScaleRad="172296" custRadScaleInc="-669">
        <dgm:presLayoutVars>
          <dgm:bulletEnabled val="1"/>
        </dgm:presLayoutVars>
      </dgm:prSet>
      <dgm:spPr/>
      <dgm:t>
        <a:bodyPr/>
        <a:lstStyle/>
        <a:p>
          <a:endParaRPr lang="id-ID"/>
        </a:p>
      </dgm:t>
    </dgm:pt>
    <dgm:pt modelId="{D69323CD-4FB7-4E55-BB91-8C93949A523C}" type="pres">
      <dgm:prSet presAssocID="{7D283549-5DAC-4BAF-9806-0F6314EF8876}" presName="Name9" presStyleLbl="parChTrans1D2" presStyleIdx="2" presStyleCnt="4"/>
      <dgm:spPr/>
      <dgm:t>
        <a:bodyPr/>
        <a:lstStyle/>
        <a:p>
          <a:endParaRPr lang="id-ID"/>
        </a:p>
      </dgm:t>
    </dgm:pt>
    <dgm:pt modelId="{9EBACDB0-8EC1-4069-8D1B-8903D6EA950E}" type="pres">
      <dgm:prSet presAssocID="{7D283549-5DAC-4BAF-9806-0F6314EF8876}" presName="connTx" presStyleLbl="parChTrans1D2" presStyleIdx="2" presStyleCnt="4"/>
      <dgm:spPr/>
      <dgm:t>
        <a:bodyPr/>
        <a:lstStyle/>
        <a:p>
          <a:endParaRPr lang="id-ID"/>
        </a:p>
      </dgm:t>
    </dgm:pt>
    <dgm:pt modelId="{F8058465-EB39-44F0-839B-F501F7BE360C}" type="pres">
      <dgm:prSet presAssocID="{6C84B14D-7FEB-4187-AB67-9F8C74378CB1}" presName="node" presStyleLbl="node1" presStyleIdx="2" presStyleCnt="4" custScaleX="189592">
        <dgm:presLayoutVars>
          <dgm:bulletEnabled val="1"/>
        </dgm:presLayoutVars>
      </dgm:prSet>
      <dgm:spPr/>
      <dgm:t>
        <a:bodyPr/>
        <a:lstStyle/>
        <a:p>
          <a:endParaRPr lang="id-ID"/>
        </a:p>
      </dgm:t>
    </dgm:pt>
    <dgm:pt modelId="{0A7C8D8D-7B6D-481D-A80F-D41350E26A7F}" type="pres">
      <dgm:prSet presAssocID="{05FC14AD-C2FE-4A57-8FB0-4D63D70FC856}" presName="Name9" presStyleLbl="parChTrans1D2" presStyleIdx="3" presStyleCnt="4"/>
      <dgm:spPr/>
      <dgm:t>
        <a:bodyPr/>
        <a:lstStyle/>
        <a:p>
          <a:endParaRPr lang="id-ID"/>
        </a:p>
      </dgm:t>
    </dgm:pt>
    <dgm:pt modelId="{9E7C2A6D-16AD-4814-A134-97EB57AD528F}" type="pres">
      <dgm:prSet presAssocID="{05FC14AD-C2FE-4A57-8FB0-4D63D70FC856}" presName="connTx" presStyleLbl="parChTrans1D2" presStyleIdx="3" presStyleCnt="4"/>
      <dgm:spPr/>
      <dgm:t>
        <a:bodyPr/>
        <a:lstStyle/>
        <a:p>
          <a:endParaRPr lang="id-ID"/>
        </a:p>
      </dgm:t>
    </dgm:pt>
    <dgm:pt modelId="{E0C76B74-F971-43F1-AEBA-034A4A58F471}" type="pres">
      <dgm:prSet presAssocID="{DCB54D98-E923-4209-B24B-A4C1A9267699}" presName="node" presStyleLbl="node1" presStyleIdx="3" presStyleCnt="4" custScaleX="209292" custRadScaleRad="162854" custRadScaleInc="707">
        <dgm:presLayoutVars>
          <dgm:bulletEnabled val="1"/>
        </dgm:presLayoutVars>
      </dgm:prSet>
      <dgm:spPr/>
      <dgm:t>
        <a:bodyPr/>
        <a:lstStyle/>
        <a:p>
          <a:endParaRPr lang="id-ID"/>
        </a:p>
      </dgm:t>
    </dgm:pt>
  </dgm:ptLst>
  <dgm:cxnLst>
    <dgm:cxn modelId="{4C86D6F3-3EF2-4615-8B41-A9A2D679A515}" type="presOf" srcId="{7D283549-5DAC-4BAF-9806-0F6314EF8876}" destId="{D69323CD-4FB7-4E55-BB91-8C93949A523C}" srcOrd="0" destOrd="0" presId="urn:microsoft.com/office/officeart/2005/8/layout/radial1"/>
    <dgm:cxn modelId="{A13779C2-239C-478E-B7A8-180D3C198924}" srcId="{A306CF93-5961-48EE-86A6-5FF44D221640}" destId="{25D08FA1-4291-4D67-86E1-C468B2770DBB}" srcOrd="0" destOrd="0" parTransId="{6994B30C-0764-47FE-82C9-EDFBF016E284}" sibTransId="{BE39030E-984B-4B12-94C8-7DF9DC8FE814}"/>
    <dgm:cxn modelId="{B02C0CB7-5CD6-4C10-81F1-E71E4364D233}" type="presOf" srcId="{6994B30C-0764-47FE-82C9-EDFBF016E284}" destId="{D193525D-A333-4EB1-9540-8E7D8A16FA7D}" srcOrd="0" destOrd="0" presId="urn:microsoft.com/office/officeart/2005/8/layout/radial1"/>
    <dgm:cxn modelId="{CBC45518-3FCA-46E0-955F-6C169EADBCCB}" type="presOf" srcId="{A306CF93-5961-48EE-86A6-5FF44D221640}" destId="{663850B8-7640-49B7-A608-FA7261FED64B}" srcOrd="0" destOrd="0" presId="urn:microsoft.com/office/officeart/2005/8/layout/radial1"/>
    <dgm:cxn modelId="{A15B6B6F-0191-4FBB-9362-57EF0A00E5A4}" type="presOf" srcId="{4D9A5C99-864E-4076-95A5-6739599EFF4F}" destId="{3F71580F-0796-4D87-B8D0-F9B7AC9888F8}" srcOrd="1" destOrd="0" presId="urn:microsoft.com/office/officeart/2005/8/layout/radial1"/>
    <dgm:cxn modelId="{57DC94F8-22BC-4400-A421-7EE48E8202BD}" type="presOf" srcId="{4D9A5C99-864E-4076-95A5-6739599EFF4F}" destId="{CA59FE68-16B5-4649-A3CC-A284BFDF8E33}" srcOrd="0" destOrd="0" presId="urn:microsoft.com/office/officeart/2005/8/layout/radial1"/>
    <dgm:cxn modelId="{1BC5363C-F405-493F-AD4D-F9342D6D0D8F}" type="presOf" srcId="{4667B194-5267-41F4-B85F-1F2300397190}" destId="{18FDE8E0-8340-4B57-8BA4-8B2E8B3A2745}" srcOrd="0" destOrd="0" presId="urn:microsoft.com/office/officeart/2005/8/layout/radial1"/>
    <dgm:cxn modelId="{BF440E58-5897-487F-92DA-3C7CF3573947}" type="presOf" srcId="{6994B30C-0764-47FE-82C9-EDFBF016E284}" destId="{DCEFDC2C-FC08-449D-B5EC-81952248F1F7}" srcOrd="1" destOrd="0" presId="urn:microsoft.com/office/officeart/2005/8/layout/radial1"/>
    <dgm:cxn modelId="{188FE1D0-3806-4A0B-882C-EE3EFDF94E87}" type="presOf" srcId="{E5E56D31-4607-4AEB-8323-D0E6762A9C56}" destId="{DDCA3034-C734-464B-9F6F-143274CE78F6}" srcOrd="0" destOrd="0" presId="urn:microsoft.com/office/officeart/2005/8/layout/radial1"/>
    <dgm:cxn modelId="{D4A57FBE-000F-4FB9-84BA-E16DCA34C4BE}" type="presOf" srcId="{05FC14AD-C2FE-4A57-8FB0-4D63D70FC856}" destId="{0A7C8D8D-7B6D-481D-A80F-D41350E26A7F}" srcOrd="0" destOrd="0" presId="urn:microsoft.com/office/officeart/2005/8/layout/radial1"/>
    <dgm:cxn modelId="{479A8216-16CA-478D-855B-6707CE58D764}" type="presOf" srcId="{DCB54D98-E923-4209-B24B-A4C1A9267699}" destId="{E0C76B74-F971-43F1-AEBA-034A4A58F471}" srcOrd="0" destOrd="0" presId="urn:microsoft.com/office/officeart/2005/8/layout/radial1"/>
    <dgm:cxn modelId="{6EDB34B0-E633-4B60-B027-CD21C068A560}" srcId="{A306CF93-5961-48EE-86A6-5FF44D221640}" destId="{6C84B14D-7FEB-4187-AB67-9F8C74378CB1}" srcOrd="2" destOrd="0" parTransId="{7D283549-5DAC-4BAF-9806-0F6314EF8876}" sibTransId="{360ABA55-6E70-4595-87B9-632DBBCD4F20}"/>
    <dgm:cxn modelId="{87F4B81B-CC2A-4277-B7C6-4DC6EBB3210F}" type="presOf" srcId="{7D283549-5DAC-4BAF-9806-0F6314EF8876}" destId="{9EBACDB0-8EC1-4069-8D1B-8903D6EA950E}" srcOrd="1" destOrd="0" presId="urn:microsoft.com/office/officeart/2005/8/layout/radial1"/>
    <dgm:cxn modelId="{85A35E46-5B51-42D8-B9C2-033DA58D5D24}" type="presOf" srcId="{05FC14AD-C2FE-4A57-8FB0-4D63D70FC856}" destId="{9E7C2A6D-16AD-4814-A134-97EB57AD528F}" srcOrd="1" destOrd="0" presId="urn:microsoft.com/office/officeart/2005/8/layout/radial1"/>
    <dgm:cxn modelId="{007C4998-ED13-44DE-B78E-F4A45B6393AE}" type="presOf" srcId="{25D08FA1-4291-4D67-86E1-C468B2770DBB}" destId="{A7658592-D5FB-494E-A99C-A05DBC1EE56F}" srcOrd="0" destOrd="0" presId="urn:microsoft.com/office/officeart/2005/8/layout/radial1"/>
    <dgm:cxn modelId="{5CF5621A-EEA6-4533-B716-FF20CFEC3DA2}" srcId="{A306CF93-5961-48EE-86A6-5FF44D221640}" destId="{DCB54D98-E923-4209-B24B-A4C1A9267699}" srcOrd="3" destOrd="0" parTransId="{05FC14AD-C2FE-4A57-8FB0-4D63D70FC856}" sibTransId="{2DE038A3-F210-4C5D-9C59-6FCE9864DDA0}"/>
    <dgm:cxn modelId="{975D50D3-4F3C-45F1-8B3E-45C8B99F704F}" srcId="{A306CF93-5961-48EE-86A6-5FF44D221640}" destId="{E5E56D31-4607-4AEB-8323-D0E6762A9C56}" srcOrd="1" destOrd="0" parTransId="{4D9A5C99-864E-4076-95A5-6739599EFF4F}" sibTransId="{0B3A5609-64CF-4172-B10E-2527AA0CFEF3}"/>
    <dgm:cxn modelId="{050D9468-656E-4724-92D4-9953B522FF31}" type="presOf" srcId="{6C84B14D-7FEB-4187-AB67-9F8C74378CB1}" destId="{F8058465-EB39-44F0-839B-F501F7BE360C}" srcOrd="0" destOrd="0" presId="urn:microsoft.com/office/officeart/2005/8/layout/radial1"/>
    <dgm:cxn modelId="{77B09A7A-B6DB-44A7-9261-D30EE4F92B72}" srcId="{4667B194-5267-41F4-B85F-1F2300397190}" destId="{A306CF93-5961-48EE-86A6-5FF44D221640}" srcOrd="0" destOrd="0" parTransId="{1EEB56C1-5E26-49D5-A116-162CA44959CA}" sibTransId="{B4D4FEBC-FD84-4389-B2C4-EBE68CAF1DB3}"/>
    <dgm:cxn modelId="{3BECF871-D049-419A-9607-69F4896EF5AF}" type="presParOf" srcId="{18FDE8E0-8340-4B57-8BA4-8B2E8B3A2745}" destId="{663850B8-7640-49B7-A608-FA7261FED64B}" srcOrd="0" destOrd="0" presId="urn:microsoft.com/office/officeart/2005/8/layout/radial1"/>
    <dgm:cxn modelId="{CA5708BD-7ABE-4C5A-B620-74E0498850F0}" type="presParOf" srcId="{18FDE8E0-8340-4B57-8BA4-8B2E8B3A2745}" destId="{D193525D-A333-4EB1-9540-8E7D8A16FA7D}" srcOrd="1" destOrd="0" presId="urn:microsoft.com/office/officeart/2005/8/layout/radial1"/>
    <dgm:cxn modelId="{67E4D825-E64D-4787-80BF-A6621162B8EF}" type="presParOf" srcId="{D193525D-A333-4EB1-9540-8E7D8A16FA7D}" destId="{DCEFDC2C-FC08-449D-B5EC-81952248F1F7}" srcOrd="0" destOrd="0" presId="urn:microsoft.com/office/officeart/2005/8/layout/radial1"/>
    <dgm:cxn modelId="{8A044DA9-373E-4CFA-9FF6-1BAB0C74A036}" type="presParOf" srcId="{18FDE8E0-8340-4B57-8BA4-8B2E8B3A2745}" destId="{A7658592-D5FB-494E-A99C-A05DBC1EE56F}" srcOrd="2" destOrd="0" presId="urn:microsoft.com/office/officeart/2005/8/layout/radial1"/>
    <dgm:cxn modelId="{ED326555-1F07-4A5A-BD48-498F580C10C2}" type="presParOf" srcId="{18FDE8E0-8340-4B57-8BA4-8B2E8B3A2745}" destId="{CA59FE68-16B5-4649-A3CC-A284BFDF8E33}" srcOrd="3" destOrd="0" presId="urn:microsoft.com/office/officeart/2005/8/layout/radial1"/>
    <dgm:cxn modelId="{6AE49848-4EF6-4C1E-A165-6F81FAE15BB0}" type="presParOf" srcId="{CA59FE68-16B5-4649-A3CC-A284BFDF8E33}" destId="{3F71580F-0796-4D87-B8D0-F9B7AC9888F8}" srcOrd="0" destOrd="0" presId="urn:microsoft.com/office/officeart/2005/8/layout/radial1"/>
    <dgm:cxn modelId="{DA73DF89-FD73-4C96-99D3-AFA788553DA4}" type="presParOf" srcId="{18FDE8E0-8340-4B57-8BA4-8B2E8B3A2745}" destId="{DDCA3034-C734-464B-9F6F-143274CE78F6}" srcOrd="4" destOrd="0" presId="urn:microsoft.com/office/officeart/2005/8/layout/radial1"/>
    <dgm:cxn modelId="{6CE49BE3-9150-472A-BE9F-FEB3E845813A}" type="presParOf" srcId="{18FDE8E0-8340-4B57-8BA4-8B2E8B3A2745}" destId="{D69323CD-4FB7-4E55-BB91-8C93949A523C}" srcOrd="5" destOrd="0" presId="urn:microsoft.com/office/officeart/2005/8/layout/radial1"/>
    <dgm:cxn modelId="{AD569B59-29A9-43B4-84C6-23C5CB3251A2}" type="presParOf" srcId="{D69323CD-4FB7-4E55-BB91-8C93949A523C}" destId="{9EBACDB0-8EC1-4069-8D1B-8903D6EA950E}" srcOrd="0" destOrd="0" presId="urn:microsoft.com/office/officeart/2005/8/layout/radial1"/>
    <dgm:cxn modelId="{5DBF0736-519B-49C4-946D-471100E4A52B}" type="presParOf" srcId="{18FDE8E0-8340-4B57-8BA4-8B2E8B3A2745}" destId="{F8058465-EB39-44F0-839B-F501F7BE360C}" srcOrd="6" destOrd="0" presId="urn:microsoft.com/office/officeart/2005/8/layout/radial1"/>
    <dgm:cxn modelId="{BA3B5717-E90F-4D49-9D5F-1D415A79FFBE}" type="presParOf" srcId="{18FDE8E0-8340-4B57-8BA4-8B2E8B3A2745}" destId="{0A7C8D8D-7B6D-481D-A80F-D41350E26A7F}" srcOrd="7" destOrd="0" presId="urn:microsoft.com/office/officeart/2005/8/layout/radial1"/>
    <dgm:cxn modelId="{58FB3AEC-9087-4F02-81B2-EAF0E14C7798}" type="presParOf" srcId="{0A7C8D8D-7B6D-481D-A80F-D41350E26A7F}" destId="{9E7C2A6D-16AD-4814-A134-97EB57AD528F}" srcOrd="0" destOrd="0" presId="urn:microsoft.com/office/officeart/2005/8/layout/radial1"/>
    <dgm:cxn modelId="{DDE7C587-CD03-441B-A6BB-576FEE807DDE}" type="presParOf" srcId="{18FDE8E0-8340-4B57-8BA4-8B2E8B3A2745}" destId="{E0C76B74-F971-43F1-AEBA-034A4A58F47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8C563B-8ABF-457F-8FDF-EA89140BBC17}" type="doc">
      <dgm:prSet loTypeId="urn:microsoft.com/office/officeart/2005/8/layout/target3" loCatId="list" qsTypeId="urn:microsoft.com/office/officeart/2005/8/quickstyle/3d1" qsCatId="3D" csTypeId="urn:microsoft.com/office/officeart/2005/8/colors/colorful3" csCatId="colorful" phldr="1"/>
      <dgm:spPr/>
      <dgm:t>
        <a:bodyPr/>
        <a:lstStyle/>
        <a:p>
          <a:endParaRPr lang="id-ID"/>
        </a:p>
      </dgm:t>
    </dgm:pt>
    <dgm:pt modelId="{7FEAB0C4-D3FD-47EF-9C2B-82D0C6E9A93E}">
      <dgm:prSet phldrT="[Text]"/>
      <dgm:spPr/>
      <dgm:t>
        <a:bodyPr/>
        <a:lstStyle/>
        <a:p>
          <a:r>
            <a:rPr lang="id-ID" dirty="0" smtClean="0"/>
            <a:t>Faktor pikiran</a:t>
          </a:r>
          <a:endParaRPr lang="id-ID" dirty="0"/>
        </a:p>
      </dgm:t>
    </dgm:pt>
    <dgm:pt modelId="{D81C76A4-4752-4127-93A2-607D8152AB00}" type="parTrans" cxnId="{E0B28447-BDA3-446E-9D5B-7E6DE2229D6C}">
      <dgm:prSet/>
      <dgm:spPr/>
      <dgm:t>
        <a:bodyPr/>
        <a:lstStyle/>
        <a:p>
          <a:endParaRPr lang="id-ID"/>
        </a:p>
      </dgm:t>
    </dgm:pt>
    <dgm:pt modelId="{07D2E10E-0B1B-45A4-B8C1-91BF53D279AC}" type="sibTrans" cxnId="{E0B28447-BDA3-446E-9D5B-7E6DE2229D6C}">
      <dgm:prSet/>
      <dgm:spPr/>
      <dgm:t>
        <a:bodyPr/>
        <a:lstStyle/>
        <a:p>
          <a:endParaRPr lang="id-ID"/>
        </a:p>
      </dgm:t>
    </dgm:pt>
    <dgm:pt modelId="{AED0190F-A2F6-41B6-A1BB-B0922C891929}">
      <dgm:prSet/>
      <dgm:spPr/>
      <dgm:t>
        <a:bodyPr/>
        <a:lstStyle/>
        <a:p>
          <a:r>
            <a:rPr lang="id-ID" dirty="0" smtClean="0"/>
            <a:t>Faktor perasaan</a:t>
          </a:r>
        </a:p>
      </dgm:t>
    </dgm:pt>
    <dgm:pt modelId="{7F219CDE-75D5-483A-BE9F-C67F89354515}" type="parTrans" cxnId="{0A8FDE98-76DC-4975-B49E-24EF2B297F14}">
      <dgm:prSet/>
      <dgm:spPr/>
      <dgm:t>
        <a:bodyPr/>
        <a:lstStyle/>
        <a:p>
          <a:endParaRPr lang="id-ID"/>
        </a:p>
      </dgm:t>
    </dgm:pt>
    <dgm:pt modelId="{D50BB9D8-BA25-4792-BE2F-41207C954C9D}" type="sibTrans" cxnId="{0A8FDE98-76DC-4975-B49E-24EF2B297F14}">
      <dgm:prSet/>
      <dgm:spPr/>
      <dgm:t>
        <a:bodyPr/>
        <a:lstStyle/>
        <a:p>
          <a:endParaRPr lang="id-ID"/>
        </a:p>
      </dgm:t>
    </dgm:pt>
    <dgm:pt modelId="{7A463590-5BE1-462B-9290-C50456DA39C5}">
      <dgm:prSet/>
      <dgm:spPr/>
      <dgm:t>
        <a:bodyPr/>
        <a:lstStyle/>
        <a:p>
          <a:r>
            <a:rPr lang="id-ID" dirty="0" smtClean="0"/>
            <a:t>Faktor keterampilan</a:t>
          </a:r>
          <a:endParaRPr lang="id-ID" dirty="0"/>
        </a:p>
      </dgm:t>
    </dgm:pt>
    <dgm:pt modelId="{F14CBAE9-8A3D-4CC6-810D-4A22B8519BD3}" type="parTrans" cxnId="{C02EA964-3A63-4183-A74F-F7AE9F838C30}">
      <dgm:prSet/>
      <dgm:spPr/>
      <dgm:t>
        <a:bodyPr/>
        <a:lstStyle/>
        <a:p>
          <a:endParaRPr lang="id-ID"/>
        </a:p>
      </dgm:t>
    </dgm:pt>
    <dgm:pt modelId="{482BA56C-0F30-4B8A-AB82-BECDAC63DD00}" type="sibTrans" cxnId="{C02EA964-3A63-4183-A74F-F7AE9F838C30}">
      <dgm:prSet/>
      <dgm:spPr/>
      <dgm:t>
        <a:bodyPr/>
        <a:lstStyle/>
        <a:p>
          <a:endParaRPr lang="id-ID"/>
        </a:p>
      </dgm:t>
    </dgm:pt>
    <dgm:pt modelId="{D909DDA4-6F96-4617-9478-59DE47E9A1FC}">
      <dgm:prSet phldrT="[Text]"/>
      <dgm:spPr/>
      <dgm:t>
        <a:bodyPr/>
        <a:lstStyle/>
        <a:p>
          <a:r>
            <a:rPr lang="id-ID" dirty="0" smtClean="0"/>
            <a:t>imajinasi, </a:t>
          </a:r>
          <a:endParaRPr lang="id-ID" dirty="0"/>
        </a:p>
      </dgm:t>
    </dgm:pt>
    <dgm:pt modelId="{2036FA32-88B7-4B3D-8B8F-073A31DF5279}" type="parTrans" cxnId="{1C7F4612-B6BB-48F4-AE26-9B5D0E1A1F63}">
      <dgm:prSet/>
      <dgm:spPr/>
      <dgm:t>
        <a:bodyPr/>
        <a:lstStyle/>
        <a:p>
          <a:endParaRPr lang="id-ID"/>
        </a:p>
      </dgm:t>
    </dgm:pt>
    <dgm:pt modelId="{90EC2A71-D989-4F15-A0F7-1733523D4D2E}" type="sibTrans" cxnId="{1C7F4612-B6BB-48F4-AE26-9B5D0E1A1F63}">
      <dgm:prSet/>
      <dgm:spPr/>
      <dgm:t>
        <a:bodyPr/>
        <a:lstStyle/>
        <a:p>
          <a:endParaRPr lang="id-ID"/>
        </a:p>
      </dgm:t>
    </dgm:pt>
    <dgm:pt modelId="{2AE83ACC-32A3-4322-ACB6-DABB3C492010}">
      <dgm:prSet/>
      <dgm:spPr/>
      <dgm:t>
        <a:bodyPr/>
        <a:lstStyle/>
        <a:p>
          <a:r>
            <a:rPr lang="id-ID" dirty="0" smtClean="0"/>
            <a:t>emosi, </a:t>
          </a:r>
        </a:p>
      </dgm:t>
    </dgm:pt>
    <dgm:pt modelId="{9F6BA106-18CC-4FC5-A751-EEA5DB6A0370}" type="parTrans" cxnId="{ACE188CF-1A05-4C30-B8E6-AA8F46CCB0C7}">
      <dgm:prSet/>
      <dgm:spPr/>
      <dgm:t>
        <a:bodyPr/>
        <a:lstStyle/>
        <a:p>
          <a:endParaRPr lang="id-ID"/>
        </a:p>
      </dgm:t>
    </dgm:pt>
    <dgm:pt modelId="{6F1E7597-F689-47C4-9D05-8E075BD1BF86}" type="sibTrans" cxnId="{ACE188CF-1A05-4C30-B8E6-AA8F46CCB0C7}">
      <dgm:prSet/>
      <dgm:spPr/>
      <dgm:t>
        <a:bodyPr/>
        <a:lstStyle/>
        <a:p>
          <a:endParaRPr lang="id-ID"/>
        </a:p>
      </dgm:t>
    </dgm:pt>
    <dgm:pt modelId="{66A6A1AB-5FD0-4C99-878E-0A625997620B}">
      <dgm:prSet/>
      <dgm:spPr/>
      <dgm:t>
        <a:bodyPr/>
        <a:lstStyle/>
        <a:p>
          <a:r>
            <a:rPr lang="id-ID" dirty="0" smtClean="0"/>
            <a:t>bakat, </a:t>
          </a:r>
          <a:endParaRPr lang="id-ID" dirty="0"/>
        </a:p>
      </dgm:t>
    </dgm:pt>
    <dgm:pt modelId="{9431B28F-4ED4-4F68-89A5-6AEDCA280D95}" type="parTrans" cxnId="{AF58ECE5-3742-4F2B-9849-6C92C8203AF6}">
      <dgm:prSet/>
      <dgm:spPr/>
      <dgm:t>
        <a:bodyPr/>
        <a:lstStyle/>
        <a:p>
          <a:endParaRPr lang="id-ID"/>
        </a:p>
      </dgm:t>
    </dgm:pt>
    <dgm:pt modelId="{76BF0006-2ADE-455C-A0ED-2576534F99C6}" type="sibTrans" cxnId="{AF58ECE5-3742-4F2B-9849-6C92C8203AF6}">
      <dgm:prSet/>
      <dgm:spPr/>
      <dgm:t>
        <a:bodyPr/>
        <a:lstStyle/>
        <a:p>
          <a:endParaRPr lang="id-ID"/>
        </a:p>
      </dgm:t>
    </dgm:pt>
    <dgm:pt modelId="{4B4BC0F4-7DE2-484F-9BDA-290FB5749A4F}">
      <dgm:prSet phldrT="[Text]"/>
      <dgm:spPr/>
      <dgm:t>
        <a:bodyPr/>
        <a:lstStyle/>
        <a:p>
          <a:r>
            <a:rPr lang="id-ID" dirty="0" smtClean="0"/>
            <a:t>persepsi dan</a:t>
          </a:r>
          <a:endParaRPr lang="id-ID" dirty="0"/>
        </a:p>
      </dgm:t>
    </dgm:pt>
    <dgm:pt modelId="{6E435F06-455F-49CE-AB34-A05D3DE0A3DE}" type="parTrans" cxnId="{ACC484B9-3752-4D94-AF83-7ABD825EF742}">
      <dgm:prSet/>
      <dgm:spPr/>
      <dgm:t>
        <a:bodyPr/>
        <a:lstStyle/>
        <a:p>
          <a:endParaRPr lang="id-ID"/>
        </a:p>
      </dgm:t>
    </dgm:pt>
    <dgm:pt modelId="{5FC59AF7-2519-4196-8CFD-2C9D3BD539D8}" type="sibTrans" cxnId="{ACC484B9-3752-4D94-AF83-7ABD825EF742}">
      <dgm:prSet/>
      <dgm:spPr/>
      <dgm:t>
        <a:bodyPr/>
        <a:lstStyle/>
        <a:p>
          <a:endParaRPr lang="id-ID"/>
        </a:p>
      </dgm:t>
    </dgm:pt>
    <dgm:pt modelId="{53876087-3498-4DB3-B71F-7D81CA9DF803}">
      <dgm:prSet phldrT="[Text]"/>
      <dgm:spPr/>
      <dgm:t>
        <a:bodyPr/>
        <a:lstStyle/>
        <a:p>
          <a:r>
            <a:rPr lang="id-ID" smtClean="0"/>
            <a:t>nalar</a:t>
          </a:r>
          <a:r>
            <a:rPr lang="id-ID" dirty="0" smtClean="0"/>
            <a:t>)</a:t>
          </a:r>
          <a:endParaRPr lang="id-ID" dirty="0"/>
        </a:p>
      </dgm:t>
    </dgm:pt>
    <dgm:pt modelId="{126EF26F-7635-4617-9C31-2AA6DB7F2DDF}" type="parTrans" cxnId="{FECAD5DC-2670-4511-83FD-AD5F5E60C780}">
      <dgm:prSet/>
      <dgm:spPr/>
      <dgm:t>
        <a:bodyPr/>
        <a:lstStyle/>
        <a:p>
          <a:endParaRPr lang="id-ID"/>
        </a:p>
      </dgm:t>
    </dgm:pt>
    <dgm:pt modelId="{EDA106A5-F7F1-411B-A146-0127D8A04CCC}" type="sibTrans" cxnId="{FECAD5DC-2670-4511-83FD-AD5F5E60C780}">
      <dgm:prSet/>
      <dgm:spPr/>
      <dgm:t>
        <a:bodyPr/>
        <a:lstStyle/>
        <a:p>
          <a:endParaRPr lang="id-ID"/>
        </a:p>
      </dgm:t>
    </dgm:pt>
    <dgm:pt modelId="{C3AE7D16-930F-4248-A784-AA671D2DDB7B}">
      <dgm:prSet/>
      <dgm:spPr/>
      <dgm:t>
        <a:bodyPr/>
        <a:lstStyle/>
        <a:p>
          <a:r>
            <a:rPr lang="id-ID" dirty="0" smtClean="0"/>
            <a:t>estetika dan</a:t>
          </a:r>
        </a:p>
      </dgm:t>
    </dgm:pt>
    <dgm:pt modelId="{8FB69F8A-06CD-49B0-B19B-86E3E8680D04}" type="parTrans" cxnId="{B69E9918-4A6C-4901-9B3E-526D62D4D8EE}">
      <dgm:prSet/>
      <dgm:spPr/>
      <dgm:t>
        <a:bodyPr/>
        <a:lstStyle/>
        <a:p>
          <a:endParaRPr lang="id-ID"/>
        </a:p>
      </dgm:t>
    </dgm:pt>
    <dgm:pt modelId="{6E3E67D3-20A8-42B4-8734-FF0312B001BE}" type="sibTrans" cxnId="{B69E9918-4A6C-4901-9B3E-526D62D4D8EE}">
      <dgm:prSet/>
      <dgm:spPr/>
      <dgm:t>
        <a:bodyPr/>
        <a:lstStyle/>
        <a:p>
          <a:endParaRPr lang="id-ID"/>
        </a:p>
      </dgm:t>
    </dgm:pt>
    <dgm:pt modelId="{2738BDD6-0582-4FB4-9043-DADBDDEA3989}">
      <dgm:prSet/>
      <dgm:spPr/>
      <dgm:t>
        <a:bodyPr/>
        <a:lstStyle/>
        <a:p>
          <a:r>
            <a:rPr lang="id-ID" dirty="0" smtClean="0"/>
            <a:t>harmonisasi </a:t>
          </a:r>
        </a:p>
      </dgm:t>
    </dgm:pt>
    <dgm:pt modelId="{B08DA04A-3344-40DC-917B-3C82C9B12A1E}" type="parTrans" cxnId="{DEC7961E-98BC-4FA9-BE1A-C6202154D3ED}">
      <dgm:prSet/>
      <dgm:spPr/>
      <dgm:t>
        <a:bodyPr/>
        <a:lstStyle/>
        <a:p>
          <a:endParaRPr lang="id-ID"/>
        </a:p>
      </dgm:t>
    </dgm:pt>
    <dgm:pt modelId="{2A8B248C-C09D-42D0-B9A0-5028799D0AE5}" type="sibTrans" cxnId="{DEC7961E-98BC-4FA9-BE1A-C6202154D3ED}">
      <dgm:prSet/>
      <dgm:spPr/>
      <dgm:t>
        <a:bodyPr/>
        <a:lstStyle/>
        <a:p>
          <a:endParaRPr lang="id-ID"/>
        </a:p>
      </dgm:t>
    </dgm:pt>
    <dgm:pt modelId="{980B5224-F1D1-4A3C-ABF9-DD908B722D70}">
      <dgm:prSet/>
      <dgm:spPr/>
      <dgm:t>
        <a:bodyPr/>
        <a:lstStyle/>
        <a:p>
          <a:r>
            <a:rPr lang="id-ID" dirty="0" smtClean="0"/>
            <a:t>faal tubuh dan</a:t>
          </a:r>
          <a:endParaRPr lang="id-ID" dirty="0"/>
        </a:p>
      </dgm:t>
    </dgm:pt>
    <dgm:pt modelId="{74C06514-6794-489A-8491-951CE3FDA8F8}" type="parTrans" cxnId="{BAC19CC5-55FD-461F-BDF1-8D287C6D876A}">
      <dgm:prSet/>
      <dgm:spPr/>
      <dgm:t>
        <a:bodyPr/>
        <a:lstStyle/>
        <a:p>
          <a:endParaRPr lang="id-ID"/>
        </a:p>
      </dgm:t>
    </dgm:pt>
    <dgm:pt modelId="{3EFC3A50-0503-43D2-96F4-82DA36542237}" type="sibTrans" cxnId="{BAC19CC5-55FD-461F-BDF1-8D287C6D876A}">
      <dgm:prSet/>
      <dgm:spPr/>
      <dgm:t>
        <a:bodyPr/>
        <a:lstStyle/>
        <a:p>
          <a:endParaRPr lang="id-ID"/>
        </a:p>
      </dgm:t>
    </dgm:pt>
    <dgm:pt modelId="{0FD6F8E8-5C96-418B-8F80-4EBCFC762990}">
      <dgm:prSet/>
      <dgm:spPr/>
      <dgm:t>
        <a:bodyPr/>
        <a:lstStyle/>
        <a:p>
          <a:r>
            <a:rPr lang="id-ID" dirty="0" smtClean="0"/>
            <a:t>pengalaman</a:t>
          </a:r>
          <a:endParaRPr lang="id-ID" dirty="0"/>
        </a:p>
      </dgm:t>
    </dgm:pt>
    <dgm:pt modelId="{0B2FBBA6-B5F3-4BE6-9945-681604DF16E6}" type="parTrans" cxnId="{CE78B211-FF16-4D0A-BBD8-C3649F1FDFA6}">
      <dgm:prSet/>
      <dgm:spPr/>
      <dgm:t>
        <a:bodyPr/>
        <a:lstStyle/>
        <a:p>
          <a:endParaRPr lang="id-ID"/>
        </a:p>
      </dgm:t>
    </dgm:pt>
    <dgm:pt modelId="{2D062704-5F43-445D-AC33-CD6243F26A78}" type="sibTrans" cxnId="{CE78B211-FF16-4D0A-BBD8-C3649F1FDFA6}">
      <dgm:prSet/>
      <dgm:spPr/>
      <dgm:t>
        <a:bodyPr/>
        <a:lstStyle/>
        <a:p>
          <a:endParaRPr lang="id-ID"/>
        </a:p>
      </dgm:t>
    </dgm:pt>
    <dgm:pt modelId="{056FCA0C-5AA5-4E10-8B65-1EBB2B7D7B58}" type="pres">
      <dgm:prSet presAssocID="{1D8C563B-8ABF-457F-8FDF-EA89140BBC17}" presName="Name0" presStyleCnt="0">
        <dgm:presLayoutVars>
          <dgm:chMax val="7"/>
          <dgm:dir/>
          <dgm:animLvl val="lvl"/>
          <dgm:resizeHandles val="exact"/>
        </dgm:presLayoutVars>
      </dgm:prSet>
      <dgm:spPr/>
      <dgm:t>
        <a:bodyPr/>
        <a:lstStyle/>
        <a:p>
          <a:endParaRPr lang="id-ID"/>
        </a:p>
      </dgm:t>
    </dgm:pt>
    <dgm:pt modelId="{DEB9EAD1-C136-4F96-8C25-E45390915052}" type="pres">
      <dgm:prSet presAssocID="{7FEAB0C4-D3FD-47EF-9C2B-82D0C6E9A93E}" presName="circle1" presStyleLbl="node1" presStyleIdx="0" presStyleCnt="3" custLinFactNeighborX="2616" custLinFactNeighborY="782"/>
      <dgm:spPr/>
    </dgm:pt>
    <dgm:pt modelId="{DA75D84D-C735-446E-9373-F59A99D001F6}" type="pres">
      <dgm:prSet presAssocID="{7FEAB0C4-D3FD-47EF-9C2B-82D0C6E9A93E}" presName="space" presStyleCnt="0"/>
      <dgm:spPr/>
    </dgm:pt>
    <dgm:pt modelId="{53305AB1-356A-4E68-8674-276DC012A054}" type="pres">
      <dgm:prSet presAssocID="{7FEAB0C4-D3FD-47EF-9C2B-82D0C6E9A93E}" presName="rect1" presStyleLbl="alignAcc1" presStyleIdx="0" presStyleCnt="3"/>
      <dgm:spPr/>
      <dgm:t>
        <a:bodyPr/>
        <a:lstStyle/>
        <a:p>
          <a:endParaRPr lang="id-ID"/>
        </a:p>
      </dgm:t>
    </dgm:pt>
    <dgm:pt modelId="{4B61CB7F-F811-4DB8-AD2F-B1BEC3E5E435}" type="pres">
      <dgm:prSet presAssocID="{AED0190F-A2F6-41B6-A1BB-B0922C891929}" presName="vertSpace2" presStyleLbl="node1" presStyleIdx="0" presStyleCnt="3"/>
      <dgm:spPr/>
    </dgm:pt>
    <dgm:pt modelId="{F5311A1C-9299-4A73-8CF6-223A9D3535EF}" type="pres">
      <dgm:prSet presAssocID="{AED0190F-A2F6-41B6-A1BB-B0922C891929}" presName="circle2" presStyleLbl="node1" presStyleIdx="1" presStyleCnt="3"/>
      <dgm:spPr/>
    </dgm:pt>
    <dgm:pt modelId="{EF899614-303B-43D9-873B-CEC38DDF4864}" type="pres">
      <dgm:prSet presAssocID="{AED0190F-A2F6-41B6-A1BB-B0922C891929}" presName="rect2" presStyleLbl="alignAcc1" presStyleIdx="1" presStyleCnt="3"/>
      <dgm:spPr/>
      <dgm:t>
        <a:bodyPr/>
        <a:lstStyle/>
        <a:p>
          <a:endParaRPr lang="id-ID"/>
        </a:p>
      </dgm:t>
    </dgm:pt>
    <dgm:pt modelId="{5B7403BF-435A-4673-B329-4A9CEE75BACC}" type="pres">
      <dgm:prSet presAssocID="{7A463590-5BE1-462B-9290-C50456DA39C5}" presName="vertSpace3" presStyleLbl="node1" presStyleIdx="1" presStyleCnt="3"/>
      <dgm:spPr/>
    </dgm:pt>
    <dgm:pt modelId="{CBF5806A-C47F-473B-9AAB-3BEEAB94CA3D}" type="pres">
      <dgm:prSet presAssocID="{7A463590-5BE1-462B-9290-C50456DA39C5}" presName="circle3" presStyleLbl="node1" presStyleIdx="2" presStyleCnt="3"/>
      <dgm:spPr/>
    </dgm:pt>
    <dgm:pt modelId="{5CBED1A1-0AC4-4844-B061-6597001FD52C}" type="pres">
      <dgm:prSet presAssocID="{7A463590-5BE1-462B-9290-C50456DA39C5}" presName="rect3" presStyleLbl="alignAcc1" presStyleIdx="2" presStyleCnt="3"/>
      <dgm:spPr/>
      <dgm:t>
        <a:bodyPr/>
        <a:lstStyle/>
        <a:p>
          <a:endParaRPr lang="id-ID"/>
        </a:p>
      </dgm:t>
    </dgm:pt>
    <dgm:pt modelId="{807E6C52-EE96-4D2F-9723-4399834EC637}" type="pres">
      <dgm:prSet presAssocID="{7FEAB0C4-D3FD-47EF-9C2B-82D0C6E9A93E}" presName="rect1ParTx" presStyleLbl="alignAcc1" presStyleIdx="2" presStyleCnt="3">
        <dgm:presLayoutVars>
          <dgm:chMax val="1"/>
          <dgm:bulletEnabled val="1"/>
        </dgm:presLayoutVars>
      </dgm:prSet>
      <dgm:spPr/>
      <dgm:t>
        <a:bodyPr/>
        <a:lstStyle/>
        <a:p>
          <a:endParaRPr lang="id-ID"/>
        </a:p>
      </dgm:t>
    </dgm:pt>
    <dgm:pt modelId="{9B1BB8FE-9844-4BE5-BFDC-651D5D8C563C}" type="pres">
      <dgm:prSet presAssocID="{7FEAB0C4-D3FD-47EF-9C2B-82D0C6E9A93E}" presName="rect1ChTx" presStyleLbl="alignAcc1" presStyleIdx="2" presStyleCnt="3">
        <dgm:presLayoutVars>
          <dgm:bulletEnabled val="1"/>
        </dgm:presLayoutVars>
      </dgm:prSet>
      <dgm:spPr/>
      <dgm:t>
        <a:bodyPr/>
        <a:lstStyle/>
        <a:p>
          <a:endParaRPr lang="id-ID"/>
        </a:p>
      </dgm:t>
    </dgm:pt>
    <dgm:pt modelId="{1B087C26-4A9A-449A-8609-A27FF3DB9277}" type="pres">
      <dgm:prSet presAssocID="{AED0190F-A2F6-41B6-A1BB-B0922C891929}" presName="rect2ParTx" presStyleLbl="alignAcc1" presStyleIdx="2" presStyleCnt="3">
        <dgm:presLayoutVars>
          <dgm:chMax val="1"/>
          <dgm:bulletEnabled val="1"/>
        </dgm:presLayoutVars>
      </dgm:prSet>
      <dgm:spPr/>
      <dgm:t>
        <a:bodyPr/>
        <a:lstStyle/>
        <a:p>
          <a:endParaRPr lang="id-ID"/>
        </a:p>
      </dgm:t>
    </dgm:pt>
    <dgm:pt modelId="{6BA9407A-D2F1-401D-BFFF-D4971C75B898}" type="pres">
      <dgm:prSet presAssocID="{AED0190F-A2F6-41B6-A1BB-B0922C891929}" presName="rect2ChTx" presStyleLbl="alignAcc1" presStyleIdx="2" presStyleCnt="3">
        <dgm:presLayoutVars>
          <dgm:bulletEnabled val="1"/>
        </dgm:presLayoutVars>
      </dgm:prSet>
      <dgm:spPr/>
      <dgm:t>
        <a:bodyPr/>
        <a:lstStyle/>
        <a:p>
          <a:endParaRPr lang="id-ID"/>
        </a:p>
      </dgm:t>
    </dgm:pt>
    <dgm:pt modelId="{62207B3E-98DE-45A5-80F2-343A26DEB407}" type="pres">
      <dgm:prSet presAssocID="{7A463590-5BE1-462B-9290-C50456DA39C5}" presName="rect3ParTx" presStyleLbl="alignAcc1" presStyleIdx="2" presStyleCnt="3">
        <dgm:presLayoutVars>
          <dgm:chMax val="1"/>
          <dgm:bulletEnabled val="1"/>
        </dgm:presLayoutVars>
      </dgm:prSet>
      <dgm:spPr/>
      <dgm:t>
        <a:bodyPr/>
        <a:lstStyle/>
        <a:p>
          <a:endParaRPr lang="id-ID"/>
        </a:p>
      </dgm:t>
    </dgm:pt>
    <dgm:pt modelId="{3AE7989E-F907-4193-8790-17A49887999F}" type="pres">
      <dgm:prSet presAssocID="{7A463590-5BE1-462B-9290-C50456DA39C5}" presName="rect3ChTx" presStyleLbl="alignAcc1" presStyleIdx="2" presStyleCnt="3">
        <dgm:presLayoutVars>
          <dgm:bulletEnabled val="1"/>
        </dgm:presLayoutVars>
      </dgm:prSet>
      <dgm:spPr/>
      <dgm:t>
        <a:bodyPr/>
        <a:lstStyle/>
        <a:p>
          <a:endParaRPr lang="id-ID"/>
        </a:p>
      </dgm:t>
    </dgm:pt>
  </dgm:ptLst>
  <dgm:cxnLst>
    <dgm:cxn modelId="{DEC7961E-98BC-4FA9-BE1A-C6202154D3ED}" srcId="{AED0190F-A2F6-41B6-A1BB-B0922C891929}" destId="{2738BDD6-0582-4FB4-9043-DADBDDEA3989}" srcOrd="2" destOrd="0" parTransId="{B08DA04A-3344-40DC-917B-3C82C9B12A1E}" sibTransId="{2A8B248C-C09D-42D0-B9A0-5028799D0AE5}"/>
    <dgm:cxn modelId="{C0130ECF-5CE8-42CA-8B87-5180382292FB}" type="presOf" srcId="{2738BDD6-0582-4FB4-9043-DADBDDEA3989}" destId="{6BA9407A-D2F1-401D-BFFF-D4971C75B898}" srcOrd="0" destOrd="2" presId="urn:microsoft.com/office/officeart/2005/8/layout/target3"/>
    <dgm:cxn modelId="{FECAD5DC-2670-4511-83FD-AD5F5E60C780}" srcId="{7FEAB0C4-D3FD-47EF-9C2B-82D0C6E9A93E}" destId="{53876087-3498-4DB3-B71F-7D81CA9DF803}" srcOrd="2" destOrd="0" parTransId="{126EF26F-7635-4617-9C31-2AA6DB7F2DDF}" sibTransId="{EDA106A5-F7F1-411B-A146-0127D8A04CCC}"/>
    <dgm:cxn modelId="{786D5B23-4216-4113-937B-8259BD5B4A6E}" type="presOf" srcId="{7FEAB0C4-D3FD-47EF-9C2B-82D0C6E9A93E}" destId="{53305AB1-356A-4E68-8674-276DC012A054}" srcOrd="0" destOrd="0" presId="urn:microsoft.com/office/officeart/2005/8/layout/target3"/>
    <dgm:cxn modelId="{8F5AC795-FC86-4AED-9ECD-72B56CA85A04}" type="presOf" srcId="{66A6A1AB-5FD0-4C99-878E-0A625997620B}" destId="{3AE7989E-F907-4193-8790-17A49887999F}" srcOrd="0" destOrd="0" presId="urn:microsoft.com/office/officeart/2005/8/layout/target3"/>
    <dgm:cxn modelId="{AE5AB341-F83B-4790-8342-4378686AC421}" type="presOf" srcId="{AED0190F-A2F6-41B6-A1BB-B0922C891929}" destId="{EF899614-303B-43D9-873B-CEC38DDF4864}" srcOrd="0" destOrd="0" presId="urn:microsoft.com/office/officeart/2005/8/layout/target3"/>
    <dgm:cxn modelId="{ACE188CF-1A05-4C30-B8E6-AA8F46CCB0C7}" srcId="{AED0190F-A2F6-41B6-A1BB-B0922C891929}" destId="{2AE83ACC-32A3-4322-ACB6-DABB3C492010}" srcOrd="0" destOrd="0" parTransId="{9F6BA106-18CC-4FC5-A751-EEA5DB6A0370}" sibTransId="{6F1E7597-F689-47C4-9D05-8E075BD1BF86}"/>
    <dgm:cxn modelId="{ACC484B9-3752-4D94-AF83-7ABD825EF742}" srcId="{7FEAB0C4-D3FD-47EF-9C2B-82D0C6E9A93E}" destId="{4B4BC0F4-7DE2-484F-9BDA-290FB5749A4F}" srcOrd="1" destOrd="0" parTransId="{6E435F06-455F-49CE-AB34-A05D3DE0A3DE}" sibTransId="{5FC59AF7-2519-4196-8CFD-2C9D3BD539D8}"/>
    <dgm:cxn modelId="{B69E9918-4A6C-4901-9B3E-526D62D4D8EE}" srcId="{AED0190F-A2F6-41B6-A1BB-B0922C891929}" destId="{C3AE7D16-930F-4248-A784-AA671D2DDB7B}" srcOrd="1" destOrd="0" parTransId="{8FB69F8A-06CD-49B0-B19B-86E3E8680D04}" sibTransId="{6E3E67D3-20A8-42B4-8734-FF0312B001BE}"/>
    <dgm:cxn modelId="{BAC19CC5-55FD-461F-BDF1-8D287C6D876A}" srcId="{7A463590-5BE1-462B-9290-C50456DA39C5}" destId="{980B5224-F1D1-4A3C-ABF9-DD908B722D70}" srcOrd="1" destOrd="0" parTransId="{74C06514-6794-489A-8491-951CE3FDA8F8}" sibTransId="{3EFC3A50-0503-43D2-96F4-82DA36542237}"/>
    <dgm:cxn modelId="{D7757C7A-9016-449F-A75B-7442870186EC}" type="presOf" srcId="{980B5224-F1D1-4A3C-ABF9-DD908B722D70}" destId="{3AE7989E-F907-4193-8790-17A49887999F}" srcOrd="0" destOrd="1" presId="urn:microsoft.com/office/officeart/2005/8/layout/target3"/>
    <dgm:cxn modelId="{CE78B211-FF16-4D0A-BBD8-C3649F1FDFA6}" srcId="{7A463590-5BE1-462B-9290-C50456DA39C5}" destId="{0FD6F8E8-5C96-418B-8F80-4EBCFC762990}" srcOrd="2" destOrd="0" parTransId="{0B2FBBA6-B5F3-4BE6-9945-681604DF16E6}" sibTransId="{2D062704-5F43-445D-AC33-CD6243F26A78}"/>
    <dgm:cxn modelId="{8DB02139-93E9-46E6-A67B-2DAC18D1933E}" type="presOf" srcId="{AED0190F-A2F6-41B6-A1BB-B0922C891929}" destId="{1B087C26-4A9A-449A-8609-A27FF3DB9277}" srcOrd="1" destOrd="0" presId="urn:microsoft.com/office/officeart/2005/8/layout/target3"/>
    <dgm:cxn modelId="{D61D3985-CB9B-42CD-B76F-189B36F63FC3}" type="presOf" srcId="{0FD6F8E8-5C96-418B-8F80-4EBCFC762990}" destId="{3AE7989E-F907-4193-8790-17A49887999F}" srcOrd="0" destOrd="2" presId="urn:microsoft.com/office/officeart/2005/8/layout/target3"/>
    <dgm:cxn modelId="{E0B28447-BDA3-446E-9D5B-7E6DE2229D6C}" srcId="{1D8C563B-8ABF-457F-8FDF-EA89140BBC17}" destId="{7FEAB0C4-D3FD-47EF-9C2B-82D0C6E9A93E}" srcOrd="0" destOrd="0" parTransId="{D81C76A4-4752-4127-93A2-607D8152AB00}" sibTransId="{07D2E10E-0B1B-45A4-B8C1-91BF53D279AC}"/>
    <dgm:cxn modelId="{C02EA964-3A63-4183-A74F-F7AE9F838C30}" srcId="{1D8C563B-8ABF-457F-8FDF-EA89140BBC17}" destId="{7A463590-5BE1-462B-9290-C50456DA39C5}" srcOrd="2" destOrd="0" parTransId="{F14CBAE9-8A3D-4CC6-810D-4A22B8519BD3}" sibTransId="{482BA56C-0F30-4B8A-AB82-BECDAC63DD00}"/>
    <dgm:cxn modelId="{7068734A-59C5-4A3C-B379-CE6E11C36F38}" type="presOf" srcId="{1D8C563B-8ABF-457F-8FDF-EA89140BBC17}" destId="{056FCA0C-5AA5-4E10-8B65-1EBB2B7D7B58}" srcOrd="0" destOrd="0" presId="urn:microsoft.com/office/officeart/2005/8/layout/target3"/>
    <dgm:cxn modelId="{CC118EA0-851D-435A-8273-90053944ED3C}" type="presOf" srcId="{C3AE7D16-930F-4248-A784-AA671D2DDB7B}" destId="{6BA9407A-D2F1-401D-BFFF-D4971C75B898}" srcOrd="0" destOrd="1" presId="urn:microsoft.com/office/officeart/2005/8/layout/target3"/>
    <dgm:cxn modelId="{0D9E8F81-9830-4AE8-AD58-F2DD9952C7DE}" type="presOf" srcId="{53876087-3498-4DB3-B71F-7D81CA9DF803}" destId="{9B1BB8FE-9844-4BE5-BFDC-651D5D8C563C}" srcOrd="0" destOrd="2" presId="urn:microsoft.com/office/officeart/2005/8/layout/target3"/>
    <dgm:cxn modelId="{361DF1F9-F553-4923-A160-731F69F31EB6}" type="presOf" srcId="{4B4BC0F4-7DE2-484F-9BDA-290FB5749A4F}" destId="{9B1BB8FE-9844-4BE5-BFDC-651D5D8C563C}" srcOrd="0" destOrd="1" presId="urn:microsoft.com/office/officeart/2005/8/layout/target3"/>
    <dgm:cxn modelId="{0A8FDE98-76DC-4975-B49E-24EF2B297F14}" srcId="{1D8C563B-8ABF-457F-8FDF-EA89140BBC17}" destId="{AED0190F-A2F6-41B6-A1BB-B0922C891929}" srcOrd="1" destOrd="0" parTransId="{7F219CDE-75D5-483A-BE9F-C67F89354515}" sibTransId="{D50BB9D8-BA25-4792-BE2F-41207C954C9D}"/>
    <dgm:cxn modelId="{AF58ECE5-3742-4F2B-9849-6C92C8203AF6}" srcId="{7A463590-5BE1-462B-9290-C50456DA39C5}" destId="{66A6A1AB-5FD0-4C99-878E-0A625997620B}" srcOrd="0" destOrd="0" parTransId="{9431B28F-4ED4-4F68-89A5-6AEDCA280D95}" sibTransId="{76BF0006-2ADE-455C-A0ED-2576534F99C6}"/>
    <dgm:cxn modelId="{36C0EC32-B08C-46D5-8C28-894FFFA5BBE8}" type="presOf" srcId="{7A463590-5BE1-462B-9290-C50456DA39C5}" destId="{5CBED1A1-0AC4-4844-B061-6597001FD52C}" srcOrd="0" destOrd="0" presId="urn:microsoft.com/office/officeart/2005/8/layout/target3"/>
    <dgm:cxn modelId="{1C7F4612-B6BB-48F4-AE26-9B5D0E1A1F63}" srcId="{7FEAB0C4-D3FD-47EF-9C2B-82D0C6E9A93E}" destId="{D909DDA4-6F96-4617-9478-59DE47E9A1FC}" srcOrd="0" destOrd="0" parTransId="{2036FA32-88B7-4B3D-8B8F-073A31DF5279}" sibTransId="{90EC2A71-D989-4F15-A0F7-1733523D4D2E}"/>
    <dgm:cxn modelId="{3263CC5E-0563-4D83-9B5F-DFED89BF4D07}" type="presOf" srcId="{7FEAB0C4-D3FD-47EF-9C2B-82D0C6E9A93E}" destId="{807E6C52-EE96-4D2F-9723-4399834EC637}" srcOrd="1" destOrd="0" presId="urn:microsoft.com/office/officeart/2005/8/layout/target3"/>
    <dgm:cxn modelId="{C896DB28-F9F9-4E52-865D-03E94D2D1190}" type="presOf" srcId="{D909DDA4-6F96-4617-9478-59DE47E9A1FC}" destId="{9B1BB8FE-9844-4BE5-BFDC-651D5D8C563C}" srcOrd="0" destOrd="0" presId="urn:microsoft.com/office/officeart/2005/8/layout/target3"/>
    <dgm:cxn modelId="{08C32CB2-3A7F-441A-AC6A-775EBF47A017}" type="presOf" srcId="{2AE83ACC-32A3-4322-ACB6-DABB3C492010}" destId="{6BA9407A-D2F1-401D-BFFF-D4971C75B898}" srcOrd="0" destOrd="0" presId="urn:microsoft.com/office/officeart/2005/8/layout/target3"/>
    <dgm:cxn modelId="{D5A426D4-CA23-442E-8F34-6B83997626DE}" type="presOf" srcId="{7A463590-5BE1-462B-9290-C50456DA39C5}" destId="{62207B3E-98DE-45A5-80F2-343A26DEB407}" srcOrd="1" destOrd="0" presId="urn:microsoft.com/office/officeart/2005/8/layout/target3"/>
    <dgm:cxn modelId="{9D269B57-FA19-4590-9057-3B59226713AD}" type="presParOf" srcId="{056FCA0C-5AA5-4E10-8B65-1EBB2B7D7B58}" destId="{DEB9EAD1-C136-4F96-8C25-E45390915052}" srcOrd="0" destOrd="0" presId="urn:microsoft.com/office/officeart/2005/8/layout/target3"/>
    <dgm:cxn modelId="{85DEB352-F340-4657-B47C-23AD2CFF7F51}" type="presParOf" srcId="{056FCA0C-5AA5-4E10-8B65-1EBB2B7D7B58}" destId="{DA75D84D-C735-446E-9373-F59A99D001F6}" srcOrd="1" destOrd="0" presId="urn:microsoft.com/office/officeart/2005/8/layout/target3"/>
    <dgm:cxn modelId="{BFBDBC68-1BDD-4E64-9516-97E4E7DFAB0F}" type="presParOf" srcId="{056FCA0C-5AA5-4E10-8B65-1EBB2B7D7B58}" destId="{53305AB1-356A-4E68-8674-276DC012A054}" srcOrd="2" destOrd="0" presId="urn:microsoft.com/office/officeart/2005/8/layout/target3"/>
    <dgm:cxn modelId="{C5AB6EDA-64CA-49B4-997D-4303AD0DDD37}" type="presParOf" srcId="{056FCA0C-5AA5-4E10-8B65-1EBB2B7D7B58}" destId="{4B61CB7F-F811-4DB8-AD2F-B1BEC3E5E435}" srcOrd="3" destOrd="0" presId="urn:microsoft.com/office/officeart/2005/8/layout/target3"/>
    <dgm:cxn modelId="{838E820E-0AEC-499B-B7D9-DDF5037A1A39}" type="presParOf" srcId="{056FCA0C-5AA5-4E10-8B65-1EBB2B7D7B58}" destId="{F5311A1C-9299-4A73-8CF6-223A9D3535EF}" srcOrd="4" destOrd="0" presId="urn:microsoft.com/office/officeart/2005/8/layout/target3"/>
    <dgm:cxn modelId="{9993FFB9-FA19-469A-AB45-C92B0C6A34BA}" type="presParOf" srcId="{056FCA0C-5AA5-4E10-8B65-1EBB2B7D7B58}" destId="{EF899614-303B-43D9-873B-CEC38DDF4864}" srcOrd="5" destOrd="0" presId="urn:microsoft.com/office/officeart/2005/8/layout/target3"/>
    <dgm:cxn modelId="{AAE6E248-B97C-4B73-BB3D-8F0971E52F1F}" type="presParOf" srcId="{056FCA0C-5AA5-4E10-8B65-1EBB2B7D7B58}" destId="{5B7403BF-435A-4673-B329-4A9CEE75BACC}" srcOrd="6" destOrd="0" presId="urn:microsoft.com/office/officeart/2005/8/layout/target3"/>
    <dgm:cxn modelId="{9C19E4E1-338F-4A32-90C0-F4B668733794}" type="presParOf" srcId="{056FCA0C-5AA5-4E10-8B65-1EBB2B7D7B58}" destId="{CBF5806A-C47F-473B-9AAB-3BEEAB94CA3D}" srcOrd="7" destOrd="0" presId="urn:microsoft.com/office/officeart/2005/8/layout/target3"/>
    <dgm:cxn modelId="{86E1F415-28DA-49A3-A083-5CD35286F040}" type="presParOf" srcId="{056FCA0C-5AA5-4E10-8B65-1EBB2B7D7B58}" destId="{5CBED1A1-0AC4-4844-B061-6597001FD52C}" srcOrd="8" destOrd="0" presId="urn:microsoft.com/office/officeart/2005/8/layout/target3"/>
    <dgm:cxn modelId="{79C56F66-3274-466D-82BE-F1DD3E2C7C05}" type="presParOf" srcId="{056FCA0C-5AA5-4E10-8B65-1EBB2B7D7B58}" destId="{807E6C52-EE96-4D2F-9723-4399834EC637}" srcOrd="9" destOrd="0" presId="urn:microsoft.com/office/officeart/2005/8/layout/target3"/>
    <dgm:cxn modelId="{7C4D022D-48F7-431E-98A0-2655F279A40D}" type="presParOf" srcId="{056FCA0C-5AA5-4E10-8B65-1EBB2B7D7B58}" destId="{9B1BB8FE-9844-4BE5-BFDC-651D5D8C563C}" srcOrd="10" destOrd="0" presId="urn:microsoft.com/office/officeart/2005/8/layout/target3"/>
    <dgm:cxn modelId="{00595486-ED06-4403-8075-0500DE886021}" type="presParOf" srcId="{056FCA0C-5AA5-4E10-8B65-1EBB2B7D7B58}" destId="{1B087C26-4A9A-449A-8609-A27FF3DB9277}" srcOrd="11" destOrd="0" presId="urn:microsoft.com/office/officeart/2005/8/layout/target3"/>
    <dgm:cxn modelId="{2CF61886-3385-4ED7-B18C-84689380C8FF}" type="presParOf" srcId="{056FCA0C-5AA5-4E10-8B65-1EBB2B7D7B58}" destId="{6BA9407A-D2F1-401D-BFFF-D4971C75B898}" srcOrd="12" destOrd="0" presId="urn:microsoft.com/office/officeart/2005/8/layout/target3"/>
    <dgm:cxn modelId="{8543663C-4B56-41E5-8E68-6A8E80C62145}" type="presParOf" srcId="{056FCA0C-5AA5-4E10-8B65-1EBB2B7D7B58}" destId="{62207B3E-98DE-45A5-80F2-343A26DEB407}" srcOrd="13" destOrd="0" presId="urn:microsoft.com/office/officeart/2005/8/layout/target3"/>
    <dgm:cxn modelId="{685D9A36-757D-4C31-AE0E-FF3A965B8DE6}" type="presParOf" srcId="{056FCA0C-5AA5-4E10-8B65-1EBB2B7D7B58}" destId="{3AE7989E-F907-4193-8790-17A49887999F}"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650C39-34AD-4572-A258-2B1F24556FCE}"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id-ID"/>
        </a:p>
      </dgm:t>
    </dgm:pt>
    <dgm:pt modelId="{85A8C001-34AD-4490-A773-32871996651A}">
      <dgm:prSet phldrT="[Text]" custT="1"/>
      <dgm:spPr/>
      <dgm:t>
        <a:bodyPr/>
        <a:lstStyle/>
        <a:p>
          <a:r>
            <a:rPr lang="id-ID" sz="2200" smtClean="0"/>
            <a:t>PKM-Penelitian (PKM-P)</a:t>
          </a:r>
          <a:endParaRPr lang="id-ID" sz="2200"/>
        </a:p>
      </dgm:t>
    </dgm:pt>
    <dgm:pt modelId="{7ED7D7D6-1200-4F9D-883C-D720DC873055}" type="parTrans" cxnId="{C3C7606B-BBE1-41C5-BFCC-1B6F03B357DF}">
      <dgm:prSet/>
      <dgm:spPr/>
      <dgm:t>
        <a:bodyPr/>
        <a:lstStyle/>
        <a:p>
          <a:endParaRPr lang="id-ID" sz="2200">
            <a:solidFill>
              <a:schemeClr val="tx2">
                <a:lumMod val="50000"/>
              </a:schemeClr>
            </a:solidFill>
          </a:endParaRPr>
        </a:p>
      </dgm:t>
    </dgm:pt>
    <dgm:pt modelId="{1FC2B538-E02A-400E-B3A2-67CA37331354}" type="sibTrans" cxnId="{C3C7606B-BBE1-41C5-BFCC-1B6F03B357DF}">
      <dgm:prSet/>
      <dgm:spPr/>
      <dgm:t>
        <a:bodyPr/>
        <a:lstStyle/>
        <a:p>
          <a:endParaRPr lang="id-ID" sz="2200">
            <a:solidFill>
              <a:schemeClr val="tx2">
                <a:lumMod val="50000"/>
              </a:schemeClr>
            </a:solidFill>
          </a:endParaRPr>
        </a:p>
      </dgm:t>
    </dgm:pt>
    <dgm:pt modelId="{F68D38FC-3899-4C0D-A9FE-60265A949672}">
      <dgm:prSet custT="1"/>
      <dgm:spPr/>
      <dgm:t>
        <a:bodyPr/>
        <a:lstStyle/>
        <a:p>
          <a:r>
            <a:rPr lang="id-ID" sz="2200" smtClean="0"/>
            <a:t>PKM-Kewirausahaan (PKM-K)</a:t>
          </a:r>
          <a:endParaRPr lang="id-ID" sz="2200" dirty="0"/>
        </a:p>
      </dgm:t>
    </dgm:pt>
    <dgm:pt modelId="{CB7BC8E0-C8F0-4891-9868-04C417335AB5}" type="parTrans" cxnId="{AEC0FA0B-CFD4-4009-9247-55D71B3286DC}">
      <dgm:prSet/>
      <dgm:spPr/>
      <dgm:t>
        <a:bodyPr/>
        <a:lstStyle/>
        <a:p>
          <a:endParaRPr lang="id-ID" sz="2200">
            <a:solidFill>
              <a:schemeClr val="tx2">
                <a:lumMod val="50000"/>
              </a:schemeClr>
            </a:solidFill>
          </a:endParaRPr>
        </a:p>
      </dgm:t>
    </dgm:pt>
    <dgm:pt modelId="{88E4A51F-9761-4C43-B1F8-09591A1B3255}" type="sibTrans" cxnId="{AEC0FA0B-CFD4-4009-9247-55D71B3286DC}">
      <dgm:prSet/>
      <dgm:spPr/>
      <dgm:t>
        <a:bodyPr/>
        <a:lstStyle/>
        <a:p>
          <a:endParaRPr lang="id-ID" sz="2200">
            <a:solidFill>
              <a:schemeClr val="tx2">
                <a:lumMod val="50000"/>
              </a:schemeClr>
            </a:solidFill>
          </a:endParaRPr>
        </a:p>
      </dgm:t>
    </dgm:pt>
    <dgm:pt modelId="{F60708B4-DE67-409B-A0F3-26D613343313}">
      <dgm:prSet custT="1"/>
      <dgm:spPr/>
      <dgm:t>
        <a:bodyPr/>
        <a:lstStyle/>
        <a:p>
          <a:r>
            <a:rPr lang="id-ID" sz="2200" smtClean="0"/>
            <a:t>PKM-Pengabdian kepada Masyarakat (PKM-M)</a:t>
          </a:r>
          <a:endParaRPr lang="id-ID" sz="2200" dirty="0"/>
        </a:p>
      </dgm:t>
    </dgm:pt>
    <dgm:pt modelId="{787C3A45-60BE-483F-96FF-7C381B7B0195}" type="parTrans" cxnId="{5CB13DC9-51D0-4C7E-8410-4453A4BDD81A}">
      <dgm:prSet/>
      <dgm:spPr/>
      <dgm:t>
        <a:bodyPr/>
        <a:lstStyle/>
        <a:p>
          <a:endParaRPr lang="id-ID" sz="2200">
            <a:solidFill>
              <a:schemeClr val="tx2">
                <a:lumMod val="50000"/>
              </a:schemeClr>
            </a:solidFill>
          </a:endParaRPr>
        </a:p>
      </dgm:t>
    </dgm:pt>
    <dgm:pt modelId="{2063F268-E0E3-41D1-9CE5-D6403590B6FA}" type="sibTrans" cxnId="{5CB13DC9-51D0-4C7E-8410-4453A4BDD81A}">
      <dgm:prSet/>
      <dgm:spPr/>
      <dgm:t>
        <a:bodyPr/>
        <a:lstStyle/>
        <a:p>
          <a:endParaRPr lang="id-ID" sz="2200">
            <a:solidFill>
              <a:schemeClr val="tx2">
                <a:lumMod val="50000"/>
              </a:schemeClr>
            </a:solidFill>
          </a:endParaRPr>
        </a:p>
      </dgm:t>
    </dgm:pt>
    <dgm:pt modelId="{5BC1A6F3-3EDE-4700-9862-443EE58110AB}">
      <dgm:prSet custT="1"/>
      <dgm:spPr/>
      <dgm:t>
        <a:bodyPr/>
        <a:lstStyle/>
        <a:p>
          <a:r>
            <a:rPr lang="id-ID" sz="2200" smtClean="0"/>
            <a:t>PKM-Penerapan Teknologi (PKM-T)</a:t>
          </a:r>
          <a:endParaRPr lang="id-ID" sz="2200" dirty="0"/>
        </a:p>
      </dgm:t>
    </dgm:pt>
    <dgm:pt modelId="{106C4D39-F70F-452C-9AB7-C55747ABD532}" type="parTrans" cxnId="{FAC56942-C6DC-4B55-9806-A7F806CB4BE7}">
      <dgm:prSet/>
      <dgm:spPr/>
      <dgm:t>
        <a:bodyPr/>
        <a:lstStyle/>
        <a:p>
          <a:endParaRPr lang="id-ID" sz="2200">
            <a:solidFill>
              <a:schemeClr val="tx2">
                <a:lumMod val="50000"/>
              </a:schemeClr>
            </a:solidFill>
          </a:endParaRPr>
        </a:p>
      </dgm:t>
    </dgm:pt>
    <dgm:pt modelId="{375A0E7F-32C2-46B0-A19A-40F9468907BE}" type="sibTrans" cxnId="{FAC56942-C6DC-4B55-9806-A7F806CB4BE7}">
      <dgm:prSet/>
      <dgm:spPr/>
      <dgm:t>
        <a:bodyPr/>
        <a:lstStyle/>
        <a:p>
          <a:endParaRPr lang="id-ID" sz="2200">
            <a:solidFill>
              <a:schemeClr val="tx2">
                <a:lumMod val="50000"/>
              </a:schemeClr>
            </a:solidFill>
          </a:endParaRPr>
        </a:p>
      </dgm:t>
    </dgm:pt>
    <dgm:pt modelId="{3C746190-7037-4A74-807B-599C96A9055A}">
      <dgm:prSet custT="1"/>
      <dgm:spPr/>
      <dgm:t>
        <a:bodyPr/>
        <a:lstStyle/>
        <a:p>
          <a:r>
            <a:rPr lang="id-ID" sz="2200" smtClean="0"/>
            <a:t>PKM-Karsa Cipta (PKM-KC)</a:t>
          </a:r>
          <a:endParaRPr lang="id-ID" sz="2200" dirty="0"/>
        </a:p>
      </dgm:t>
    </dgm:pt>
    <dgm:pt modelId="{ED7A9D05-FD8F-41E4-969C-BAE917F6FB5F}" type="parTrans" cxnId="{CE0D8694-A5E5-47A6-909C-D80D521EA00F}">
      <dgm:prSet/>
      <dgm:spPr/>
      <dgm:t>
        <a:bodyPr/>
        <a:lstStyle/>
        <a:p>
          <a:endParaRPr lang="id-ID" sz="2200">
            <a:solidFill>
              <a:schemeClr val="tx2">
                <a:lumMod val="50000"/>
              </a:schemeClr>
            </a:solidFill>
          </a:endParaRPr>
        </a:p>
      </dgm:t>
    </dgm:pt>
    <dgm:pt modelId="{CEE0F66C-E36A-49A9-87B5-020E7C688EAF}" type="sibTrans" cxnId="{CE0D8694-A5E5-47A6-909C-D80D521EA00F}">
      <dgm:prSet/>
      <dgm:spPr/>
      <dgm:t>
        <a:bodyPr/>
        <a:lstStyle/>
        <a:p>
          <a:endParaRPr lang="id-ID" sz="2200">
            <a:solidFill>
              <a:schemeClr val="tx2">
                <a:lumMod val="50000"/>
              </a:schemeClr>
            </a:solidFill>
          </a:endParaRPr>
        </a:p>
      </dgm:t>
    </dgm:pt>
    <dgm:pt modelId="{0F2DE9B1-AB4F-4AC1-BF46-A6FF170ACB95}">
      <dgm:prSet custT="1"/>
      <dgm:spPr>
        <a:solidFill>
          <a:srgbClr val="FF0000"/>
        </a:solidFill>
      </dgm:spPr>
      <dgm:t>
        <a:bodyPr/>
        <a:lstStyle/>
        <a:p>
          <a:r>
            <a:rPr lang="id-ID" sz="2200" smtClean="0"/>
            <a:t>PKM-Artikel Ilmiah (PKM-AI) </a:t>
          </a:r>
          <a:endParaRPr lang="id-ID" sz="2200" dirty="0"/>
        </a:p>
      </dgm:t>
    </dgm:pt>
    <dgm:pt modelId="{B81C0575-92D5-46B7-93A4-BA5EE0EC0DF4}" type="parTrans" cxnId="{1966D646-89DB-4980-B423-6975D5DE9783}">
      <dgm:prSet/>
      <dgm:spPr/>
      <dgm:t>
        <a:bodyPr/>
        <a:lstStyle/>
        <a:p>
          <a:endParaRPr lang="id-ID" sz="2200">
            <a:solidFill>
              <a:schemeClr val="tx2">
                <a:lumMod val="50000"/>
              </a:schemeClr>
            </a:solidFill>
          </a:endParaRPr>
        </a:p>
      </dgm:t>
    </dgm:pt>
    <dgm:pt modelId="{65168F51-CDCB-4A1B-B785-858890DCDED4}" type="sibTrans" cxnId="{1966D646-89DB-4980-B423-6975D5DE9783}">
      <dgm:prSet/>
      <dgm:spPr/>
      <dgm:t>
        <a:bodyPr/>
        <a:lstStyle/>
        <a:p>
          <a:endParaRPr lang="id-ID" sz="2200">
            <a:solidFill>
              <a:schemeClr val="tx2">
                <a:lumMod val="50000"/>
              </a:schemeClr>
            </a:solidFill>
          </a:endParaRPr>
        </a:p>
      </dgm:t>
    </dgm:pt>
    <dgm:pt modelId="{73627167-596C-452E-B940-4806F100C587}">
      <dgm:prSet custT="1"/>
      <dgm:spPr>
        <a:solidFill>
          <a:srgbClr val="FF0000"/>
        </a:solidFill>
      </dgm:spPr>
      <dgm:t>
        <a:bodyPr/>
        <a:lstStyle/>
        <a:p>
          <a:r>
            <a:rPr lang="id-ID" sz="2200" smtClean="0"/>
            <a:t>PKM-Gagasan Tertulis (PKM-GT)</a:t>
          </a:r>
          <a:endParaRPr lang="id-ID" sz="2200" dirty="0"/>
        </a:p>
      </dgm:t>
    </dgm:pt>
    <dgm:pt modelId="{DE383337-98B9-468C-8FF7-C1E056724148}" type="parTrans" cxnId="{0E107783-F840-4924-92C2-E1231547338D}">
      <dgm:prSet/>
      <dgm:spPr/>
      <dgm:t>
        <a:bodyPr/>
        <a:lstStyle/>
        <a:p>
          <a:endParaRPr lang="id-ID" sz="2200">
            <a:solidFill>
              <a:schemeClr val="tx2">
                <a:lumMod val="50000"/>
              </a:schemeClr>
            </a:solidFill>
          </a:endParaRPr>
        </a:p>
      </dgm:t>
    </dgm:pt>
    <dgm:pt modelId="{936E6781-6A37-4423-ACC0-6590FC6887EF}" type="sibTrans" cxnId="{0E107783-F840-4924-92C2-E1231547338D}">
      <dgm:prSet/>
      <dgm:spPr/>
      <dgm:t>
        <a:bodyPr/>
        <a:lstStyle/>
        <a:p>
          <a:endParaRPr lang="id-ID" sz="2200">
            <a:solidFill>
              <a:schemeClr val="tx2">
                <a:lumMod val="50000"/>
              </a:schemeClr>
            </a:solidFill>
          </a:endParaRPr>
        </a:p>
      </dgm:t>
    </dgm:pt>
    <dgm:pt modelId="{D7482329-AAE7-43A9-8A50-60C1E14B4C0E}" type="pres">
      <dgm:prSet presAssocID="{86650C39-34AD-4572-A258-2B1F24556FCE}" presName="Name0" presStyleCnt="0">
        <dgm:presLayoutVars>
          <dgm:chMax val="7"/>
          <dgm:chPref val="7"/>
          <dgm:dir/>
        </dgm:presLayoutVars>
      </dgm:prSet>
      <dgm:spPr/>
      <dgm:t>
        <a:bodyPr/>
        <a:lstStyle/>
        <a:p>
          <a:endParaRPr lang="id-ID"/>
        </a:p>
      </dgm:t>
    </dgm:pt>
    <dgm:pt modelId="{B974D8D0-7552-4C2A-A8B6-CB65AAB8EC24}" type="pres">
      <dgm:prSet presAssocID="{86650C39-34AD-4572-A258-2B1F24556FCE}" presName="Name1" presStyleCnt="0"/>
      <dgm:spPr/>
    </dgm:pt>
    <dgm:pt modelId="{82793220-46EB-450C-8884-7EBEAF641700}" type="pres">
      <dgm:prSet presAssocID="{86650C39-34AD-4572-A258-2B1F24556FCE}" presName="cycle" presStyleCnt="0"/>
      <dgm:spPr/>
    </dgm:pt>
    <dgm:pt modelId="{995F1BB5-91A8-41A3-90F4-69198EE93DE4}" type="pres">
      <dgm:prSet presAssocID="{86650C39-34AD-4572-A258-2B1F24556FCE}" presName="srcNode" presStyleLbl="node1" presStyleIdx="0" presStyleCnt="7"/>
      <dgm:spPr/>
    </dgm:pt>
    <dgm:pt modelId="{FE5A1EDD-23A9-49F0-93F8-72C9F9DEEB51}" type="pres">
      <dgm:prSet presAssocID="{86650C39-34AD-4572-A258-2B1F24556FCE}" presName="conn" presStyleLbl="parChTrans1D2" presStyleIdx="0" presStyleCnt="1"/>
      <dgm:spPr/>
      <dgm:t>
        <a:bodyPr/>
        <a:lstStyle/>
        <a:p>
          <a:endParaRPr lang="id-ID"/>
        </a:p>
      </dgm:t>
    </dgm:pt>
    <dgm:pt modelId="{A5167C57-C96F-4772-BE0E-823B2010A73E}" type="pres">
      <dgm:prSet presAssocID="{86650C39-34AD-4572-A258-2B1F24556FCE}" presName="extraNode" presStyleLbl="node1" presStyleIdx="0" presStyleCnt="7"/>
      <dgm:spPr/>
    </dgm:pt>
    <dgm:pt modelId="{361D103E-95B2-4303-BBC8-BF09E767F827}" type="pres">
      <dgm:prSet presAssocID="{86650C39-34AD-4572-A258-2B1F24556FCE}" presName="dstNode" presStyleLbl="node1" presStyleIdx="0" presStyleCnt="7"/>
      <dgm:spPr/>
    </dgm:pt>
    <dgm:pt modelId="{A9821FB5-9D70-445A-B84F-B2FD8B47708B}" type="pres">
      <dgm:prSet presAssocID="{85A8C001-34AD-4490-A773-32871996651A}" presName="text_1" presStyleLbl="node1" presStyleIdx="0" presStyleCnt="7">
        <dgm:presLayoutVars>
          <dgm:bulletEnabled val="1"/>
        </dgm:presLayoutVars>
      </dgm:prSet>
      <dgm:spPr/>
      <dgm:t>
        <a:bodyPr/>
        <a:lstStyle/>
        <a:p>
          <a:endParaRPr lang="id-ID"/>
        </a:p>
      </dgm:t>
    </dgm:pt>
    <dgm:pt modelId="{F088451E-E1BB-40F2-80F9-04172D90D16F}" type="pres">
      <dgm:prSet presAssocID="{85A8C001-34AD-4490-A773-32871996651A}" presName="accent_1" presStyleCnt="0"/>
      <dgm:spPr/>
    </dgm:pt>
    <dgm:pt modelId="{8EF6389F-4623-43DB-BCF9-F2099B727930}" type="pres">
      <dgm:prSet presAssocID="{85A8C001-34AD-4490-A773-32871996651A}" presName="accentRepeatNode" presStyleLbl="solidFgAcc1" presStyleIdx="0" presStyleCnt="7"/>
      <dgm:spPr/>
    </dgm:pt>
    <dgm:pt modelId="{9DCF4F81-E681-4872-A712-DBC42D5882FC}" type="pres">
      <dgm:prSet presAssocID="{F68D38FC-3899-4C0D-A9FE-60265A949672}" presName="text_2" presStyleLbl="node1" presStyleIdx="1" presStyleCnt="7">
        <dgm:presLayoutVars>
          <dgm:bulletEnabled val="1"/>
        </dgm:presLayoutVars>
      </dgm:prSet>
      <dgm:spPr/>
      <dgm:t>
        <a:bodyPr/>
        <a:lstStyle/>
        <a:p>
          <a:endParaRPr lang="id-ID"/>
        </a:p>
      </dgm:t>
    </dgm:pt>
    <dgm:pt modelId="{50C3B607-F4DF-4020-8D44-BFDD9F125B80}" type="pres">
      <dgm:prSet presAssocID="{F68D38FC-3899-4C0D-A9FE-60265A949672}" presName="accent_2" presStyleCnt="0"/>
      <dgm:spPr/>
    </dgm:pt>
    <dgm:pt modelId="{7B799B52-23BF-437F-A42C-3DAF9AACB228}" type="pres">
      <dgm:prSet presAssocID="{F68D38FC-3899-4C0D-A9FE-60265A949672}" presName="accentRepeatNode" presStyleLbl="solidFgAcc1" presStyleIdx="1" presStyleCnt="7"/>
      <dgm:spPr/>
    </dgm:pt>
    <dgm:pt modelId="{034EC686-DE29-4900-A14D-2FEAC3185B9C}" type="pres">
      <dgm:prSet presAssocID="{F60708B4-DE67-409B-A0F3-26D613343313}" presName="text_3" presStyleLbl="node1" presStyleIdx="2" presStyleCnt="7">
        <dgm:presLayoutVars>
          <dgm:bulletEnabled val="1"/>
        </dgm:presLayoutVars>
      </dgm:prSet>
      <dgm:spPr/>
      <dgm:t>
        <a:bodyPr/>
        <a:lstStyle/>
        <a:p>
          <a:endParaRPr lang="id-ID"/>
        </a:p>
      </dgm:t>
    </dgm:pt>
    <dgm:pt modelId="{8F72DEDD-91CA-4FDE-8553-1D1153A3ACF6}" type="pres">
      <dgm:prSet presAssocID="{F60708B4-DE67-409B-A0F3-26D613343313}" presName="accent_3" presStyleCnt="0"/>
      <dgm:spPr/>
    </dgm:pt>
    <dgm:pt modelId="{A62FE58B-E90A-4591-B295-D5AFC1C5787F}" type="pres">
      <dgm:prSet presAssocID="{F60708B4-DE67-409B-A0F3-26D613343313}" presName="accentRepeatNode" presStyleLbl="solidFgAcc1" presStyleIdx="2" presStyleCnt="7"/>
      <dgm:spPr/>
    </dgm:pt>
    <dgm:pt modelId="{FA5BD933-8259-4AC7-B4FD-48DEFDD31543}" type="pres">
      <dgm:prSet presAssocID="{5BC1A6F3-3EDE-4700-9862-443EE58110AB}" presName="text_4" presStyleLbl="node1" presStyleIdx="3" presStyleCnt="7">
        <dgm:presLayoutVars>
          <dgm:bulletEnabled val="1"/>
        </dgm:presLayoutVars>
      </dgm:prSet>
      <dgm:spPr/>
      <dgm:t>
        <a:bodyPr/>
        <a:lstStyle/>
        <a:p>
          <a:endParaRPr lang="id-ID"/>
        </a:p>
      </dgm:t>
    </dgm:pt>
    <dgm:pt modelId="{2DB7AD6C-7702-43BE-AE0F-6B3A1AD0CE67}" type="pres">
      <dgm:prSet presAssocID="{5BC1A6F3-3EDE-4700-9862-443EE58110AB}" presName="accent_4" presStyleCnt="0"/>
      <dgm:spPr/>
    </dgm:pt>
    <dgm:pt modelId="{9A98EF46-5D17-4A7A-BE35-8C182E571C4C}" type="pres">
      <dgm:prSet presAssocID="{5BC1A6F3-3EDE-4700-9862-443EE58110AB}" presName="accentRepeatNode" presStyleLbl="solidFgAcc1" presStyleIdx="3" presStyleCnt="7"/>
      <dgm:spPr/>
    </dgm:pt>
    <dgm:pt modelId="{55892829-DE99-458C-911E-9365D159CBD5}" type="pres">
      <dgm:prSet presAssocID="{3C746190-7037-4A74-807B-599C96A9055A}" presName="text_5" presStyleLbl="node1" presStyleIdx="4" presStyleCnt="7">
        <dgm:presLayoutVars>
          <dgm:bulletEnabled val="1"/>
        </dgm:presLayoutVars>
      </dgm:prSet>
      <dgm:spPr/>
      <dgm:t>
        <a:bodyPr/>
        <a:lstStyle/>
        <a:p>
          <a:endParaRPr lang="id-ID"/>
        </a:p>
      </dgm:t>
    </dgm:pt>
    <dgm:pt modelId="{86DE13F2-08B0-4961-A85C-30A8BA6FE200}" type="pres">
      <dgm:prSet presAssocID="{3C746190-7037-4A74-807B-599C96A9055A}" presName="accent_5" presStyleCnt="0"/>
      <dgm:spPr/>
    </dgm:pt>
    <dgm:pt modelId="{AABCA504-9DB1-4F13-A48B-905CCBA3FF53}" type="pres">
      <dgm:prSet presAssocID="{3C746190-7037-4A74-807B-599C96A9055A}" presName="accentRepeatNode" presStyleLbl="solidFgAcc1" presStyleIdx="4" presStyleCnt="7"/>
      <dgm:spPr/>
    </dgm:pt>
    <dgm:pt modelId="{1C01572B-0F54-4320-88BD-9AD41C6C3505}" type="pres">
      <dgm:prSet presAssocID="{0F2DE9B1-AB4F-4AC1-BF46-A6FF170ACB95}" presName="text_6" presStyleLbl="node1" presStyleIdx="5" presStyleCnt="7">
        <dgm:presLayoutVars>
          <dgm:bulletEnabled val="1"/>
        </dgm:presLayoutVars>
      </dgm:prSet>
      <dgm:spPr/>
      <dgm:t>
        <a:bodyPr/>
        <a:lstStyle/>
        <a:p>
          <a:endParaRPr lang="id-ID"/>
        </a:p>
      </dgm:t>
    </dgm:pt>
    <dgm:pt modelId="{AFDF3455-5869-497E-971D-17B80D9B6F85}" type="pres">
      <dgm:prSet presAssocID="{0F2DE9B1-AB4F-4AC1-BF46-A6FF170ACB95}" presName="accent_6" presStyleCnt="0"/>
      <dgm:spPr/>
    </dgm:pt>
    <dgm:pt modelId="{FC5EAB18-760D-4C6C-9C73-1E760911F719}" type="pres">
      <dgm:prSet presAssocID="{0F2DE9B1-AB4F-4AC1-BF46-A6FF170ACB95}" presName="accentRepeatNode" presStyleLbl="solidFgAcc1" presStyleIdx="5" presStyleCnt="7"/>
      <dgm:spPr/>
    </dgm:pt>
    <dgm:pt modelId="{98641B16-6E94-4C73-BA43-70474D61F3D6}" type="pres">
      <dgm:prSet presAssocID="{73627167-596C-452E-B940-4806F100C587}" presName="text_7" presStyleLbl="node1" presStyleIdx="6" presStyleCnt="7">
        <dgm:presLayoutVars>
          <dgm:bulletEnabled val="1"/>
        </dgm:presLayoutVars>
      </dgm:prSet>
      <dgm:spPr/>
      <dgm:t>
        <a:bodyPr/>
        <a:lstStyle/>
        <a:p>
          <a:endParaRPr lang="id-ID"/>
        </a:p>
      </dgm:t>
    </dgm:pt>
    <dgm:pt modelId="{4B73AE0A-16B3-455D-A5EB-AE9F73815777}" type="pres">
      <dgm:prSet presAssocID="{73627167-596C-452E-B940-4806F100C587}" presName="accent_7" presStyleCnt="0"/>
      <dgm:spPr/>
    </dgm:pt>
    <dgm:pt modelId="{D53937A5-FC1F-403A-BD29-FA5A9F539AED}" type="pres">
      <dgm:prSet presAssocID="{73627167-596C-452E-B940-4806F100C587}" presName="accentRepeatNode" presStyleLbl="solidFgAcc1" presStyleIdx="6" presStyleCnt="7"/>
      <dgm:spPr/>
    </dgm:pt>
  </dgm:ptLst>
  <dgm:cxnLst>
    <dgm:cxn modelId="{1966D646-89DB-4980-B423-6975D5DE9783}" srcId="{86650C39-34AD-4572-A258-2B1F24556FCE}" destId="{0F2DE9B1-AB4F-4AC1-BF46-A6FF170ACB95}" srcOrd="5" destOrd="0" parTransId="{B81C0575-92D5-46B7-93A4-BA5EE0EC0DF4}" sibTransId="{65168F51-CDCB-4A1B-B785-858890DCDED4}"/>
    <dgm:cxn modelId="{662A2A68-0054-43D4-8459-9BD206FFBBD1}" type="presOf" srcId="{85A8C001-34AD-4490-A773-32871996651A}" destId="{A9821FB5-9D70-445A-B84F-B2FD8B47708B}" srcOrd="0" destOrd="0" presId="urn:microsoft.com/office/officeart/2008/layout/VerticalCurvedList"/>
    <dgm:cxn modelId="{0E107783-F840-4924-92C2-E1231547338D}" srcId="{86650C39-34AD-4572-A258-2B1F24556FCE}" destId="{73627167-596C-452E-B940-4806F100C587}" srcOrd="6" destOrd="0" parTransId="{DE383337-98B9-468C-8FF7-C1E056724148}" sibTransId="{936E6781-6A37-4423-ACC0-6590FC6887EF}"/>
    <dgm:cxn modelId="{1C58B206-3401-4316-ABA0-002DDF40EACE}" type="presOf" srcId="{73627167-596C-452E-B940-4806F100C587}" destId="{98641B16-6E94-4C73-BA43-70474D61F3D6}" srcOrd="0" destOrd="0" presId="urn:microsoft.com/office/officeart/2008/layout/VerticalCurvedList"/>
    <dgm:cxn modelId="{CE0D8694-A5E5-47A6-909C-D80D521EA00F}" srcId="{86650C39-34AD-4572-A258-2B1F24556FCE}" destId="{3C746190-7037-4A74-807B-599C96A9055A}" srcOrd="4" destOrd="0" parTransId="{ED7A9D05-FD8F-41E4-969C-BAE917F6FB5F}" sibTransId="{CEE0F66C-E36A-49A9-87B5-020E7C688EAF}"/>
    <dgm:cxn modelId="{64A9811C-927D-41D5-8800-F34CEC6C2831}" type="presOf" srcId="{F68D38FC-3899-4C0D-A9FE-60265A949672}" destId="{9DCF4F81-E681-4872-A712-DBC42D5882FC}" srcOrd="0" destOrd="0" presId="urn:microsoft.com/office/officeart/2008/layout/VerticalCurvedList"/>
    <dgm:cxn modelId="{93ED2E00-625F-4832-83A7-BAB17971E658}" type="presOf" srcId="{5BC1A6F3-3EDE-4700-9862-443EE58110AB}" destId="{FA5BD933-8259-4AC7-B4FD-48DEFDD31543}" srcOrd="0" destOrd="0" presId="urn:microsoft.com/office/officeart/2008/layout/VerticalCurvedList"/>
    <dgm:cxn modelId="{5CB13DC9-51D0-4C7E-8410-4453A4BDD81A}" srcId="{86650C39-34AD-4572-A258-2B1F24556FCE}" destId="{F60708B4-DE67-409B-A0F3-26D613343313}" srcOrd="2" destOrd="0" parTransId="{787C3A45-60BE-483F-96FF-7C381B7B0195}" sibTransId="{2063F268-E0E3-41D1-9CE5-D6403590B6FA}"/>
    <dgm:cxn modelId="{40EF4ED0-8AD5-4434-BBA3-3D029B2CB8A7}" type="presOf" srcId="{86650C39-34AD-4572-A258-2B1F24556FCE}" destId="{D7482329-AAE7-43A9-8A50-60C1E14B4C0E}" srcOrd="0" destOrd="0" presId="urn:microsoft.com/office/officeart/2008/layout/VerticalCurvedList"/>
    <dgm:cxn modelId="{C3C7606B-BBE1-41C5-BFCC-1B6F03B357DF}" srcId="{86650C39-34AD-4572-A258-2B1F24556FCE}" destId="{85A8C001-34AD-4490-A773-32871996651A}" srcOrd="0" destOrd="0" parTransId="{7ED7D7D6-1200-4F9D-883C-D720DC873055}" sibTransId="{1FC2B538-E02A-400E-B3A2-67CA37331354}"/>
    <dgm:cxn modelId="{B65F07A6-BCBD-4FA3-BD22-84E4348F7D2A}" type="presOf" srcId="{F60708B4-DE67-409B-A0F3-26D613343313}" destId="{034EC686-DE29-4900-A14D-2FEAC3185B9C}" srcOrd="0" destOrd="0" presId="urn:microsoft.com/office/officeart/2008/layout/VerticalCurvedList"/>
    <dgm:cxn modelId="{FAC56942-C6DC-4B55-9806-A7F806CB4BE7}" srcId="{86650C39-34AD-4572-A258-2B1F24556FCE}" destId="{5BC1A6F3-3EDE-4700-9862-443EE58110AB}" srcOrd="3" destOrd="0" parTransId="{106C4D39-F70F-452C-9AB7-C55747ABD532}" sibTransId="{375A0E7F-32C2-46B0-A19A-40F9468907BE}"/>
    <dgm:cxn modelId="{36FAFEF6-7DFB-4D04-8926-C30C0477CC11}" type="presOf" srcId="{0F2DE9B1-AB4F-4AC1-BF46-A6FF170ACB95}" destId="{1C01572B-0F54-4320-88BD-9AD41C6C3505}" srcOrd="0" destOrd="0" presId="urn:microsoft.com/office/officeart/2008/layout/VerticalCurvedList"/>
    <dgm:cxn modelId="{AEC0FA0B-CFD4-4009-9247-55D71B3286DC}" srcId="{86650C39-34AD-4572-A258-2B1F24556FCE}" destId="{F68D38FC-3899-4C0D-A9FE-60265A949672}" srcOrd="1" destOrd="0" parTransId="{CB7BC8E0-C8F0-4891-9868-04C417335AB5}" sibTransId="{88E4A51F-9761-4C43-B1F8-09591A1B3255}"/>
    <dgm:cxn modelId="{6F087830-D35F-410D-B74B-3071E2445670}" type="presOf" srcId="{3C746190-7037-4A74-807B-599C96A9055A}" destId="{55892829-DE99-458C-911E-9365D159CBD5}" srcOrd="0" destOrd="0" presId="urn:microsoft.com/office/officeart/2008/layout/VerticalCurvedList"/>
    <dgm:cxn modelId="{BBC4A766-E821-4EF1-B94F-7D71469B915B}" type="presOf" srcId="{1FC2B538-E02A-400E-B3A2-67CA37331354}" destId="{FE5A1EDD-23A9-49F0-93F8-72C9F9DEEB51}" srcOrd="0" destOrd="0" presId="urn:microsoft.com/office/officeart/2008/layout/VerticalCurvedList"/>
    <dgm:cxn modelId="{929E8A3B-777C-490E-A7E2-372796D17A5A}" type="presParOf" srcId="{D7482329-AAE7-43A9-8A50-60C1E14B4C0E}" destId="{B974D8D0-7552-4C2A-A8B6-CB65AAB8EC24}" srcOrd="0" destOrd="0" presId="urn:microsoft.com/office/officeart/2008/layout/VerticalCurvedList"/>
    <dgm:cxn modelId="{ADD71365-4B65-4E81-BE7B-FFA4040A5087}" type="presParOf" srcId="{B974D8D0-7552-4C2A-A8B6-CB65AAB8EC24}" destId="{82793220-46EB-450C-8884-7EBEAF641700}" srcOrd="0" destOrd="0" presId="urn:microsoft.com/office/officeart/2008/layout/VerticalCurvedList"/>
    <dgm:cxn modelId="{7B152B8C-DFFB-4829-B056-F3EC19C22DF8}" type="presParOf" srcId="{82793220-46EB-450C-8884-7EBEAF641700}" destId="{995F1BB5-91A8-41A3-90F4-69198EE93DE4}" srcOrd="0" destOrd="0" presId="urn:microsoft.com/office/officeart/2008/layout/VerticalCurvedList"/>
    <dgm:cxn modelId="{5A7CC883-515A-4780-A5AB-775EC3D8CC6F}" type="presParOf" srcId="{82793220-46EB-450C-8884-7EBEAF641700}" destId="{FE5A1EDD-23A9-49F0-93F8-72C9F9DEEB51}" srcOrd="1" destOrd="0" presId="urn:microsoft.com/office/officeart/2008/layout/VerticalCurvedList"/>
    <dgm:cxn modelId="{03DA98F7-FDEA-4E13-8875-E472274B8477}" type="presParOf" srcId="{82793220-46EB-450C-8884-7EBEAF641700}" destId="{A5167C57-C96F-4772-BE0E-823B2010A73E}" srcOrd="2" destOrd="0" presId="urn:microsoft.com/office/officeart/2008/layout/VerticalCurvedList"/>
    <dgm:cxn modelId="{52548C58-9187-4DFC-95AC-8D175173165B}" type="presParOf" srcId="{82793220-46EB-450C-8884-7EBEAF641700}" destId="{361D103E-95B2-4303-BBC8-BF09E767F827}" srcOrd="3" destOrd="0" presId="urn:microsoft.com/office/officeart/2008/layout/VerticalCurvedList"/>
    <dgm:cxn modelId="{010E4E24-91E3-458C-B434-916293DE6152}" type="presParOf" srcId="{B974D8D0-7552-4C2A-A8B6-CB65AAB8EC24}" destId="{A9821FB5-9D70-445A-B84F-B2FD8B47708B}" srcOrd="1" destOrd="0" presId="urn:microsoft.com/office/officeart/2008/layout/VerticalCurvedList"/>
    <dgm:cxn modelId="{C3C13462-8B18-4EF3-8098-225A507BE5AC}" type="presParOf" srcId="{B974D8D0-7552-4C2A-A8B6-CB65AAB8EC24}" destId="{F088451E-E1BB-40F2-80F9-04172D90D16F}" srcOrd="2" destOrd="0" presId="urn:microsoft.com/office/officeart/2008/layout/VerticalCurvedList"/>
    <dgm:cxn modelId="{9B24A3A9-B882-4CCA-B2B3-C5FC98768913}" type="presParOf" srcId="{F088451E-E1BB-40F2-80F9-04172D90D16F}" destId="{8EF6389F-4623-43DB-BCF9-F2099B727930}" srcOrd="0" destOrd="0" presId="urn:microsoft.com/office/officeart/2008/layout/VerticalCurvedList"/>
    <dgm:cxn modelId="{91D21744-5767-400A-9EEA-CDE3F2545380}" type="presParOf" srcId="{B974D8D0-7552-4C2A-A8B6-CB65AAB8EC24}" destId="{9DCF4F81-E681-4872-A712-DBC42D5882FC}" srcOrd="3" destOrd="0" presId="urn:microsoft.com/office/officeart/2008/layout/VerticalCurvedList"/>
    <dgm:cxn modelId="{42EC4E58-26AD-4800-8A13-1DC192D59037}" type="presParOf" srcId="{B974D8D0-7552-4C2A-A8B6-CB65AAB8EC24}" destId="{50C3B607-F4DF-4020-8D44-BFDD9F125B80}" srcOrd="4" destOrd="0" presId="urn:microsoft.com/office/officeart/2008/layout/VerticalCurvedList"/>
    <dgm:cxn modelId="{58AA4CA0-E967-4989-A5E6-A2B0A0E9B442}" type="presParOf" srcId="{50C3B607-F4DF-4020-8D44-BFDD9F125B80}" destId="{7B799B52-23BF-437F-A42C-3DAF9AACB228}" srcOrd="0" destOrd="0" presId="urn:microsoft.com/office/officeart/2008/layout/VerticalCurvedList"/>
    <dgm:cxn modelId="{A60A9FBF-9702-42A4-8A0B-E791CC3B3CF7}" type="presParOf" srcId="{B974D8D0-7552-4C2A-A8B6-CB65AAB8EC24}" destId="{034EC686-DE29-4900-A14D-2FEAC3185B9C}" srcOrd="5" destOrd="0" presId="urn:microsoft.com/office/officeart/2008/layout/VerticalCurvedList"/>
    <dgm:cxn modelId="{7C37FEDA-0F17-46BB-A4B9-92C6ADBADCB5}" type="presParOf" srcId="{B974D8D0-7552-4C2A-A8B6-CB65AAB8EC24}" destId="{8F72DEDD-91CA-4FDE-8553-1D1153A3ACF6}" srcOrd="6" destOrd="0" presId="urn:microsoft.com/office/officeart/2008/layout/VerticalCurvedList"/>
    <dgm:cxn modelId="{D9615377-6FB9-47C4-B77D-030955E48899}" type="presParOf" srcId="{8F72DEDD-91CA-4FDE-8553-1D1153A3ACF6}" destId="{A62FE58B-E90A-4591-B295-D5AFC1C5787F}" srcOrd="0" destOrd="0" presId="urn:microsoft.com/office/officeart/2008/layout/VerticalCurvedList"/>
    <dgm:cxn modelId="{BD553031-7D36-4553-968B-0318607E5B18}" type="presParOf" srcId="{B974D8D0-7552-4C2A-A8B6-CB65AAB8EC24}" destId="{FA5BD933-8259-4AC7-B4FD-48DEFDD31543}" srcOrd="7" destOrd="0" presId="urn:microsoft.com/office/officeart/2008/layout/VerticalCurvedList"/>
    <dgm:cxn modelId="{672BE4D0-814C-42EB-A642-A399E54FF986}" type="presParOf" srcId="{B974D8D0-7552-4C2A-A8B6-CB65AAB8EC24}" destId="{2DB7AD6C-7702-43BE-AE0F-6B3A1AD0CE67}" srcOrd="8" destOrd="0" presId="urn:microsoft.com/office/officeart/2008/layout/VerticalCurvedList"/>
    <dgm:cxn modelId="{0429730A-621C-4B29-97DF-FD21170D81D7}" type="presParOf" srcId="{2DB7AD6C-7702-43BE-AE0F-6B3A1AD0CE67}" destId="{9A98EF46-5D17-4A7A-BE35-8C182E571C4C}" srcOrd="0" destOrd="0" presId="urn:microsoft.com/office/officeart/2008/layout/VerticalCurvedList"/>
    <dgm:cxn modelId="{0AA8E6F1-6E3A-48A8-B03E-D760956C378F}" type="presParOf" srcId="{B974D8D0-7552-4C2A-A8B6-CB65AAB8EC24}" destId="{55892829-DE99-458C-911E-9365D159CBD5}" srcOrd="9" destOrd="0" presId="urn:microsoft.com/office/officeart/2008/layout/VerticalCurvedList"/>
    <dgm:cxn modelId="{FA415E8E-FC8E-46D3-93D5-494D3DD9E13B}" type="presParOf" srcId="{B974D8D0-7552-4C2A-A8B6-CB65AAB8EC24}" destId="{86DE13F2-08B0-4961-A85C-30A8BA6FE200}" srcOrd="10" destOrd="0" presId="urn:microsoft.com/office/officeart/2008/layout/VerticalCurvedList"/>
    <dgm:cxn modelId="{F0757CEE-981D-4527-8C6B-B6C07FD2DE97}" type="presParOf" srcId="{86DE13F2-08B0-4961-A85C-30A8BA6FE200}" destId="{AABCA504-9DB1-4F13-A48B-905CCBA3FF53}" srcOrd="0" destOrd="0" presId="urn:microsoft.com/office/officeart/2008/layout/VerticalCurvedList"/>
    <dgm:cxn modelId="{0FF3CAC5-DAE7-4862-8428-EA02A6A8E58B}" type="presParOf" srcId="{B974D8D0-7552-4C2A-A8B6-CB65AAB8EC24}" destId="{1C01572B-0F54-4320-88BD-9AD41C6C3505}" srcOrd="11" destOrd="0" presId="urn:microsoft.com/office/officeart/2008/layout/VerticalCurvedList"/>
    <dgm:cxn modelId="{1203BB37-A65D-4F4F-9BCF-1417441F6E2C}" type="presParOf" srcId="{B974D8D0-7552-4C2A-A8B6-CB65AAB8EC24}" destId="{AFDF3455-5869-497E-971D-17B80D9B6F85}" srcOrd="12" destOrd="0" presId="urn:microsoft.com/office/officeart/2008/layout/VerticalCurvedList"/>
    <dgm:cxn modelId="{8D548E79-74CF-477C-8A2E-F0FC24F480CC}" type="presParOf" srcId="{AFDF3455-5869-497E-971D-17B80D9B6F85}" destId="{FC5EAB18-760D-4C6C-9C73-1E760911F719}" srcOrd="0" destOrd="0" presId="urn:microsoft.com/office/officeart/2008/layout/VerticalCurvedList"/>
    <dgm:cxn modelId="{DC5A9E22-7FE2-46DB-9F95-0539411BE754}" type="presParOf" srcId="{B974D8D0-7552-4C2A-A8B6-CB65AAB8EC24}" destId="{98641B16-6E94-4C73-BA43-70474D61F3D6}" srcOrd="13" destOrd="0" presId="urn:microsoft.com/office/officeart/2008/layout/VerticalCurvedList"/>
    <dgm:cxn modelId="{16F80685-2236-484D-B7B8-8B0F5A064D26}" type="presParOf" srcId="{B974D8D0-7552-4C2A-A8B6-CB65AAB8EC24}" destId="{4B73AE0A-16B3-455D-A5EB-AE9F73815777}" srcOrd="14" destOrd="0" presId="urn:microsoft.com/office/officeart/2008/layout/VerticalCurvedList"/>
    <dgm:cxn modelId="{A61563B0-452B-45BB-9366-C5EC0DE0044F}" type="presParOf" srcId="{4B73AE0A-16B3-455D-A5EB-AE9F73815777}" destId="{D53937A5-FC1F-403A-BD29-FA5A9F539A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850B8-7640-49B7-A608-FA7261FED64B}">
      <dsp:nvSpPr>
        <dsp:cNvPr id="0" name=""/>
        <dsp:cNvSpPr/>
      </dsp:nvSpPr>
      <dsp:spPr>
        <a:xfrm>
          <a:off x="3168346" y="1905189"/>
          <a:ext cx="2771800" cy="1461981"/>
        </a:xfrm>
        <a:prstGeom prst="ellipse">
          <a:avLst/>
        </a:prstGeom>
        <a:solidFill>
          <a:schemeClr val="accent1">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id-ID" sz="4000" b="1" kern="1200" dirty="0" smtClean="0">
              <a:solidFill>
                <a:srgbClr val="FF0000"/>
              </a:solidFill>
            </a:rPr>
            <a:t>Lulusan PT</a:t>
          </a:r>
          <a:endParaRPr lang="id-ID" sz="4000" b="1" kern="1200" dirty="0">
            <a:solidFill>
              <a:srgbClr val="FF0000"/>
            </a:solidFill>
          </a:endParaRPr>
        </a:p>
      </dsp:txBody>
      <dsp:txXfrm>
        <a:off x="3574267" y="2119291"/>
        <a:ext cx="1959958" cy="1033777"/>
      </dsp:txXfrm>
    </dsp:sp>
    <dsp:sp modelId="{D193525D-A333-4EB1-9540-8E7D8A16FA7D}">
      <dsp:nvSpPr>
        <dsp:cNvPr id="0" name=""/>
        <dsp:cNvSpPr/>
      </dsp:nvSpPr>
      <dsp:spPr>
        <a:xfrm rot="16200000">
          <a:off x="4334575" y="1670840"/>
          <a:ext cx="439342" cy="29355"/>
        </a:xfrm>
        <a:custGeom>
          <a:avLst/>
          <a:gdLst/>
          <a:ahLst/>
          <a:cxnLst/>
          <a:rect l="0" t="0" r="0" b="0"/>
          <a:pathLst>
            <a:path>
              <a:moveTo>
                <a:pt x="0" y="14677"/>
              </a:moveTo>
              <a:lnTo>
                <a:pt x="439342" y="14677"/>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d-ID" sz="1050" kern="1200"/>
        </a:p>
      </dsp:txBody>
      <dsp:txXfrm>
        <a:off x="4543263" y="1674534"/>
        <a:ext cx="21967" cy="21967"/>
      </dsp:txXfrm>
    </dsp:sp>
    <dsp:sp modelId="{A7658592-D5FB-494E-A99C-A05DBC1EE56F}">
      <dsp:nvSpPr>
        <dsp:cNvPr id="0" name=""/>
        <dsp:cNvSpPr/>
      </dsp:nvSpPr>
      <dsp:spPr>
        <a:xfrm>
          <a:off x="3168346" y="3864"/>
          <a:ext cx="2771800" cy="1461981"/>
        </a:xfrm>
        <a:prstGeom prst="ellipse">
          <a:avLst/>
        </a:prstGeom>
        <a:solidFill>
          <a:schemeClr val="accent2">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solidFill>
                <a:schemeClr val="tx1"/>
              </a:solidFill>
            </a:rPr>
            <a:t>Academic Knowledge </a:t>
          </a:r>
          <a:endParaRPr lang="id-ID" sz="2400" kern="1200" dirty="0">
            <a:solidFill>
              <a:schemeClr val="tx1"/>
            </a:solidFill>
          </a:endParaRPr>
        </a:p>
      </dsp:txBody>
      <dsp:txXfrm>
        <a:off x="3574267" y="217966"/>
        <a:ext cx="1959958" cy="1033777"/>
      </dsp:txXfrm>
    </dsp:sp>
    <dsp:sp modelId="{CA59FE68-16B5-4649-A3CC-A284BFDF8E33}">
      <dsp:nvSpPr>
        <dsp:cNvPr id="0" name=""/>
        <dsp:cNvSpPr/>
      </dsp:nvSpPr>
      <dsp:spPr>
        <a:xfrm rot="21580435">
          <a:off x="5940064" y="2612895"/>
          <a:ext cx="252705" cy="29355"/>
        </a:xfrm>
        <a:custGeom>
          <a:avLst/>
          <a:gdLst/>
          <a:ahLst/>
          <a:cxnLst/>
          <a:rect l="0" t="0" r="0" b="0"/>
          <a:pathLst>
            <a:path>
              <a:moveTo>
                <a:pt x="0" y="14677"/>
              </a:moveTo>
              <a:lnTo>
                <a:pt x="252705" y="14677"/>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d-ID" sz="1050" kern="1200"/>
        </a:p>
      </dsp:txBody>
      <dsp:txXfrm>
        <a:off x="6060099" y="2621256"/>
        <a:ext cx="12635" cy="12635"/>
      </dsp:txXfrm>
    </dsp:sp>
    <dsp:sp modelId="{DDCA3034-C734-464B-9F6F-143274CE78F6}">
      <dsp:nvSpPr>
        <dsp:cNvPr id="0" name=""/>
        <dsp:cNvSpPr/>
      </dsp:nvSpPr>
      <dsp:spPr>
        <a:xfrm>
          <a:off x="6192687" y="1887976"/>
          <a:ext cx="2771800" cy="1461981"/>
        </a:xfrm>
        <a:prstGeom prst="ellipse">
          <a:avLst/>
        </a:prstGeom>
        <a:solidFill>
          <a:schemeClr val="accent2">
            <a:hueOff val="-2447042"/>
            <a:satOff val="10798"/>
            <a:lumOff val="-183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solidFill>
                <a:schemeClr val="tx1"/>
              </a:solidFill>
            </a:rPr>
            <a:t>Skill of Thinking</a:t>
          </a:r>
          <a:endParaRPr lang="id-ID" sz="2400" kern="1200" dirty="0">
            <a:solidFill>
              <a:schemeClr val="tx1"/>
            </a:solidFill>
          </a:endParaRPr>
        </a:p>
      </dsp:txBody>
      <dsp:txXfrm>
        <a:off x="6598608" y="2102078"/>
        <a:ext cx="1959958" cy="1033777"/>
      </dsp:txXfrm>
    </dsp:sp>
    <dsp:sp modelId="{D69323CD-4FB7-4E55-BB91-8C93949A523C}">
      <dsp:nvSpPr>
        <dsp:cNvPr id="0" name=""/>
        <dsp:cNvSpPr/>
      </dsp:nvSpPr>
      <dsp:spPr>
        <a:xfrm rot="5400000">
          <a:off x="4334575" y="3572164"/>
          <a:ext cx="439342" cy="29355"/>
        </a:xfrm>
        <a:custGeom>
          <a:avLst/>
          <a:gdLst/>
          <a:ahLst/>
          <a:cxnLst/>
          <a:rect l="0" t="0" r="0" b="0"/>
          <a:pathLst>
            <a:path>
              <a:moveTo>
                <a:pt x="0" y="14677"/>
              </a:moveTo>
              <a:lnTo>
                <a:pt x="439342" y="14677"/>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d-ID" sz="1050" kern="1200"/>
        </a:p>
      </dsp:txBody>
      <dsp:txXfrm>
        <a:off x="4543263" y="3575858"/>
        <a:ext cx="21967" cy="21967"/>
      </dsp:txXfrm>
    </dsp:sp>
    <dsp:sp modelId="{F8058465-EB39-44F0-839B-F501F7BE360C}">
      <dsp:nvSpPr>
        <dsp:cNvPr id="0" name=""/>
        <dsp:cNvSpPr/>
      </dsp:nvSpPr>
      <dsp:spPr>
        <a:xfrm>
          <a:off x="3168346" y="3806513"/>
          <a:ext cx="2771800" cy="1461981"/>
        </a:xfrm>
        <a:prstGeom prst="ellipse">
          <a:avLst/>
        </a:prstGeom>
        <a:solidFill>
          <a:schemeClr val="accent2">
            <a:hueOff val="-4894083"/>
            <a:satOff val="21595"/>
            <a:lumOff val="-366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solidFill>
                <a:schemeClr val="tx1"/>
              </a:solidFill>
            </a:rPr>
            <a:t>Management Skill </a:t>
          </a:r>
        </a:p>
      </dsp:txBody>
      <dsp:txXfrm>
        <a:off x="3574267" y="4020615"/>
        <a:ext cx="1959958" cy="1033777"/>
      </dsp:txXfrm>
    </dsp:sp>
    <dsp:sp modelId="{0A7C8D8D-7B6D-481D-A80F-D41350E26A7F}">
      <dsp:nvSpPr>
        <dsp:cNvPr id="0" name=""/>
        <dsp:cNvSpPr/>
      </dsp:nvSpPr>
      <dsp:spPr>
        <a:xfrm rot="10819543">
          <a:off x="3059702" y="2613314"/>
          <a:ext cx="108725" cy="29355"/>
        </a:xfrm>
        <a:custGeom>
          <a:avLst/>
          <a:gdLst/>
          <a:ahLst/>
          <a:cxnLst/>
          <a:rect l="0" t="0" r="0" b="0"/>
          <a:pathLst>
            <a:path>
              <a:moveTo>
                <a:pt x="0" y="14677"/>
              </a:moveTo>
              <a:lnTo>
                <a:pt x="108725" y="14677"/>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id-ID" sz="1050" kern="1200"/>
        </a:p>
      </dsp:txBody>
      <dsp:txXfrm rot="10800000">
        <a:off x="3111346" y="2625274"/>
        <a:ext cx="5436" cy="5436"/>
      </dsp:txXfrm>
    </dsp:sp>
    <dsp:sp modelId="{E0C76B74-F971-43F1-AEBA-034A4A58F471}">
      <dsp:nvSpPr>
        <dsp:cNvPr id="0" name=""/>
        <dsp:cNvSpPr/>
      </dsp:nvSpPr>
      <dsp:spPr>
        <a:xfrm>
          <a:off x="0" y="1887995"/>
          <a:ext cx="3059811" cy="1461981"/>
        </a:xfrm>
        <a:prstGeom prst="ellipse">
          <a:avLst/>
        </a:prstGeom>
        <a:solidFill>
          <a:schemeClr val="accent2">
            <a:hueOff val="-7341125"/>
            <a:satOff val="32393"/>
            <a:lumOff val="-549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d-ID" sz="2400" kern="1200" dirty="0" smtClean="0">
              <a:solidFill>
                <a:schemeClr val="tx1"/>
              </a:solidFill>
            </a:rPr>
            <a:t>Communication Skill</a:t>
          </a:r>
        </a:p>
      </dsp:txBody>
      <dsp:txXfrm>
        <a:off x="448099" y="2102097"/>
        <a:ext cx="2163613" cy="10337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9EAD1-C136-4F96-8C25-E45390915052}">
      <dsp:nvSpPr>
        <dsp:cNvPr id="0" name=""/>
        <dsp:cNvSpPr/>
      </dsp:nvSpPr>
      <dsp:spPr>
        <a:xfrm>
          <a:off x="90831" y="27152"/>
          <a:ext cx="3472160" cy="3472160"/>
        </a:xfrm>
        <a:prstGeom prst="pie">
          <a:avLst>
            <a:gd name="adj1" fmla="val 5400000"/>
            <a:gd name="adj2" fmla="val 16200000"/>
          </a:avLst>
        </a:prstGeom>
        <a:solidFill>
          <a:schemeClr val="accent3">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3305AB1-356A-4E68-8674-276DC012A054}">
      <dsp:nvSpPr>
        <dsp:cNvPr id="0" name=""/>
        <dsp:cNvSpPr/>
      </dsp:nvSpPr>
      <dsp:spPr>
        <a:xfrm>
          <a:off x="1736080" y="0"/>
          <a:ext cx="5176687" cy="347216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dirty="0" smtClean="0"/>
            <a:t>Faktor pikiran</a:t>
          </a:r>
          <a:endParaRPr lang="id-ID" sz="2900" kern="1200" dirty="0"/>
        </a:p>
      </dsp:txBody>
      <dsp:txXfrm>
        <a:off x="1736080" y="0"/>
        <a:ext cx="2588343" cy="1041650"/>
      </dsp:txXfrm>
    </dsp:sp>
    <dsp:sp modelId="{F5311A1C-9299-4A73-8CF6-223A9D3535EF}">
      <dsp:nvSpPr>
        <dsp:cNvPr id="0" name=""/>
        <dsp:cNvSpPr/>
      </dsp:nvSpPr>
      <dsp:spPr>
        <a:xfrm>
          <a:off x="607629" y="1041650"/>
          <a:ext cx="2256901" cy="2256901"/>
        </a:xfrm>
        <a:prstGeom prst="pie">
          <a:avLst>
            <a:gd name="adj1" fmla="val 5400000"/>
            <a:gd name="adj2" fmla="val 16200000"/>
          </a:avLst>
        </a:prstGeom>
        <a:solidFill>
          <a:schemeClr val="accent3">
            <a:hueOff val="2952094"/>
            <a:satOff val="-23027"/>
            <a:lumOff val="-588"/>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F899614-303B-43D9-873B-CEC38DDF4864}">
      <dsp:nvSpPr>
        <dsp:cNvPr id="0" name=""/>
        <dsp:cNvSpPr/>
      </dsp:nvSpPr>
      <dsp:spPr>
        <a:xfrm>
          <a:off x="1736080" y="1041650"/>
          <a:ext cx="5176687" cy="2256901"/>
        </a:xfrm>
        <a:prstGeom prst="rect">
          <a:avLst/>
        </a:prstGeom>
        <a:solidFill>
          <a:schemeClr val="lt1">
            <a:alpha val="90000"/>
            <a:hueOff val="0"/>
            <a:satOff val="0"/>
            <a:lumOff val="0"/>
            <a:alphaOff val="0"/>
          </a:schemeClr>
        </a:solidFill>
        <a:ln w="12700" cap="flat" cmpd="sng" algn="ctr">
          <a:solidFill>
            <a:schemeClr val="accent3">
              <a:hueOff val="2952094"/>
              <a:satOff val="-23027"/>
              <a:lumOff val="-588"/>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dirty="0" smtClean="0"/>
            <a:t>Faktor perasaan</a:t>
          </a:r>
        </a:p>
      </dsp:txBody>
      <dsp:txXfrm>
        <a:off x="1736080" y="1041650"/>
        <a:ext cx="2588343" cy="1041646"/>
      </dsp:txXfrm>
    </dsp:sp>
    <dsp:sp modelId="{CBF5806A-C47F-473B-9AAB-3BEEAB94CA3D}">
      <dsp:nvSpPr>
        <dsp:cNvPr id="0" name=""/>
        <dsp:cNvSpPr/>
      </dsp:nvSpPr>
      <dsp:spPr>
        <a:xfrm>
          <a:off x="1215256" y="2083297"/>
          <a:ext cx="1041646" cy="1041646"/>
        </a:xfrm>
        <a:prstGeom prst="pie">
          <a:avLst>
            <a:gd name="adj1" fmla="val 5400000"/>
            <a:gd name="adj2" fmla="val 16200000"/>
          </a:avLst>
        </a:prstGeom>
        <a:solidFill>
          <a:schemeClr val="accent3">
            <a:hueOff val="5904187"/>
            <a:satOff val="-46054"/>
            <a:lumOff val="-1177"/>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CBED1A1-0AC4-4844-B061-6597001FD52C}">
      <dsp:nvSpPr>
        <dsp:cNvPr id="0" name=""/>
        <dsp:cNvSpPr/>
      </dsp:nvSpPr>
      <dsp:spPr>
        <a:xfrm>
          <a:off x="1736080" y="2083297"/>
          <a:ext cx="5176687" cy="1041646"/>
        </a:xfrm>
        <a:prstGeom prst="rect">
          <a:avLst/>
        </a:prstGeom>
        <a:solidFill>
          <a:schemeClr val="lt1">
            <a:alpha val="90000"/>
            <a:hueOff val="0"/>
            <a:satOff val="0"/>
            <a:lumOff val="0"/>
            <a:alphaOff val="0"/>
          </a:schemeClr>
        </a:solidFill>
        <a:ln w="12700" cap="flat" cmpd="sng" algn="ctr">
          <a:solidFill>
            <a:schemeClr val="accent3">
              <a:hueOff val="5904187"/>
              <a:satOff val="-46054"/>
              <a:lumOff val="-1177"/>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dirty="0" smtClean="0"/>
            <a:t>Faktor keterampilan</a:t>
          </a:r>
          <a:endParaRPr lang="id-ID" sz="2900" kern="1200" dirty="0"/>
        </a:p>
      </dsp:txBody>
      <dsp:txXfrm>
        <a:off x="1736080" y="2083297"/>
        <a:ext cx="2588343" cy="1041646"/>
      </dsp:txXfrm>
    </dsp:sp>
    <dsp:sp modelId="{9B1BB8FE-9844-4BE5-BFDC-651D5D8C563C}">
      <dsp:nvSpPr>
        <dsp:cNvPr id="0" name=""/>
        <dsp:cNvSpPr/>
      </dsp:nvSpPr>
      <dsp:spPr>
        <a:xfrm>
          <a:off x="4324424" y="0"/>
          <a:ext cx="2588343" cy="1041650"/>
        </a:xfrm>
        <a:prstGeom prst="rect">
          <a:avLst/>
        </a:prstGeom>
        <a:noFill/>
        <a:ln w="12700" cap="flat" cmpd="sng" algn="ctr">
          <a:noFill/>
          <a:prstDash val="solid"/>
        </a:ln>
        <a:effectLst>
          <a:outerShdw blurRad="50800" dist="25400" algn="bl" rotWithShape="0">
            <a:srgbClr val="000000">
              <a:alpha val="60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id-ID" sz="1900" kern="1200" dirty="0" smtClean="0"/>
            <a:t>imajinasi, </a:t>
          </a:r>
          <a:endParaRPr lang="id-ID" sz="1900" kern="1200" dirty="0"/>
        </a:p>
        <a:p>
          <a:pPr marL="171450" lvl="1" indent="-171450" algn="l" defTabSz="844550">
            <a:lnSpc>
              <a:spcPct val="90000"/>
            </a:lnSpc>
            <a:spcBef>
              <a:spcPct val="0"/>
            </a:spcBef>
            <a:spcAft>
              <a:spcPct val="15000"/>
            </a:spcAft>
            <a:buChar char="••"/>
          </a:pPr>
          <a:r>
            <a:rPr lang="id-ID" sz="1900" kern="1200" dirty="0" smtClean="0"/>
            <a:t>persepsi dan</a:t>
          </a:r>
          <a:endParaRPr lang="id-ID" sz="1900" kern="1200" dirty="0"/>
        </a:p>
        <a:p>
          <a:pPr marL="171450" lvl="1" indent="-171450" algn="l" defTabSz="844550">
            <a:lnSpc>
              <a:spcPct val="90000"/>
            </a:lnSpc>
            <a:spcBef>
              <a:spcPct val="0"/>
            </a:spcBef>
            <a:spcAft>
              <a:spcPct val="15000"/>
            </a:spcAft>
            <a:buChar char="••"/>
          </a:pPr>
          <a:r>
            <a:rPr lang="id-ID" sz="1900" kern="1200" smtClean="0"/>
            <a:t>nalar</a:t>
          </a:r>
          <a:r>
            <a:rPr lang="id-ID" sz="1900" kern="1200" dirty="0" smtClean="0"/>
            <a:t>)</a:t>
          </a:r>
          <a:endParaRPr lang="id-ID" sz="1900" kern="1200" dirty="0"/>
        </a:p>
      </dsp:txBody>
      <dsp:txXfrm>
        <a:off x="4324424" y="0"/>
        <a:ext cx="2588343" cy="1041650"/>
      </dsp:txXfrm>
    </dsp:sp>
    <dsp:sp modelId="{6BA9407A-D2F1-401D-BFFF-D4971C75B898}">
      <dsp:nvSpPr>
        <dsp:cNvPr id="0" name=""/>
        <dsp:cNvSpPr/>
      </dsp:nvSpPr>
      <dsp:spPr>
        <a:xfrm>
          <a:off x="4324424" y="1041650"/>
          <a:ext cx="2588343" cy="1041646"/>
        </a:xfrm>
        <a:prstGeom prst="rect">
          <a:avLst/>
        </a:prstGeom>
        <a:noFill/>
        <a:ln w="12700" cap="flat" cmpd="sng" algn="ctr">
          <a:noFill/>
          <a:prstDash val="solid"/>
        </a:ln>
        <a:effectLst>
          <a:outerShdw blurRad="50800" dist="25400" algn="bl" rotWithShape="0">
            <a:srgbClr val="000000">
              <a:alpha val="60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id-ID" sz="1900" kern="1200" dirty="0" smtClean="0"/>
            <a:t>emosi, </a:t>
          </a:r>
        </a:p>
        <a:p>
          <a:pPr marL="171450" lvl="1" indent="-171450" algn="l" defTabSz="844550">
            <a:lnSpc>
              <a:spcPct val="90000"/>
            </a:lnSpc>
            <a:spcBef>
              <a:spcPct val="0"/>
            </a:spcBef>
            <a:spcAft>
              <a:spcPct val="15000"/>
            </a:spcAft>
            <a:buChar char="••"/>
          </a:pPr>
          <a:r>
            <a:rPr lang="id-ID" sz="1900" kern="1200" dirty="0" smtClean="0"/>
            <a:t>estetika dan</a:t>
          </a:r>
        </a:p>
        <a:p>
          <a:pPr marL="171450" lvl="1" indent="-171450" algn="l" defTabSz="844550">
            <a:lnSpc>
              <a:spcPct val="90000"/>
            </a:lnSpc>
            <a:spcBef>
              <a:spcPct val="0"/>
            </a:spcBef>
            <a:spcAft>
              <a:spcPct val="15000"/>
            </a:spcAft>
            <a:buChar char="••"/>
          </a:pPr>
          <a:r>
            <a:rPr lang="id-ID" sz="1900" kern="1200" dirty="0" smtClean="0"/>
            <a:t>harmonisasi </a:t>
          </a:r>
        </a:p>
      </dsp:txBody>
      <dsp:txXfrm>
        <a:off x="4324424" y="1041650"/>
        <a:ext cx="2588343" cy="1041646"/>
      </dsp:txXfrm>
    </dsp:sp>
    <dsp:sp modelId="{3AE7989E-F907-4193-8790-17A49887999F}">
      <dsp:nvSpPr>
        <dsp:cNvPr id="0" name=""/>
        <dsp:cNvSpPr/>
      </dsp:nvSpPr>
      <dsp:spPr>
        <a:xfrm>
          <a:off x="4324424" y="2083297"/>
          <a:ext cx="2588343" cy="1041646"/>
        </a:xfrm>
        <a:prstGeom prst="rect">
          <a:avLst/>
        </a:prstGeom>
        <a:noFill/>
        <a:ln w="12700" cap="flat" cmpd="sng" algn="ctr">
          <a:noFill/>
          <a:prstDash val="solid"/>
        </a:ln>
        <a:effectLst>
          <a:outerShdw blurRad="50800" dist="25400" algn="bl" rotWithShape="0">
            <a:srgbClr val="000000">
              <a:alpha val="60000"/>
            </a:srgbClr>
          </a:outerShdw>
        </a:effectLst>
        <a:scene3d>
          <a:camera prst="orthographicFront"/>
          <a:lightRig rig="flat" dir="t"/>
        </a:scene3d>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id-ID" sz="1900" kern="1200" dirty="0" smtClean="0"/>
            <a:t>bakat, </a:t>
          </a:r>
          <a:endParaRPr lang="id-ID" sz="1900" kern="1200" dirty="0"/>
        </a:p>
        <a:p>
          <a:pPr marL="171450" lvl="1" indent="-171450" algn="l" defTabSz="844550">
            <a:lnSpc>
              <a:spcPct val="90000"/>
            </a:lnSpc>
            <a:spcBef>
              <a:spcPct val="0"/>
            </a:spcBef>
            <a:spcAft>
              <a:spcPct val="15000"/>
            </a:spcAft>
            <a:buChar char="••"/>
          </a:pPr>
          <a:r>
            <a:rPr lang="id-ID" sz="1900" kern="1200" dirty="0" smtClean="0"/>
            <a:t>faal tubuh dan</a:t>
          </a:r>
          <a:endParaRPr lang="id-ID" sz="1900" kern="1200" dirty="0"/>
        </a:p>
        <a:p>
          <a:pPr marL="171450" lvl="1" indent="-171450" algn="l" defTabSz="844550">
            <a:lnSpc>
              <a:spcPct val="90000"/>
            </a:lnSpc>
            <a:spcBef>
              <a:spcPct val="0"/>
            </a:spcBef>
            <a:spcAft>
              <a:spcPct val="15000"/>
            </a:spcAft>
            <a:buChar char="••"/>
          </a:pPr>
          <a:r>
            <a:rPr lang="id-ID" sz="1900" kern="1200" dirty="0" smtClean="0"/>
            <a:t>pengalaman</a:t>
          </a:r>
          <a:endParaRPr lang="id-ID" sz="1900" kern="1200" dirty="0"/>
        </a:p>
      </dsp:txBody>
      <dsp:txXfrm>
        <a:off x="4324424" y="2083297"/>
        <a:ext cx="2588343" cy="10416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A1EDD-23A9-49F0-93F8-72C9F9DEEB51}">
      <dsp:nvSpPr>
        <dsp:cNvPr id="0" name=""/>
        <dsp:cNvSpPr/>
      </dsp:nvSpPr>
      <dsp:spPr>
        <a:xfrm>
          <a:off x="-5307226" y="-813162"/>
          <a:ext cx="6322621" cy="6322621"/>
        </a:xfrm>
        <a:prstGeom prst="blockArc">
          <a:avLst>
            <a:gd name="adj1" fmla="val 18900000"/>
            <a:gd name="adj2" fmla="val 2700000"/>
            <a:gd name="adj3" fmla="val 342"/>
          </a:avLst>
        </a:pr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9821FB5-9D70-445A-B84F-B2FD8B47708B}">
      <dsp:nvSpPr>
        <dsp:cNvPr id="0" name=""/>
        <dsp:cNvSpPr/>
      </dsp:nvSpPr>
      <dsp:spPr>
        <a:xfrm>
          <a:off x="329445" y="213493"/>
          <a:ext cx="6952675" cy="426799"/>
        </a:xfrm>
        <a:prstGeom prst="rect">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PKM-Penelitian (PKM-P)</a:t>
          </a:r>
          <a:endParaRPr lang="id-ID" sz="2200" kern="1200"/>
        </a:p>
      </dsp:txBody>
      <dsp:txXfrm>
        <a:off x="329445" y="213493"/>
        <a:ext cx="6952675" cy="426799"/>
      </dsp:txXfrm>
    </dsp:sp>
    <dsp:sp modelId="{8EF6389F-4623-43DB-BCF9-F2099B727930}">
      <dsp:nvSpPr>
        <dsp:cNvPr id="0" name=""/>
        <dsp:cNvSpPr/>
      </dsp:nvSpPr>
      <dsp:spPr>
        <a:xfrm>
          <a:off x="62695" y="160143"/>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DCF4F81-E681-4872-A712-DBC42D5882FC}">
      <dsp:nvSpPr>
        <dsp:cNvPr id="0" name=""/>
        <dsp:cNvSpPr/>
      </dsp:nvSpPr>
      <dsp:spPr>
        <a:xfrm>
          <a:off x="715950" y="854068"/>
          <a:ext cx="6566170" cy="426799"/>
        </a:xfrm>
        <a:prstGeom prst="rect">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PKM-Kewirausahaan (PKM-K)</a:t>
          </a:r>
          <a:endParaRPr lang="id-ID" sz="2200" kern="1200" dirty="0"/>
        </a:p>
      </dsp:txBody>
      <dsp:txXfrm>
        <a:off x="715950" y="854068"/>
        <a:ext cx="6566170" cy="426799"/>
      </dsp:txXfrm>
    </dsp:sp>
    <dsp:sp modelId="{7B799B52-23BF-437F-A42C-3DAF9AACB228}">
      <dsp:nvSpPr>
        <dsp:cNvPr id="0" name=""/>
        <dsp:cNvSpPr/>
      </dsp:nvSpPr>
      <dsp:spPr>
        <a:xfrm>
          <a:off x="449200" y="800718"/>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34EC686-DE29-4900-A14D-2FEAC3185B9C}">
      <dsp:nvSpPr>
        <dsp:cNvPr id="0" name=""/>
        <dsp:cNvSpPr/>
      </dsp:nvSpPr>
      <dsp:spPr>
        <a:xfrm>
          <a:off x="927753" y="1494173"/>
          <a:ext cx="6354367" cy="426799"/>
        </a:xfrm>
        <a:prstGeom prst="rect">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PKM-Pengabdian kepada Masyarakat (PKM-M)</a:t>
          </a:r>
          <a:endParaRPr lang="id-ID" sz="2200" kern="1200" dirty="0"/>
        </a:p>
      </dsp:txBody>
      <dsp:txXfrm>
        <a:off x="927753" y="1494173"/>
        <a:ext cx="6354367" cy="426799"/>
      </dsp:txXfrm>
    </dsp:sp>
    <dsp:sp modelId="{A62FE58B-E90A-4591-B295-D5AFC1C5787F}">
      <dsp:nvSpPr>
        <dsp:cNvPr id="0" name=""/>
        <dsp:cNvSpPr/>
      </dsp:nvSpPr>
      <dsp:spPr>
        <a:xfrm>
          <a:off x="661003" y="1440823"/>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A5BD933-8259-4AC7-B4FD-48DEFDD31543}">
      <dsp:nvSpPr>
        <dsp:cNvPr id="0" name=""/>
        <dsp:cNvSpPr/>
      </dsp:nvSpPr>
      <dsp:spPr>
        <a:xfrm>
          <a:off x="995379" y="2134748"/>
          <a:ext cx="6286740" cy="426799"/>
        </a:xfrm>
        <a:prstGeom prst="rect">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PKM-Penerapan Teknologi (PKM-T)</a:t>
          </a:r>
          <a:endParaRPr lang="id-ID" sz="2200" kern="1200" dirty="0"/>
        </a:p>
      </dsp:txBody>
      <dsp:txXfrm>
        <a:off x="995379" y="2134748"/>
        <a:ext cx="6286740" cy="426799"/>
      </dsp:txXfrm>
    </dsp:sp>
    <dsp:sp modelId="{9A98EF46-5D17-4A7A-BE35-8C182E571C4C}">
      <dsp:nvSpPr>
        <dsp:cNvPr id="0" name=""/>
        <dsp:cNvSpPr/>
      </dsp:nvSpPr>
      <dsp:spPr>
        <a:xfrm>
          <a:off x="728630" y="2081398"/>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5892829-DE99-458C-911E-9365D159CBD5}">
      <dsp:nvSpPr>
        <dsp:cNvPr id="0" name=""/>
        <dsp:cNvSpPr/>
      </dsp:nvSpPr>
      <dsp:spPr>
        <a:xfrm>
          <a:off x="927753" y="2775323"/>
          <a:ext cx="6354367" cy="426799"/>
        </a:xfrm>
        <a:prstGeom prst="rect">
          <a:avLst/>
        </a:prstGeom>
        <a:solidFill>
          <a:schemeClr val="dk2">
            <a:hueOff val="0"/>
            <a:satOff val="0"/>
            <a:lumOff val="0"/>
            <a:alphaOff val="0"/>
          </a:schemeClr>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PKM-Karsa Cipta (PKM-KC)</a:t>
          </a:r>
          <a:endParaRPr lang="id-ID" sz="2200" kern="1200" dirty="0"/>
        </a:p>
      </dsp:txBody>
      <dsp:txXfrm>
        <a:off x="927753" y="2775323"/>
        <a:ext cx="6354367" cy="426799"/>
      </dsp:txXfrm>
    </dsp:sp>
    <dsp:sp modelId="{AABCA504-9DB1-4F13-A48B-905CCBA3FF53}">
      <dsp:nvSpPr>
        <dsp:cNvPr id="0" name=""/>
        <dsp:cNvSpPr/>
      </dsp:nvSpPr>
      <dsp:spPr>
        <a:xfrm>
          <a:off x="661003" y="2721973"/>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C01572B-0F54-4320-88BD-9AD41C6C3505}">
      <dsp:nvSpPr>
        <dsp:cNvPr id="0" name=""/>
        <dsp:cNvSpPr/>
      </dsp:nvSpPr>
      <dsp:spPr>
        <a:xfrm>
          <a:off x="715950" y="3415428"/>
          <a:ext cx="6566170" cy="426799"/>
        </a:xfrm>
        <a:prstGeom prst="rect">
          <a:avLst/>
        </a:prstGeom>
        <a:solidFill>
          <a:srgbClr val="FF0000"/>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PKM-Artikel Ilmiah (PKM-AI) </a:t>
          </a:r>
          <a:endParaRPr lang="id-ID" sz="2200" kern="1200" dirty="0"/>
        </a:p>
      </dsp:txBody>
      <dsp:txXfrm>
        <a:off x="715950" y="3415428"/>
        <a:ext cx="6566170" cy="426799"/>
      </dsp:txXfrm>
    </dsp:sp>
    <dsp:sp modelId="{FC5EAB18-760D-4C6C-9C73-1E760911F719}">
      <dsp:nvSpPr>
        <dsp:cNvPr id="0" name=""/>
        <dsp:cNvSpPr/>
      </dsp:nvSpPr>
      <dsp:spPr>
        <a:xfrm>
          <a:off x="449200" y="3362078"/>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8641B16-6E94-4C73-BA43-70474D61F3D6}">
      <dsp:nvSpPr>
        <dsp:cNvPr id="0" name=""/>
        <dsp:cNvSpPr/>
      </dsp:nvSpPr>
      <dsp:spPr>
        <a:xfrm>
          <a:off x="329445" y="4056003"/>
          <a:ext cx="6952675" cy="426799"/>
        </a:xfrm>
        <a:prstGeom prst="rect">
          <a:avLst/>
        </a:prstGeom>
        <a:solidFill>
          <a:srgbClr val="FF0000"/>
        </a:solidFill>
        <a:ln>
          <a:noFill/>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8772" tIns="55880" rIns="55880" bIns="55880" numCol="1" spcCol="1270" anchor="ctr" anchorCtr="0">
          <a:noAutofit/>
        </a:bodyPr>
        <a:lstStyle/>
        <a:p>
          <a:pPr lvl="0" algn="l" defTabSz="977900">
            <a:lnSpc>
              <a:spcPct val="90000"/>
            </a:lnSpc>
            <a:spcBef>
              <a:spcPct val="0"/>
            </a:spcBef>
            <a:spcAft>
              <a:spcPct val="35000"/>
            </a:spcAft>
          </a:pPr>
          <a:r>
            <a:rPr lang="id-ID" sz="2200" kern="1200" smtClean="0"/>
            <a:t>PKM-Gagasan Tertulis (PKM-GT)</a:t>
          </a:r>
          <a:endParaRPr lang="id-ID" sz="2200" kern="1200" dirty="0"/>
        </a:p>
      </dsp:txBody>
      <dsp:txXfrm>
        <a:off x="329445" y="4056003"/>
        <a:ext cx="6952675" cy="426799"/>
      </dsp:txXfrm>
    </dsp:sp>
    <dsp:sp modelId="{D53937A5-FC1F-403A-BD29-FA5A9F539AED}">
      <dsp:nvSpPr>
        <dsp:cNvPr id="0" name=""/>
        <dsp:cNvSpPr/>
      </dsp:nvSpPr>
      <dsp:spPr>
        <a:xfrm>
          <a:off x="62695" y="4002653"/>
          <a:ext cx="533499" cy="533499"/>
        </a:xfrm>
        <a:prstGeom prst="ellipse">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ED823-F313-4DEB-BD8D-9535F1A15937}" type="datetimeFigureOut">
              <a:rPr lang="en-US" smtClean="0"/>
              <a:t>9/10/2014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CA359-E478-41E2-95A7-FEB215812E84}" type="slidenum">
              <a:rPr lang="en-US" smtClean="0"/>
              <a:t>‹#›</a:t>
            </a:fld>
            <a:endParaRPr lang="en-US"/>
          </a:p>
        </p:txBody>
      </p:sp>
    </p:spTree>
    <p:extLst>
      <p:ext uri="{BB962C8B-B14F-4D97-AF65-F5344CB8AC3E}">
        <p14:creationId xmlns:p14="http://schemas.microsoft.com/office/powerpoint/2010/main" val="368773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3CA359-E478-41E2-95A7-FEB215812E84}" type="slidenum">
              <a:rPr lang="en-US" smtClean="0"/>
              <a:t>15</a:t>
            </a:fld>
            <a:endParaRPr lang="en-US"/>
          </a:p>
        </p:txBody>
      </p:sp>
    </p:spTree>
    <p:extLst>
      <p:ext uri="{BB962C8B-B14F-4D97-AF65-F5344CB8AC3E}">
        <p14:creationId xmlns:p14="http://schemas.microsoft.com/office/powerpoint/2010/main" val="1454772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9A807B-9526-4434-A26D-2684EA434856}" type="datetimeFigureOut">
              <a:rPr lang="id-ID" smtClean="0"/>
              <a:t>10/09/2014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A807B-9526-4434-A26D-2684EA434856}" type="datetimeFigureOut">
              <a:rPr lang="id-ID" smtClean="0"/>
              <a:t>10/09/2014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A807B-9526-4434-A26D-2684EA434856}" type="datetimeFigureOut">
              <a:rPr lang="id-ID" smtClean="0"/>
              <a:t>10/09/2014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A807B-9526-4434-A26D-2684EA434856}" type="datetimeFigureOut">
              <a:rPr lang="id-ID" smtClean="0"/>
              <a:t>10/09/2014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A807B-9526-4434-A26D-2684EA434856}" type="datetimeFigureOut">
              <a:rPr lang="id-ID" smtClean="0"/>
              <a:t>10/09/2014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9A807B-9526-4434-A26D-2684EA434856}" type="datetimeFigureOut">
              <a:rPr lang="id-ID" smtClean="0"/>
              <a:t>10/09/2014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9A807B-9526-4434-A26D-2684EA434856}" type="datetimeFigureOut">
              <a:rPr lang="id-ID" smtClean="0"/>
              <a:t>10/09/2014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9A807B-9526-4434-A26D-2684EA434856}" type="datetimeFigureOut">
              <a:rPr lang="id-ID" smtClean="0"/>
              <a:t>10/09/2014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A807B-9526-4434-A26D-2684EA434856}" type="datetimeFigureOut">
              <a:rPr lang="id-ID" smtClean="0"/>
              <a:t>10/09/2014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0877D99-A526-4E81-AA54-BAAB668FF4E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A807B-9526-4434-A26D-2684EA434856}" type="datetimeFigureOut">
              <a:rPr lang="id-ID" smtClean="0"/>
              <a:t>10/09/2014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0877D99-A526-4E81-AA54-BAAB668FF4E2}"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39A807B-9526-4434-A26D-2684EA434856}" type="datetimeFigureOut">
              <a:rPr lang="id-ID" smtClean="0"/>
              <a:t>10/09/2014</a:t>
            </a:fld>
            <a:endParaRPr lang="id-ID"/>
          </a:p>
        </p:txBody>
      </p:sp>
      <p:sp>
        <p:nvSpPr>
          <p:cNvPr id="9" name="Slide Number Placeholder 8"/>
          <p:cNvSpPr>
            <a:spLocks noGrp="1"/>
          </p:cNvSpPr>
          <p:nvPr>
            <p:ph type="sldNum" sz="quarter" idx="11"/>
          </p:nvPr>
        </p:nvSpPr>
        <p:spPr/>
        <p:txBody>
          <a:bodyPr/>
          <a:lstStyle/>
          <a:p>
            <a:fld id="{F0877D99-A526-4E81-AA54-BAAB668FF4E2}"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0877D99-A526-4E81-AA54-BAAB668FF4E2}"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39A807B-9526-4434-A26D-2684EA434856}" type="datetimeFigureOut">
              <a:rPr lang="id-ID" smtClean="0"/>
              <a:t>10/09/2014</a:t>
            </a:fld>
            <a:endParaRPr lang="id-ID"/>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196753"/>
            <a:ext cx="8496944" cy="2592288"/>
          </a:xfrm>
        </p:spPr>
        <p:txBody>
          <a:bodyPr>
            <a:normAutofit fontScale="90000"/>
          </a:bodyPr>
          <a:lstStyle/>
          <a:p>
            <a:r>
              <a:rPr lang="id-ID" b="1" dirty="0" smtClean="0">
                <a:solidFill>
                  <a:schemeClr val="accent3"/>
                </a:solidFill>
                <a:effectLst>
                  <a:outerShdw blurRad="38100" dist="38100" dir="2700000" algn="tl">
                    <a:srgbClr val="000000">
                      <a:alpha val="43137"/>
                    </a:srgbClr>
                  </a:outerShdw>
                </a:effectLst>
              </a:rPr>
              <a:t>Sosialisasi </a:t>
            </a:r>
            <a:r>
              <a:rPr lang="id-ID" dirty="0" smtClean="0"/>
              <a:t/>
            </a:r>
            <a:br>
              <a:rPr lang="id-ID" dirty="0" smtClean="0"/>
            </a:br>
            <a:r>
              <a:rPr lang="id-ID" sz="5300" dirty="0" smtClean="0">
                <a:effectLst>
                  <a:outerShdw blurRad="38100" dist="38100" dir="2700000" algn="tl">
                    <a:srgbClr val="000000">
                      <a:alpha val="43137"/>
                    </a:srgbClr>
                  </a:outerShdw>
                </a:effectLst>
              </a:rPr>
              <a:t>Program Kreatifitas Mahasiswa </a:t>
            </a:r>
            <a:r>
              <a:rPr lang="id-ID" sz="5300" dirty="0">
                <a:effectLst>
                  <a:outerShdw blurRad="38100" dist="38100" dir="2700000" algn="tl">
                    <a:srgbClr val="000000">
                      <a:alpha val="43137"/>
                    </a:srgbClr>
                  </a:outerShdw>
                </a:effectLst>
              </a:rPr>
              <a:t>T</a:t>
            </a:r>
            <a:r>
              <a:rPr lang="id-ID" sz="5300" dirty="0" smtClean="0">
                <a:effectLst>
                  <a:outerShdw blurRad="38100" dist="38100" dir="2700000" algn="tl">
                    <a:srgbClr val="000000">
                      <a:alpha val="43137"/>
                    </a:srgbClr>
                  </a:outerShdw>
                </a:effectLst>
              </a:rPr>
              <a:t>ahun </a:t>
            </a:r>
            <a:r>
              <a:rPr lang="id-ID" sz="5300" dirty="0">
                <a:effectLst>
                  <a:outerShdw blurRad="38100" dist="38100" dir="2700000" algn="tl">
                    <a:srgbClr val="000000">
                      <a:alpha val="43137"/>
                    </a:srgbClr>
                  </a:outerShdw>
                </a:effectLst>
              </a:rPr>
              <a:t>A</a:t>
            </a:r>
            <a:r>
              <a:rPr lang="id-ID" sz="5300" dirty="0" smtClean="0">
                <a:effectLst>
                  <a:outerShdw blurRad="38100" dist="38100" dir="2700000" algn="tl">
                    <a:srgbClr val="000000">
                      <a:alpha val="43137"/>
                    </a:srgbClr>
                  </a:outerShdw>
                </a:effectLst>
              </a:rPr>
              <a:t>nggaran 2015</a:t>
            </a:r>
            <a:endParaRPr lang="id-ID"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Autofit/>
          </a:bodyPr>
          <a:lstStyle/>
          <a:p>
            <a:r>
              <a:rPr lang="id-ID" sz="1800" dirty="0" smtClean="0">
                <a:solidFill>
                  <a:schemeClr val="tx1"/>
                </a:solidFill>
              </a:rPr>
              <a:t>Oleh:</a:t>
            </a:r>
          </a:p>
          <a:p>
            <a:r>
              <a:rPr lang="id-ID" sz="2400" b="1" dirty="0" smtClean="0">
                <a:solidFill>
                  <a:schemeClr val="tx1"/>
                </a:solidFill>
              </a:rPr>
              <a:t>Hidayat</a:t>
            </a:r>
          </a:p>
          <a:p>
            <a:endParaRPr lang="id-ID" sz="1800" dirty="0">
              <a:solidFill>
                <a:schemeClr val="tx1"/>
              </a:solidFill>
            </a:endParaRPr>
          </a:p>
          <a:p>
            <a:r>
              <a:rPr lang="id-ID" sz="1800" dirty="0" smtClean="0">
                <a:solidFill>
                  <a:schemeClr val="tx1"/>
                </a:solidFill>
              </a:rPr>
              <a:t>Disampaikan dalam acara sosialisasi PKM</a:t>
            </a:r>
          </a:p>
          <a:p>
            <a:r>
              <a:rPr lang="id-ID" sz="1800" dirty="0" smtClean="0">
                <a:solidFill>
                  <a:schemeClr val="tx1"/>
                </a:solidFill>
              </a:rPr>
              <a:t>Ruang </a:t>
            </a:r>
            <a:r>
              <a:rPr lang="en-US" sz="1800" dirty="0" smtClean="0">
                <a:solidFill>
                  <a:schemeClr val="tx1"/>
                </a:solidFill>
              </a:rPr>
              <a:t>Auditorium</a:t>
            </a:r>
            <a:r>
              <a:rPr lang="id-ID" sz="1800" dirty="0" smtClean="0">
                <a:solidFill>
                  <a:schemeClr val="tx1"/>
                </a:solidFill>
              </a:rPr>
              <a:t> </a:t>
            </a:r>
            <a:r>
              <a:rPr lang="id-ID" sz="1800" dirty="0" smtClean="0">
                <a:solidFill>
                  <a:schemeClr val="tx1"/>
                </a:solidFill>
              </a:rPr>
              <a:t>Unikom, </a:t>
            </a:r>
            <a:r>
              <a:rPr lang="en-US" sz="1800" dirty="0" smtClean="0">
                <a:solidFill>
                  <a:schemeClr val="tx1"/>
                </a:solidFill>
              </a:rPr>
              <a:t>11</a:t>
            </a:r>
            <a:r>
              <a:rPr lang="id-ID" sz="1800" dirty="0" smtClean="0">
                <a:solidFill>
                  <a:schemeClr val="tx1"/>
                </a:solidFill>
              </a:rPr>
              <a:t> </a:t>
            </a:r>
            <a:r>
              <a:rPr lang="id-ID" sz="1800" dirty="0" smtClean="0">
                <a:solidFill>
                  <a:schemeClr val="tx1"/>
                </a:solidFill>
              </a:rPr>
              <a:t>September 2014</a:t>
            </a:r>
          </a:p>
          <a:p>
            <a:endParaRPr lang="id-ID" sz="1800" dirty="0">
              <a:solidFill>
                <a:schemeClr val="tx1"/>
              </a:solidFill>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4581128"/>
            <a:ext cx="2789775" cy="2016224"/>
          </a:xfrm>
          <a:prstGeom prst="rect">
            <a:avLst/>
          </a:prstGeom>
        </p:spPr>
      </p:pic>
    </p:spTree>
    <p:extLst>
      <p:ext uri="{BB962C8B-B14F-4D97-AF65-F5344CB8AC3E}">
        <p14:creationId xmlns:p14="http://schemas.microsoft.com/office/powerpoint/2010/main" val="330611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PKM-T</a:t>
            </a:r>
            <a:endParaRPr lang="id-ID" dirty="0"/>
          </a:p>
        </p:txBody>
      </p:sp>
      <p:sp>
        <p:nvSpPr>
          <p:cNvPr id="3" name="Content Placeholder 2"/>
          <p:cNvSpPr>
            <a:spLocks noGrp="1"/>
          </p:cNvSpPr>
          <p:nvPr>
            <p:ph idx="1"/>
          </p:nvPr>
        </p:nvSpPr>
        <p:spPr>
          <a:xfrm>
            <a:off x="457200" y="1600200"/>
            <a:ext cx="8075240" cy="4800600"/>
          </a:xfrm>
        </p:spPr>
        <p:txBody>
          <a:bodyPr>
            <a:noAutofit/>
          </a:bodyPr>
          <a:lstStyle/>
          <a:p>
            <a:r>
              <a:rPr lang="id-ID" dirty="0"/>
              <a:t>Merupakan program bantuan teknologi (mutu bahan baku, prototipe, model, peralatan atau proses produksi, pengolahan limbah, sistem jaminan mutu dan lain-lain) atau manajemen (pemasaran, pembukuan, status usaha dan lain-lain) atau lainnya bagi industri berskala mikro atau kecil (industri rumahan, pedagang kecil atau koperasi), menengah atau bahkan berskala besar, yang menyangkut kepentingan masyarakat luas dan sesuai dengan kebutuhan calon mitra program. </a:t>
            </a:r>
            <a:endParaRPr lang="id-ID" dirty="0" smtClean="0"/>
          </a:p>
          <a:p>
            <a:r>
              <a:rPr lang="id-ID" dirty="0" smtClean="0"/>
              <a:t>Mitra program: </a:t>
            </a:r>
            <a:r>
              <a:rPr lang="id-ID" b="1" dirty="0" smtClean="0"/>
              <a:t>kelompok </a:t>
            </a:r>
            <a:r>
              <a:rPr lang="id-ID" b="1" dirty="0"/>
              <a:t>masyarakat yang dinilai produktif</a:t>
            </a:r>
            <a:r>
              <a:rPr lang="id-ID" dirty="0"/>
              <a:t>, </a:t>
            </a:r>
            <a:r>
              <a:rPr lang="id-ID" dirty="0" smtClean="0"/>
              <a:t>misal: </a:t>
            </a:r>
            <a:r>
              <a:rPr lang="id-ID" dirty="0"/>
              <a:t>pedagang, penjual jasa dan sebagainya. </a:t>
            </a:r>
            <a:endParaRPr lang="id-ID" dirty="0" smtClean="0"/>
          </a:p>
          <a:p>
            <a:r>
              <a:rPr lang="id-ID" dirty="0" smtClean="0"/>
              <a:t>Mhs wajib bertukar </a:t>
            </a:r>
            <a:r>
              <a:rPr lang="id-ID" dirty="0"/>
              <a:t>pikiran dengan mitra terlebih dahulu, karena produk PKM-T merupakan solusi atas persoalan prioritas mitra</a:t>
            </a:r>
            <a:r>
              <a:rPr lang="id-ID" dirty="0" smtClean="0"/>
              <a:t>.</a:t>
            </a:r>
          </a:p>
          <a:p>
            <a:r>
              <a:rPr lang="id-ID" dirty="0" smtClean="0"/>
              <a:t>Melampirkan Surat Pernyataan </a:t>
            </a:r>
            <a:r>
              <a:rPr lang="id-ID" dirty="0"/>
              <a:t>Kesediaan Bekerjasama dari Mitra. </a:t>
            </a:r>
          </a:p>
        </p:txBody>
      </p:sp>
    </p:spTree>
    <p:extLst>
      <p:ext uri="{BB962C8B-B14F-4D97-AF65-F5344CB8AC3E}">
        <p14:creationId xmlns:p14="http://schemas.microsoft.com/office/powerpoint/2010/main" val="3360364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PKM-KC</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a:t>Merupakan program penciptaan yang didasari atas karsa dan nalar mahasiswa, bersifat konstruktif serta menghasilkan suatu sistem, desain, model/barang atau prototipe dan sejenisnya. </a:t>
            </a:r>
            <a:endParaRPr lang="id-ID" sz="2400" dirty="0" smtClean="0"/>
          </a:p>
          <a:p>
            <a:pPr marL="0" indent="0">
              <a:buNone/>
            </a:pPr>
            <a:r>
              <a:rPr lang="id-ID" sz="2400" dirty="0" smtClean="0"/>
              <a:t>Karya </a:t>
            </a:r>
            <a:r>
              <a:rPr lang="id-ID" sz="2400" dirty="0"/>
              <a:t>cipta tersebut bisa saja belum memberikan nilai kemanfaatan langsung bagi pihak lain. </a:t>
            </a:r>
          </a:p>
        </p:txBody>
      </p:sp>
    </p:spTree>
    <p:extLst>
      <p:ext uri="{BB962C8B-B14F-4D97-AF65-F5344CB8AC3E}">
        <p14:creationId xmlns:p14="http://schemas.microsoft.com/office/powerpoint/2010/main" val="2598133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PKM-AI</a:t>
            </a:r>
            <a:endParaRPr lang="id-ID"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id-ID" sz="2400" dirty="0"/>
              <a:t>Merupakan program penulisan artikel ilmiah yang bersumber dari suatu kegiatan kelompok dalam bidang pendidikan, penelitian atau pengabdian kepada masyarakat (misalnya studi kasus, praktik lapang, KKN, PKM, magang). </a:t>
            </a:r>
          </a:p>
        </p:txBody>
      </p:sp>
    </p:spTree>
    <p:extLst>
      <p:ext uri="{BB962C8B-B14F-4D97-AF65-F5344CB8AC3E}">
        <p14:creationId xmlns:p14="http://schemas.microsoft.com/office/powerpoint/2010/main" val="2598133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PKM-GT</a:t>
            </a:r>
            <a:endParaRPr lang="id-ID"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id-ID" sz="2400" dirty="0"/>
              <a:t>Merupakan program penulisan artikel ilmiah yang bersumber dari ide atau gagasan visioner kelompok mahasiswa. </a:t>
            </a:r>
            <a:endParaRPr lang="id-ID" sz="2400" dirty="0" smtClean="0"/>
          </a:p>
          <a:p>
            <a:pPr marL="0" indent="0">
              <a:buNone/>
            </a:pPr>
            <a:r>
              <a:rPr lang="id-ID" sz="2400" dirty="0" smtClean="0"/>
              <a:t>Gagasan </a:t>
            </a:r>
            <a:r>
              <a:rPr lang="id-ID" sz="2400" dirty="0"/>
              <a:t>yang dituliskan dapat mengacu kepada isu aktual yang ada di masyarakat dan memerlukan solusi sistem yang berjangka panjang berdasarkan hasil karya pikir yang cerdas dan implementatif. </a:t>
            </a:r>
          </a:p>
        </p:txBody>
      </p:sp>
    </p:spTree>
    <p:extLst>
      <p:ext uri="{BB962C8B-B14F-4D97-AF65-F5344CB8AC3E}">
        <p14:creationId xmlns:p14="http://schemas.microsoft.com/office/powerpoint/2010/main" val="1662663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a:t>Catatan</a:t>
            </a:r>
            <a:r>
              <a:rPr lang="id-ID" dirty="0"/>
              <a:t> </a:t>
            </a:r>
            <a:r>
              <a:rPr lang="id-ID" b="1" dirty="0"/>
              <a:t>Penting</a:t>
            </a:r>
            <a:endParaRPr lang="id-ID" dirty="0"/>
          </a:p>
        </p:txBody>
      </p:sp>
      <p:sp>
        <p:nvSpPr>
          <p:cNvPr id="3" name="Content Placeholder 2"/>
          <p:cNvSpPr>
            <a:spLocks noGrp="1"/>
          </p:cNvSpPr>
          <p:nvPr>
            <p:ph idx="1"/>
          </p:nvPr>
        </p:nvSpPr>
        <p:spPr/>
        <p:txBody>
          <a:bodyPr>
            <a:normAutofit/>
          </a:bodyPr>
          <a:lstStyle/>
          <a:p>
            <a:pPr marL="0" indent="0" algn="ctr">
              <a:buNone/>
            </a:pPr>
            <a:r>
              <a:rPr lang="id-ID" sz="3600" dirty="0" smtClean="0"/>
              <a:t>semua </a:t>
            </a:r>
            <a:r>
              <a:rPr lang="id-ID" sz="3600" dirty="0"/>
              <a:t>program di atas mensyaratkan </a:t>
            </a:r>
            <a:r>
              <a:rPr lang="id-ID" sz="4400" b="1" dirty="0" smtClean="0">
                <a:solidFill>
                  <a:srgbClr val="C00000"/>
                </a:solidFill>
              </a:rPr>
              <a:t>ide kreatif mahasiswa </a:t>
            </a:r>
          </a:p>
          <a:p>
            <a:pPr marL="0" indent="0" algn="ctr">
              <a:buNone/>
            </a:pPr>
            <a:r>
              <a:rPr lang="id-ID" sz="3600" dirty="0" smtClean="0"/>
              <a:t>sebagai </a:t>
            </a:r>
            <a:r>
              <a:rPr lang="id-ID" sz="3600" dirty="0"/>
              <a:t>salah satu unsur penilaian </a:t>
            </a:r>
            <a:r>
              <a:rPr lang="id-ID" sz="3600" dirty="0" smtClean="0"/>
              <a:t>utamanya</a:t>
            </a:r>
            <a:r>
              <a:rPr lang="id-ID" sz="3600" dirty="0"/>
              <a:t>. </a:t>
            </a:r>
          </a:p>
        </p:txBody>
      </p:sp>
    </p:spTree>
    <p:extLst>
      <p:ext uri="{BB962C8B-B14F-4D97-AF65-F5344CB8AC3E}">
        <p14:creationId xmlns:p14="http://schemas.microsoft.com/office/powerpoint/2010/main" val="3547768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512" y="576063"/>
            <a:ext cx="9198617" cy="6042493"/>
          </a:xfrm>
        </p:spPr>
      </p:pic>
      <p:sp>
        <p:nvSpPr>
          <p:cNvPr id="5" name="Rectangle 4"/>
          <p:cNvSpPr/>
          <p:nvPr/>
        </p:nvSpPr>
        <p:spPr>
          <a:xfrm>
            <a:off x="1403648" y="1340768"/>
            <a:ext cx="3168352" cy="5005963"/>
          </a:xfrm>
          <a:prstGeom prst="rect">
            <a:avLst/>
          </a:prstGeom>
          <a:solidFill>
            <a:schemeClr val="bg1">
              <a:lumMod val="5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04248" y="1348068"/>
            <a:ext cx="2291408" cy="5005963"/>
          </a:xfrm>
          <a:prstGeom prst="rect">
            <a:avLst/>
          </a:prstGeom>
          <a:solidFill>
            <a:schemeClr val="bg1">
              <a:lumMod val="5000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828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99185"/>
            <a:ext cx="6012000" cy="4495377"/>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304" y="3844209"/>
            <a:ext cx="5904656" cy="2825151"/>
          </a:xfrm>
          <a:prstGeom prst="rect">
            <a:avLst/>
          </a:prstGeom>
        </p:spPr>
      </p:pic>
    </p:spTree>
    <p:extLst>
      <p:ext uri="{BB962C8B-B14F-4D97-AF65-F5344CB8AC3E}">
        <p14:creationId xmlns:p14="http://schemas.microsoft.com/office/powerpoint/2010/main" val="3503889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Aturan Penulisan</a:t>
            </a:r>
            <a:endParaRPr lang="id-ID" dirty="0"/>
          </a:p>
        </p:txBody>
      </p:sp>
      <p:sp>
        <p:nvSpPr>
          <p:cNvPr id="3" name="Content Placeholder 2"/>
          <p:cNvSpPr>
            <a:spLocks noGrp="1"/>
          </p:cNvSpPr>
          <p:nvPr>
            <p:ph idx="1"/>
          </p:nvPr>
        </p:nvSpPr>
        <p:spPr/>
        <p:txBody>
          <a:bodyPr/>
          <a:lstStyle/>
          <a:p>
            <a:r>
              <a:rPr lang="id-ID" dirty="0"/>
              <a:t>J</a:t>
            </a:r>
            <a:r>
              <a:rPr lang="id-ID" dirty="0" smtClean="0"/>
              <a:t>umlah hal. Maks. </a:t>
            </a:r>
            <a:r>
              <a:rPr lang="id-ID" b="1" dirty="0"/>
              <a:t>10 </a:t>
            </a:r>
            <a:r>
              <a:rPr lang="id-ID" b="1" dirty="0" smtClean="0"/>
              <a:t>hal (dari Pendahuluan s.d </a:t>
            </a:r>
            <a:r>
              <a:rPr lang="id-ID" b="1" dirty="0"/>
              <a:t>Daftar </a:t>
            </a:r>
            <a:r>
              <a:rPr lang="id-ID" b="1" dirty="0" smtClean="0"/>
              <a:t>Pustaka, tidak </a:t>
            </a:r>
            <a:r>
              <a:rPr lang="id-ID" b="1" dirty="0"/>
              <a:t>termasuk </a:t>
            </a:r>
            <a:r>
              <a:rPr lang="id-ID" b="1" dirty="0" smtClean="0"/>
              <a:t>Hal. Kulit </a:t>
            </a:r>
            <a:r>
              <a:rPr lang="id-ID" b="1" dirty="0"/>
              <a:t>Muka, </a:t>
            </a:r>
            <a:r>
              <a:rPr lang="id-ID" b="1" dirty="0" smtClean="0"/>
              <a:t>Hal. </a:t>
            </a:r>
            <a:r>
              <a:rPr lang="id-ID" b="1" dirty="0"/>
              <a:t>Pengesahan, Daftar Isi, Ringkasan, Daftar Gambar, Biodata pengusul </a:t>
            </a:r>
            <a:r>
              <a:rPr lang="id-ID" b="1" dirty="0" smtClean="0"/>
              <a:t>&amp; </a:t>
            </a:r>
            <a:r>
              <a:rPr lang="id-ID" b="1" dirty="0"/>
              <a:t>dosen pembimbing serta Surat Pernyataan Ketua</a:t>
            </a:r>
            <a:r>
              <a:rPr lang="id-ID" b="1" dirty="0" smtClean="0"/>
              <a:t>); </a:t>
            </a:r>
            <a:endParaRPr lang="id-ID" b="1" dirty="0"/>
          </a:p>
          <a:p>
            <a:r>
              <a:rPr lang="id-ID" dirty="0" smtClean="0"/>
              <a:t>Proposal </a:t>
            </a:r>
            <a:r>
              <a:rPr lang="id-ID" dirty="0"/>
              <a:t>disimpan dalam satu file </a:t>
            </a:r>
            <a:r>
              <a:rPr lang="id-ID" b="1" dirty="0"/>
              <a:t>format PDF </a:t>
            </a:r>
            <a:r>
              <a:rPr lang="id-ID" b="1" dirty="0" smtClean="0"/>
              <a:t>maks. 5 </a:t>
            </a:r>
            <a:r>
              <a:rPr lang="id-ID" b="1" dirty="0"/>
              <a:t>MB </a:t>
            </a:r>
            <a:r>
              <a:rPr lang="id-ID" b="1" dirty="0" smtClean="0"/>
              <a:t> </a:t>
            </a:r>
          </a:p>
          <a:p>
            <a:r>
              <a:rPr lang="id-ID" b="1" dirty="0" smtClean="0"/>
              <a:t>File diberi </a:t>
            </a:r>
            <a:r>
              <a:rPr lang="id-ID" b="1" dirty="0"/>
              <a:t>nama NamaKetuaPeneliti_NamaPT_PKMP.pdf, kemudian diunggah ke SIM-LITABMAS. </a:t>
            </a:r>
            <a:r>
              <a:rPr lang="id-ID" b="1" dirty="0" smtClean="0"/>
              <a:t> Contoh: Ahmad_Unikom_PKMP.pdf</a:t>
            </a:r>
          </a:p>
          <a:p>
            <a:r>
              <a:rPr lang="id-ID" b="1" dirty="0" smtClean="0"/>
              <a:t>Hardcopy </a:t>
            </a:r>
            <a:r>
              <a:rPr lang="id-ID" b="1" dirty="0"/>
              <a:t>dikumpulkan di Perguruan Tinggi masing-masing. </a:t>
            </a:r>
            <a:endParaRPr lang="id-ID" dirty="0"/>
          </a:p>
        </p:txBody>
      </p:sp>
    </p:spTree>
    <p:extLst>
      <p:ext uri="{BB962C8B-B14F-4D97-AF65-F5344CB8AC3E}">
        <p14:creationId xmlns:p14="http://schemas.microsoft.com/office/powerpoint/2010/main" val="3966114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Huruf </a:t>
            </a:r>
            <a:r>
              <a:rPr lang="id-ID" dirty="0"/>
              <a:t>Times New Roman ukuran 12 </a:t>
            </a:r>
            <a:r>
              <a:rPr lang="id-ID" dirty="0" smtClean="0"/>
              <a:t>pt</a:t>
            </a:r>
            <a:endParaRPr lang="id-ID" dirty="0"/>
          </a:p>
          <a:p>
            <a:r>
              <a:rPr lang="id-ID" dirty="0" smtClean="0"/>
              <a:t>Jarak baris </a:t>
            </a:r>
            <a:r>
              <a:rPr lang="id-ID" b="1" dirty="0"/>
              <a:t>1,15 spasi kecuali ringkasan satu spasi </a:t>
            </a:r>
            <a:endParaRPr lang="id-ID" b="1" dirty="0" smtClean="0"/>
          </a:p>
          <a:p>
            <a:r>
              <a:rPr lang="id-ID" b="1" dirty="0" smtClean="0"/>
              <a:t>ukuran </a:t>
            </a:r>
            <a:r>
              <a:rPr lang="id-ID" b="1" dirty="0"/>
              <a:t>kertas </a:t>
            </a:r>
            <a:r>
              <a:rPr lang="id-ID" b="1" dirty="0" smtClean="0"/>
              <a:t>A4 </a:t>
            </a:r>
            <a:r>
              <a:rPr lang="id-ID" b="1" dirty="0"/>
              <a:t>margin kiri 4 cm, margin kanan, atas, dan bawah masing-masing 3 cm. </a:t>
            </a:r>
            <a:endParaRPr lang="id-ID" b="1" dirty="0" smtClean="0"/>
          </a:p>
          <a:p>
            <a:r>
              <a:rPr lang="id-ID" b="1" dirty="0" smtClean="0"/>
              <a:t>Halaman </a:t>
            </a:r>
            <a:r>
              <a:rPr lang="id-ID" b="1" dirty="0"/>
              <a:t>Sampul </a:t>
            </a:r>
            <a:r>
              <a:rPr lang="id-ID" b="1" dirty="0" smtClean="0"/>
              <a:t>s.d </a:t>
            </a:r>
            <a:r>
              <a:rPr lang="id-ID" b="1" dirty="0"/>
              <a:t>Ringkasan diberi </a:t>
            </a:r>
            <a:r>
              <a:rPr lang="id-ID" b="1" dirty="0" smtClean="0"/>
              <a:t>no hal dg </a:t>
            </a:r>
            <a:r>
              <a:rPr lang="id-ID" b="1" dirty="0"/>
              <a:t>huruf: i, ii, iii,.. dst yang diletakkan pada sudut kanan bawah, </a:t>
            </a:r>
            <a:endParaRPr lang="id-ID" b="1" dirty="0" smtClean="0"/>
          </a:p>
          <a:p>
            <a:r>
              <a:rPr lang="id-ID" b="1" dirty="0" smtClean="0"/>
              <a:t>halaman </a:t>
            </a:r>
            <a:r>
              <a:rPr lang="id-ID" b="1" dirty="0"/>
              <a:t>utama yang dimulai dari </a:t>
            </a:r>
            <a:r>
              <a:rPr lang="id-ID" b="1" dirty="0" smtClean="0"/>
              <a:t>Pendahuluan s.d hal </a:t>
            </a:r>
            <a:r>
              <a:rPr lang="id-ID" b="1" dirty="0"/>
              <a:t>Lampiran diberi </a:t>
            </a:r>
            <a:r>
              <a:rPr lang="id-ID" b="1" dirty="0" smtClean="0"/>
              <a:t>no hal dg </a:t>
            </a:r>
            <a:r>
              <a:rPr lang="id-ID" b="1" dirty="0"/>
              <a:t>angka arab: 1, 2, 3,...dst. yang diletakkan pada sudut kanan atas.  </a:t>
            </a:r>
            <a:endParaRPr lang="id-ID" dirty="0"/>
          </a:p>
        </p:txBody>
      </p:sp>
    </p:spTree>
    <p:extLst>
      <p:ext uri="{BB962C8B-B14F-4D97-AF65-F5344CB8AC3E}">
        <p14:creationId xmlns:p14="http://schemas.microsoft.com/office/powerpoint/2010/main" val="3000173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Penulisan PKM-T</a:t>
            </a:r>
            <a:endParaRPr lang="id-ID" dirty="0"/>
          </a:p>
        </p:txBody>
      </p:sp>
      <p:sp>
        <p:nvSpPr>
          <p:cNvPr id="3" name="Content Placeholder 2"/>
          <p:cNvSpPr>
            <a:spLocks noGrp="1"/>
          </p:cNvSpPr>
          <p:nvPr>
            <p:ph idx="1"/>
          </p:nvPr>
        </p:nvSpPr>
        <p:spPr/>
        <p:txBody>
          <a:bodyPr>
            <a:normAutofit/>
          </a:bodyPr>
          <a:lstStyle/>
          <a:p>
            <a:pPr marL="114300" indent="0">
              <a:buNone/>
            </a:pPr>
            <a:r>
              <a:rPr lang="id-ID" b="1" dirty="0" smtClean="0"/>
              <a:t>HALAMAN </a:t>
            </a:r>
            <a:r>
              <a:rPr lang="id-ID" b="1" dirty="0" smtClean="0"/>
              <a:t>SAMPUL</a:t>
            </a:r>
            <a:endParaRPr lang="id-ID" b="1" dirty="0" smtClean="0"/>
          </a:p>
          <a:p>
            <a:pPr marL="114300" indent="0">
              <a:buNone/>
            </a:pPr>
            <a:r>
              <a:rPr lang="id-ID" b="1" dirty="0" smtClean="0"/>
              <a:t>HALAMAN </a:t>
            </a:r>
            <a:r>
              <a:rPr lang="id-ID" b="1" dirty="0" smtClean="0"/>
              <a:t>PENGESAHAN</a:t>
            </a:r>
            <a:endParaRPr lang="id-ID" b="1" dirty="0" smtClean="0"/>
          </a:p>
          <a:p>
            <a:pPr marL="114300" indent="0">
              <a:buNone/>
            </a:pPr>
            <a:r>
              <a:rPr lang="id-ID" b="1" dirty="0" smtClean="0"/>
              <a:t>DAFTAR ISI</a:t>
            </a:r>
          </a:p>
          <a:p>
            <a:pPr marL="114300" indent="0">
              <a:buNone/>
            </a:pPr>
            <a:r>
              <a:rPr lang="id-ID" b="1" dirty="0" smtClean="0"/>
              <a:t>RINGKASAN </a:t>
            </a:r>
            <a:r>
              <a:rPr lang="id-ID" b="1" dirty="0"/>
              <a:t>(</a:t>
            </a:r>
            <a:r>
              <a:rPr lang="id-ID" b="1" dirty="0" smtClean="0"/>
              <a:t>maks</a:t>
            </a:r>
            <a:r>
              <a:rPr lang="en-US" b="1" dirty="0" smtClean="0"/>
              <a:t>.</a:t>
            </a:r>
            <a:r>
              <a:rPr lang="id-ID" b="1" dirty="0" smtClean="0"/>
              <a:t> </a:t>
            </a:r>
            <a:r>
              <a:rPr lang="id-ID" b="1" dirty="0"/>
              <a:t>satu </a:t>
            </a:r>
            <a:r>
              <a:rPr lang="id-ID" b="1" dirty="0" smtClean="0"/>
              <a:t>hal</a:t>
            </a:r>
            <a:r>
              <a:rPr lang="en-US" b="1" dirty="0" smtClean="0"/>
              <a:t>.)</a:t>
            </a:r>
            <a:r>
              <a:rPr lang="id-ID" b="1" dirty="0" smtClean="0"/>
              <a:t> </a:t>
            </a:r>
            <a:endParaRPr lang="id-ID" b="1" dirty="0"/>
          </a:p>
          <a:p>
            <a:pPr marL="114300" indent="0">
              <a:buNone/>
            </a:pPr>
            <a:r>
              <a:rPr lang="en-US" dirty="0" err="1" smtClean="0"/>
              <a:t>Memuat</a:t>
            </a:r>
            <a:r>
              <a:rPr lang="en-US" dirty="0" smtClean="0"/>
              <a:t> t</a:t>
            </a:r>
            <a:r>
              <a:rPr lang="id-ID" dirty="0" smtClean="0"/>
              <a:t>ujuan </a:t>
            </a:r>
            <a:r>
              <a:rPr lang="id-ID" dirty="0"/>
              <a:t>jangka panjang dan target khusus yang ingin </a:t>
            </a:r>
            <a:r>
              <a:rPr lang="id-ID" dirty="0" smtClean="0"/>
              <a:t>dicapai</a:t>
            </a:r>
            <a:r>
              <a:rPr lang="en-US" dirty="0" smtClean="0"/>
              <a:t>,</a:t>
            </a:r>
            <a:r>
              <a:rPr lang="id-ID" dirty="0" smtClean="0"/>
              <a:t> </a:t>
            </a:r>
            <a:r>
              <a:rPr lang="id-ID" dirty="0"/>
              <a:t>metode yang akan </a:t>
            </a:r>
            <a:r>
              <a:rPr lang="id-ID" dirty="0" smtClean="0"/>
              <a:t>dipakai. </a:t>
            </a:r>
            <a:endParaRPr lang="en-US" dirty="0" smtClean="0"/>
          </a:p>
          <a:p>
            <a:pPr marL="114300" indent="0">
              <a:buNone/>
            </a:pPr>
            <a:r>
              <a:rPr lang="id-ID" dirty="0" smtClean="0"/>
              <a:t>menguraikan </a:t>
            </a:r>
            <a:r>
              <a:rPr lang="id-ID" dirty="0"/>
              <a:t>secara cermat dan singkat tentang rencana kegiatan yang diusulkan.  </a:t>
            </a:r>
          </a:p>
          <a:p>
            <a:pPr marL="114300" indent="0">
              <a:buNone/>
            </a:pPr>
            <a:r>
              <a:rPr lang="id-ID" b="1" dirty="0" smtClean="0"/>
              <a:t>BAB </a:t>
            </a:r>
            <a:r>
              <a:rPr lang="id-ID" b="1" dirty="0"/>
              <a:t>1. PENDAHULUAN </a:t>
            </a:r>
            <a:endParaRPr lang="id-ID" b="1" dirty="0" smtClean="0"/>
          </a:p>
          <a:p>
            <a:pPr marL="114300" indent="0">
              <a:buNone/>
            </a:pPr>
            <a:r>
              <a:rPr lang="id-ID" dirty="0" smtClean="0"/>
              <a:t>Uraian </a:t>
            </a:r>
            <a:r>
              <a:rPr lang="id-ID" dirty="0"/>
              <a:t>proses dalam mengidentifikasi masalah pada mitra yang akan dicari solusinya dengan merujuk dari berbagai sumber </a:t>
            </a:r>
            <a:r>
              <a:rPr lang="id-ID" dirty="0" smtClean="0"/>
              <a:t>pustaka</a:t>
            </a:r>
            <a:r>
              <a:rPr lang="en-US" dirty="0" smtClean="0"/>
              <a:t>.</a:t>
            </a:r>
            <a:r>
              <a:rPr lang="id-ID" dirty="0" smtClean="0"/>
              <a:t> </a:t>
            </a:r>
            <a:endParaRPr lang="id-ID" dirty="0"/>
          </a:p>
        </p:txBody>
      </p:sp>
    </p:spTree>
    <p:extLst>
      <p:ext uri="{BB962C8B-B14F-4D97-AF65-F5344CB8AC3E}">
        <p14:creationId xmlns:p14="http://schemas.microsoft.com/office/powerpoint/2010/main" val="3655631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Pendahuluan</a:t>
            </a:r>
            <a:endParaRPr lang="id-ID" dirty="0"/>
          </a:p>
        </p:txBody>
      </p:sp>
      <p:sp>
        <p:nvSpPr>
          <p:cNvPr id="3" name="Content Placeholder 2"/>
          <p:cNvSpPr>
            <a:spLocks noGrp="1"/>
          </p:cNvSpPr>
          <p:nvPr>
            <p:ph idx="1"/>
          </p:nvPr>
        </p:nvSpPr>
        <p:spPr/>
        <p:txBody>
          <a:bodyPr>
            <a:normAutofit/>
          </a:bodyPr>
          <a:lstStyle/>
          <a:p>
            <a:pPr marL="0" indent="0">
              <a:buNone/>
            </a:pPr>
            <a:endParaRPr lang="id-ID" dirty="0" smtClean="0"/>
          </a:p>
        </p:txBody>
      </p:sp>
      <p:graphicFrame>
        <p:nvGraphicFramePr>
          <p:cNvPr id="4" name="Diagram 3"/>
          <p:cNvGraphicFramePr/>
          <p:nvPr>
            <p:extLst>
              <p:ext uri="{D42A27DB-BD31-4B8C-83A1-F6EECF244321}">
                <p14:modId xmlns:p14="http://schemas.microsoft.com/office/powerpoint/2010/main" val="2173015698"/>
              </p:ext>
            </p:extLst>
          </p:nvPr>
        </p:nvGraphicFramePr>
        <p:xfrm>
          <a:off x="0" y="1397000"/>
          <a:ext cx="8964488"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352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114300" indent="0">
              <a:buNone/>
            </a:pPr>
            <a:r>
              <a:rPr lang="id-ID" b="1" dirty="0"/>
              <a:t>BAB 2. TINJAUAN PUSTAKA </a:t>
            </a:r>
            <a:endParaRPr lang="id-ID" b="1" dirty="0" smtClean="0"/>
          </a:p>
          <a:p>
            <a:pPr marL="114300" indent="0">
              <a:buNone/>
            </a:pPr>
            <a:r>
              <a:rPr lang="id-ID" dirty="0" smtClean="0"/>
              <a:t>Uraian </a:t>
            </a:r>
            <a:r>
              <a:rPr lang="id-ID" dirty="0"/>
              <a:t>kondisi umum lingkungan yang menimbulkan gagasan membantu mitra dalam meningkatkan usaha atau kegiatannya. </a:t>
            </a:r>
            <a:r>
              <a:rPr lang="en-US" dirty="0" err="1" smtClean="0"/>
              <a:t>Menj</a:t>
            </a:r>
            <a:r>
              <a:rPr lang="id-ID" dirty="0" smtClean="0"/>
              <a:t>elaskan </a:t>
            </a:r>
            <a:r>
              <a:rPr lang="id-ID" dirty="0"/>
              <a:t>g</a:t>
            </a:r>
            <a:r>
              <a:rPr lang="id-ID" dirty="0" smtClean="0"/>
              <a:t>ambaran </a:t>
            </a:r>
            <a:r>
              <a:rPr lang="id-ID" dirty="0"/>
              <a:t>tentang potensi sumberdaya dan peluang pasar termasuk analisis ekonomi usaha yang sudah ada secara singkat untuk menunjukkan sumbangsih penerapan teknologi yang diusulkan. </a:t>
            </a:r>
            <a:endParaRPr lang="en-US" dirty="0" smtClean="0"/>
          </a:p>
          <a:p>
            <a:pPr marL="114300" indent="0">
              <a:buNone/>
            </a:pPr>
            <a:r>
              <a:rPr lang="id-ID" b="1" dirty="0"/>
              <a:t>BAB 3. METODE PELAKSANAAN </a:t>
            </a:r>
          </a:p>
          <a:p>
            <a:pPr marL="114300" indent="0">
              <a:buNone/>
            </a:pPr>
            <a:r>
              <a:rPr lang="id-ID" dirty="0"/>
              <a:t>uraikan secara lengkap mengenai teknik, cara atau tahapan pekerjaan dalam menyelesaikan permasalahan dan sekaligus pencapaian tujuan program. </a:t>
            </a:r>
          </a:p>
          <a:p>
            <a:pPr marL="114300" indent="0">
              <a:buNone/>
            </a:pPr>
            <a:endParaRPr lang="en-US" dirty="0" smtClean="0"/>
          </a:p>
        </p:txBody>
      </p:sp>
    </p:spTree>
    <p:extLst>
      <p:ext uri="{BB962C8B-B14F-4D97-AF65-F5344CB8AC3E}">
        <p14:creationId xmlns:p14="http://schemas.microsoft.com/office/powerpoint/2010/main" val="2385335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114300" indent="0">
              <a:buNone/>
            </a:pPr>
            <a:r>
              <a:rPr lang="id-ID" b="1" dirty="0" smtClean="0"/>
              <a:t>BAB </a:t>
            </a:r>
            <a:r>
              <a:rPr lang="id-ID" b="1" dirty="0"/>
              <a:t>4. BIAYA DAN JADWAL KEGIATAN </a:t>
            </a:r>
            <a:endParaRPr lang="id-ID" b="1" dirty="0" smtClean="0"/>
          </a:p>
          <a:p>
            <a:pPr marL="114300" indent="0">
              <a:buNone/>
            </a:pPr>
            <a:r>
              <a:rPr lang="id-ID" b="1" dirty="0" smtClean="0"/>
              <a:t>4.1 </a:t>
            </a:r>
            <a:r>
              <a:rPr lang="id-ID" b="1" dirty="0"/>
              <a:t>Anggaran Biaya Ringkasan anggaran biaya disusun </a:t>
            </a:r>
            <a:r>
              <a:rPr lang="id-ID" b="1" dirty="0" smtClean="0"/>
              <a:t>sbb:</a:t>
            </a:r>
            <a:endParaRPr lang="id-ID" b="1" dirty="0"/>
          </a:p>
          <a:p>
            <a:pPr marL="114300" indent="0">
              <a:buNone/>
            </a:pPr>
            <a:r>
              <a:rPr lang="id-ID" dirty="0" smtClean="0"/>
              <a:t>1 </a:t>
            </a:r>
            <a:r>
              <a:rPr lang="id-ID" dirty="0"/>
              <a:t>Peralatan </a:t>
            </a:r>
            <a:r>
              <a:rPr lang="id-ID" dirty="0" smtClean="0"/>
              <a:t>penunjang</a:t>
            </a:r>
            <a:r>
              <a:rPr lang="id-ID" dirty="0"/>
              <a:t> </a:t>
            </a:r>
            <a:r>
              <a:rPr lang="id-ID" dirty="0" smtClean="0"/>
              <a:t>(15</a:t>
            </a:r>
            <a:r>
              <a:rPr lang="id-ID" dirty="0"/>
              <a:t>– 25%). </a:t>
            </a:r>
            <a:endParaRPr lang="id-ID" dirty="0" smtClean="0"/>
          </a:p>
          <a:p>
            <a:pPr marL="114300" indent="0">
              <a:buNone/>
            </a:pPr>
            <a:r>
              <a:rPr lang="id-ID" dirty="0" smtClean="0"/>
              <a:t>2 </a:t>
            </a:r>
            <a:r>
              <a:rPr lang="id-ID" dirty="0"/>
              <a:t>Bahan habis </a:t>
            </a:r>
            <a:r>
              <a:rPr lang="id-ID" dirty="0" smtClean="0"/>
              <a:t>pakai (30–40</a:t>
            </a:r>
            <a:r>
              <a:rPr lang="id-ID" dirty="0"/>
              <a:t>%). </a:t>
            </a:r>
            <a:endParaRPr lang="id-ID" dirty="0" smtClean="0"/>
          </a:p>
          <a:p>
            <a:pPr marL="114300" indent="0">
              <a:buNone/>
            </a:pPr>
            <a:r>
              <a:rPr lang="id-ID" dirty="0" smtClean="0"/>
              <a:t>3 </a:t>
            </a:r>
            <a:r>
              <a:rPr lang="id-ID" dirty="0" smtClean="0"/>
              <a:t>Perjalanan </a:t>
            </a:r>
            <a:r>
              <a:rPr lang="id-ID" dirty="0"/>
              <a:t>(10–20%).  </a:t>
            </a:r>
            <a:endParaRPr lang="id-ID" dirty="0" smtClean="0"/>
          </a:p>
          <a:p>
            <a:pPr marL="114300" indent="0">
              <a:buNone/>
            </a:pPr>
            <a:r>
              <a:rPr lang="id-ID" dirty="0" smtClean="0"/>
              <a:t>4 </a:t>
            </a:r>
            <a:r>
              <a:rPr lang="id-ID" dirty="0"/>
              <a:t>Lain-lain: </a:t>
            </a:r>
            <a:r>
              <a:rPr lang="id-ID" dirty="0" smtClean="0"/>
              <a:t>adm, </a:t>
            </a:r>
            <a:r>
              <a:rPr lang="id-ID" dirty="0"/>
              <a:t>publikasi, seminar, </a:t>
            </a:r>
            <a:r>
              <a:rPr lang="id-ID" dirty="0" smtClean="0"/>
              <a:t>laporan </a:t>
            </a:r>
            <a:r>
              <a:rPr lang="id-ID" dirty="0" smtClean="0"/>
              <a:t>(</a:t>
            </a:r>
            <a:r>
              <a:rPr lang="id-ID" dirty="0"/>
              <a:t>Maks. 15%)  </a:t>
            </a:r>
            <a:endParaRPr lang="en-US" dirty="0" smtClean="0"/>
          </a:p>
          <a:p>
            <a:pPr marL="114300" indent="0">
              <a:buNone/>
            </a:pPr>
            <a:r>
              <a:rPr lang="id-ID" b="1" dirty="0"/>
              <a:t>4.2 Jadwal Kegiatan Jadwal kegiatan </a:t>
            </a:r>
            <a:r>
              <a:rPr lang="id-ID" dirty="0"/>
              <a:t>antara 3  sampai 5 bulan dan disusun dalam bentuk bar chart. </a:t>
            </a:r>
          </a:p>
          <a:p>
            <a:pPr marL="114300" indent="0">
              <a:buNone/>
            </a:pPr>
            <a:r>
              <a:rPr lang="id-ID" b="1" dirty="0"/>
              <a:t>DAFTAR PUSTAKA </a:t>
            </a:r>
          </a:p>
          <a:p>
            <a:pPr marL="114300" indent="0">
              <a:buNone/>
            </a:pPr>
            <a:r>
              <a:rPr lang="id-ID" dirty="0"/>
              <a:t>disusun berdasarkan sistem nama dan tahun, dengan urutan abjad nama pengarang, tahun, judul tulisan, dan sumber. </a:t>
            </a:r>
          </a:p>
          <a:p>
            <a:pPr marL="114300" indent="0">
              <a:buNone/>
            </a:pPr>
            <a:endParaRPr lang="id-ID" dirty="0"/>
          </a:p>
        </p:txBody>
      </p:sp>
    </p:spTree>
    <p:extLst>
      <p:ext uri="{BB962C8B-B14F-4D97-AF65-F5344CB8AC3E}">
        <p14:creationId xmlns:p14="http://schemas.microsoft.com/office/powerpoint/2010/main" val="1411352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114300" indent="0">
              <a:buNone/>
            </a:pPr>
            <a:r>
              <a:rPr lang="id-ID" b="1" dirty="0" smtClean="0"/>
              <a:t>LAMPIRAN-LAMPIRAN </a:t>
            </a:r>
            <a:endParaRPr lang="id-ID" b="1" dirty="0" smtClean="0"/>
          </a:p>
          <a:p>
            <a:r>
              <a:rPr lang="id-ID" dirty="0" smtClean="0"/>
              <a:t>Lampiran </a:t>
            </a:r>
            <a:r>
              <a:rPr lang="id-ID" dirty="0"/>
              <a:t>1.  Biodata Ketua, Anggota dan Dosen Pembimbing yang ditandatangani </a:t>
            </a:r>
            <a:endParaRPr lang="id-ID" dirty="0" smtClean="0"/>
          </a:p>
          <a:p>
            <a:r>
              <a:rPr lang="id-ID" dirty="0" smtClean="0"/>
              <a:t>Lampiran </a:t>
            </a:r>
            <a:r>
              <a:rPr lang="id-ID" dirty="0"/>
              <a:t>2. Justifikasi Anggaran Kegiatan </a:t>
            </a:r>
            <a:endParaRPr lang="id-ID" dirty="0" smtClean="0"/>
          </a:p>
          <a:p>
            <a:r>
              <a:rPr lang="id-ID" dirty="0" smtClean="0"/>
              <a:t>Lampiran </a:t>
            </a:r>
            <a:r>
              <a:rPr lang="id-ID" dirty="0"/>
              <a:t>3. Susunan Organisasi Tim Kegiatan dan Pembagian Tugas </a:t>
            </a:r>
            <a:endParaRPr lang="id-ID" dirty="0" smtClean="0"/>
          </a:p>
          <a:p>
            <a:r>
              <a:rPr lang="id-ID" dirty="0" smtClean="0"/>
              <a:t>Lampiran </a:t>
            </a:r>
            <a:r>
              <a:rPr lang="id-ID" dirty="0"/>
              <a:t>4. Surat Pernyataan Ketua </a:t>
            </a:r>
            <a:r>
              <a:rPr lang="id-ID" dirty="0" smtClean="0"/>
              <a:t>Kegiatan </a:t>
            </a:r>
            <a:endParaRPr lang="id-ID" dirty="0"/>
          </a:p>
        </p:txBody>
      </p:sp>
    </p:spTree>
    <p:extLst>
      <p:ext uri="{BB962C8B-B14F-4D97-AF65-F5344CB8AC3E}">
        <p14:creationId xmlns:p14="http://schemas.microsoft.com/office/powerpoint/2010/main" val="2212202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Penulisan </a:t>
            </a:r>
            <a:r>
              <a:rPr lang="id-ID" dirty="0" smtClean="0"/>
              <a:t>PKM-</a:t>
            </a:r>
            <a:r>
              <a:rPr lang="en-US" dirty="0" smtClean="0"/>
              <a:t>KC</a:t>
            </a:r>
            <a:endParaRPr lang="id-ID" dirty="0"/>
          </a:p>
        </p:txBody>
      </p:sp>
      <p:sp>
        <p:nvSpPr>
          <p:cNvPr id="3" name="Content Placeholder 2"/>
          <p:cNvSpPr>
            <a:spLocks noGrp="1"/>
          </p:cNvSpPr>
          <p:nvPr>
            <p:ph idx="1"/>
          </p:nvPr>
        </p:nvSpPr>
        <p:spPr/>
        <p:txBody>
          <a:bodyPr>
            <a:normAutofit fontScale="85000" lnSpcReduction="20000"/>
          </a:bodyPr>
          <a:lstStyle/>
          <a:p>
            <a:pPr marL="114300" indent="0">
              <a:buNone/>
            </a:pPr>
            <a:r>
              <a:rPr lang="id-ID" b="1" dirty="0" smtClean="0"/>
              <a:t>HALAMAN </a:t>
            </a:r>
            <a:r>
              <a:rPr lang="id-ID" b="1" dirty="0" smtClean="0"/>
              <a:t>SAMPUL</a:t>
            </a:r>
            <a:endParaRPr lang="id-ID" b="1" dirty="0" smtClean="0"/>
          </a:p>
          <a:p>
            <a:pPr marL="114300" indent="0">
              <a:buNone/>
            </a:pPr>
            <a:r>
              <a:rPr lang="id-ID" b="1" dirty="0" smtClean="0"/>
              <a:t>HALAMAN </a:t>
            </a:r>
            <a:r>
              <a:rPr lang="id-ID" b="1" dirty="0" smtClean="0"/>
              <a:t>PENGESAHAN</a:t>
            </a:r>
            <a:endParaRPr lang="id-ID" b="1" dirty="0" smtClean="0"/>
          </a:p>
          <a:p>
            <a:pPr marL="114300" indent="0">
              <a:buNone/>
            </a:pPr>
            <a:r>
              <a:rPr lang="id-ID" b="1" dirty="0" smtClean="0"/>
              <a:t>DAFTAR ISI</a:t>
            </a:r>
          </a:p>
          <a:p>
            <a:pPr marL="114300" indent="0">
              <a:buNone/>
            </a:pPr>
            <a:r>
              <a:rPr lang="id-ID" b="1" dirty="0" smtClean="0"/>
              <a:t>RINGKASAN </a:t>
            </a:r>
            <a:r>
              <a:rPr lang="id-ID" b="1" dirty="0"/>
              <a:t>(</a:t>
            </a:r>
            <a:r>
              <a:rPr lang="id-ID" b="1" dirty="0" smtClean="0"/>
              <a:t>maks</a:t>
            </a:r>
            <a:r>
              <a:rPr lang="en-US" b="1" dirty="0" smtClean="0"/>
              <a:t>.</a:t>
            </a:r>
            <a:r>
              <a:rPr lang="id-ID" b="1" dirty="0" smtClean="0"/>
              <a:t> </a:t>
            </a:r>
            <a:r>
              <a:rPr lang="id-ID" b="1" dirty="0"/>
              <a:t>satu </a:t>
            </a:r>
            <a:r>
              <a:rPr lang="id-ID" b="1" dirty="0" smtClean="0"/>
              <a:t>hal</a:t>
            </a:r>
            <a:r>
              <a:rPr lang="en-US" b="1" dirty="0" smtClean="0"/>
              <a:t>.)</a:t>
            </a:r>
            <a:r>
              <a:rPr lang="id-ID" b="1" dirty="0" smtClean="0"/>
              <a:t> </a:t>
            </a:r>
            <a:endParaRPr lang="id-ID" b="1" dirty="0"/>
          </a:p>
          <a:p>
            <a:pPr marL="114300" indent="0">
              <a:buNone/>
            </a:pPr>
            <a:r>
              <a:rPr lang="en-US" dirty="0" err="1" smtClean="0"/>
              <a:t>Memuat</a:t>
            </a:r>
            <a:r>
              <a:rPr lang="en-US" dirty="0" smtClean="0"/>
              <a:t> t</a:t>
            </a:r>
            <a:r>
              <a:rPr lang="id-ID" dirty="0" smtClean="0"/>
              <a:t>ujuan jangka panjang dan target khusus yang ingin dicapai</a:t>
            </a:r>
            <a:r>
              <a:rPr lang="en-US" dirty="0" smtClean="0"/>
              <a:t>,</a:t>
            </a:r>
            <a:r>
              <a:rPr lang="id-ID" dirty="0" smtClean="0"/>
              <a:t> metode yang akan dipakai. </a:t>
            </a:r>
            <a:endParaRPr lang="en-US" dirty="0" smtClean="0"/>
          </a:p>
          <a:p>
            <a:pPr marL="114300" indent="0">
              <a:buNone/>
            </a:pPr>
            <a:r>
              <a:rPr lang="id-ID" dirty="0" smtClean="0"/>
              <a:t>menguraikan secara cermat dan singkat tentang rencana kegiatan yang diusulkan.  </a:t>
            </a:r>
          </a:p>
          <a:p>
            <a:pPr marL="114300" indent="0">
              <a:buNone/>
            </a:pPr>
            <a:r>
              <a:rPr lang="id-ID" b="1" dirty="0" smtClean="0"/>
              <a:t>BAB 1. PENDAHULUAN </a:t>
            </a:r>
          </a:p>
          <a:p>
            <a:pPr marL="114300" indent="0">
              <a:buNone/>
            </a:pPr>
            <a:r>
              <a:rPr lang="id-ID" dirty="0" smtClean="0"/>
              <a:t>uraian </a:t>
            </a:r>
            <a:r>
              <a:rPr lang="id-ID" dirty="0"/>
              <a:t>proses </a:t>
            </a:r>
            <a:r>
              <a:rPr lang="id-ID" dirty="0" smtClean="0"/>
              <a:t>mengidentifikasi </a:t>
            </a:r>
            <a:r>
              <a:rPr lang="id-ID" dirty="0"/>
              <a:t>masalah yang akan dicari solusinya yang merujuk pada berbagai sumber </a:t>
            </a:r>
            <a:r>
              <a:rPr lang="id-ID" dirty="0" smtClean="0"/>
              <a:t>pustaka</a:t>
            </a:r>
            <a:r>
              <a:rPr lang="en-US" dirty="0"/>
              <a:t>.</a:t>
            </a:r>
            <a:endParaRPr lang="id-ID" dirty="0"/>
          </a:p>
          <a:p>
            <a:pPr marL="114300" indent="0">
              <a:buNone/>
            </a:pPr>
            <a:r>
              <a:rPr lang="id-ID" dirty="0" smtClean="0"/>
              <a:t>Uraian </a:t>
            </a:r>
            <a:r>
              <a:rPr lang="id-ID" dirty="0"/>
              <a:t>pula kondisi dan potensi wilayah dari segi fisik, sosial, ekonomi maupun lingkungan yang relevan dengan kegiatan yang akan dilakukan. </a:t>
            </a:r>
          </a:p>
          <a:p>
            <a:pPr marL="114300" indent="0">
              <a:buNone/>
            </a:pPr>
            <a:r>
              <a:rPr lang="id-ID" dirty="0" smtClean="0"/>
              <a:t>Uraian </a:t>
            </a:r>
            <a:r>
              <a:rPr lang="id-ID" dirty="0"/>
              <a:t>secara singkat pada bagian mana karsa cipta yang ditawarkan mampu memberikan nilai atau manfaat jangka panjang kepada pihak sasaran. </a:t>
            </a:r>
          </a:p>
          <a:p>
            <a:pPr marL="114300" indent="0">
              <a:buNone/>
            </a:pPr>
            <a:r>
              <a:rPr lang="en-US" dirty="0" err="1" smtClean="0"/>
              <a:t>Memuat</a:t>
            </a:r>
            <a:r>
              <a:rPr lang="en-US" dirty="0" smtClean="0"/>
              <a:t> l</a:t>
            </a:r>
            <a:r>
              <a:rPr lang="id-ID" dirty="0" smtClean="0"/>
              <a:t>uaran </a:t>
            </a:r>
            <a:r>
              <a:rPr lang="id-ID" dirty="0"/>
              <a:t>yang diharapkan </a:t>
            </a:r>
            <a:r>
              <a:rPr lang="en-US" dirty="0" smtClean="0"/>
              <a:t>&amp;</a:t>
            </a:r>
            <a:r>
              <a:rPr lang="id-ID" dirty="0" smtClean="0"/>
              <a:t>manfaat kegiatan. </a:t>
            </a:r>
            <a:endParaRPr lang="id-ID" dirty="0"/>
          </a:p>
        </p:txBody>
      </p:sp>
    </p:spTree>
    <p:extLst>
      <p:ext uri="{BB962C8B-B14F-4D97-AF65-F5344CB8AC3E}">
        <p14:creationId xmlns:p14="http://schemas.microsoft.com/office/powerpoint/2010/main" val="4047553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Penulisan PKM-KC</a:t>
            </a:r>
            <a:endParaRPr lang="id-ID" dirty="0"/>
          </a:p>
        </p:txBody>
      </p:sp>
      <p:sp>
        <p:nvSpPr>
          <p:cNvPr id="3" name="Content Placeholder 2"/>
          <p:cNvSpPr>
            <a:spLocks noGrp="1"/>
          </p:cNvSpPr>
          <p:nvPr>
            <p:ph idx="1"/>
          </p:nvPr>
        </p:nvSpPr>
        <p:spPr/>
        <p:txBody>
          <a:bodyPr>
            <a:normAutofit lnSpcReduction="10000"/>
          </a:bodyPr>
          <a:lstStyle/>
          <a:p>
            <a:pPr marL="114300" indent="0">
              <a:buNone/>
            </a:pPr>
            <a:r>
              <a:rPr lang="id-ID" b="1" dirty="0" smtClean="0"/>
              <a:t>BAB </a:t>
            </a:r>
            <a:r>
              <a:rPr lang="id-ID" b="1" dirty="0"/>
              <a:t>2. TINJAUAN PUSTAKA </a:t>
            </a:r>
            <a:endParaRPr lang="id-ID" b="1" dirty="0" smtClean="0"/>
          </a:p>
          <a:p>
            <a:pPr marL="114300" indent="0">
              <a:buNone/>
            </a:pPr>
            <a:r>
              <a:rPr lang="en-US" dirty="0" smtClean="0"/>
              <a:t>U</a:t>
            </a:r>
            <a:r>
              <a:rPr lang="id-ID" dirty="0" smtClean="0"/>
              <a:t>raian </a:t>
            </a:r>
            <a:r>
              <a:rPr lang="id-ID" dirty="0"/>
              <a:t>kondisi umum lingkungan yang menimbulkan gagasan menciptakan yang didasari atas karsa dan nalar mahasiswa. </a:t>
            </a:r>
            <a:endParaRPr lang="id-ID" dirty="0" smtClean="0"/>
          </a:p>
          <a:p>
            <a:pPr marL="114300" indent="0">
              <a:buNone/>
            </a:pPr>
            <a:r>
              <a:rPr lang="id-ID" dirty="0" smtClean="0"/>
              <a:t>Gambaran </a:t>
            </a:r>
            <a:r>
              <a:rPr lang="id-ID" dirty="0"/>
              <a:t>mengenai potensi sumberdaya dan peluang pasar termasuk analisis ekonomi usaha yang direncanakan disajikan secara singkat untuk menunjukkan manfaat dari karsa cipta yang diajukan. </a:t>
            </a:r>
            <a:endParaRPr lang="id-ID" dirty="0" smtClean="0"/>
          </a:p>
          <a:p>
            <a:pPr marL="114300" indent="0">
              <a:buNone/>
            </a:pPr>
            <a:r>
              <a:rPr lang="id-ID" dirty="0" smtClean="0"/>
              <a:t>Uraian literatur </a:t>
            </a:r>
            <a:r>
              <a:rPr lang="id-ID" dirty="0"/>
              <a:t>yang memiliki keterkaitan dengan ide atau gagasan yang ditawarkan dan jika ada kemiripan, pada bagian mana karsa cipta yang ditawarkan memiliki perbedaan atau keunikan. </a:t>
            </a:r>
            <a:endParaRPr lang="id-ID" dirty="0" smtClean="0"/>
          </a:p>
          <a:p>
            <a:pPr marL="114300" indent="0">
              <a:buNone/>
            </a:pPr>
            <a:r>
              <a:rPr lang="id-ID" dirty="0" smtClean="0"/>
              <a:t>Karsa </a:t>
            </a:r>
            <a:r>
              <a:rPr lang="id-ID" dirty="0"/>
              <a:t>cipta yang ditawarkan harus bersifat </a:t>
            </a:r>
            <a:r>
              <a:rPr lang="id-ID" b="1" dirty="0"/>
              <a:t>konstruktif</a:t>
            </a:r>
            <a:r>
              <a:rPr lang="id-ID" dirty="0"/>
              <a:t> dan mampu menghasilkan suatu sistem, desain, model/barang atau prototip dan sejenisnya serta memiliki daya guna yang jelas. </a:t>
            </a:r>
          </a:p>
        </p:txBody>
      </p:sp>
    </p:spTree>
    <p:extLst>
      <p:ext uri="{BB962C8B-B14F-4D97-AF65-F5344CB8AC3E}">
        <p14:creationId xmlns:p14="http://schemas.microsoft.com/office/powerpoint/2010/main" val="2727451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114300" indent="0">
              <a:buNone/>
            </a:pPr>
            <a:r>
              <a:rPr lang="id-ID" sz="2400" b="1" dirty="0"/>
              <a:t>BAB 3. METODE PELAKSANAAN </a:t>
            </a:r>
          </a:p>
          <a:p>
            <a:pPr marL="114300" indent="0">
              <a:buNone/>
            </a:pPr>
            <a:r>
              <a:rPr lang="id-ID" sz="2400" dirty="0" smtClean="0"/>
              <a:t>uraian </a:t>
            </a:r>
            <a:r>
              <a:rPr lang="id-ID" sz="2400" dirty="0"/>
              <a:t>metode yang </a:t>
            </a:r>
            <a:r>
              <a:rPr lang="id-ID" sz="2400" dirty="0" smtClean="0"/>
              <a:t>digunakan</a:t>
            </a:r>
            <a:r>
              <a:rPr lang="en-US" sz="2400" dirty="0" smtClean="0"/>
              <a:t>, </a:t>
            </a:r>
            <a:r>
              <a:rPr lang="id-ID" sz="2400" dirty="0" smtClean="0"/>
              <a:t>teknik</a:t>
            </a:r>
            <a:r>
              <a:rPr lang="id-ID" sz="2400" dirty="0"/>
              <a:t>, cara atau tahapan pekerjaan dalam menyelesaikan permasalahan dan </a:t>
            </a:r>
            <a:r>
              <a:rPr lang="id-ID" sz="2400" dirty="0" smtClean="0"/>
              <a:t>pencapaian </a:t>
            </a:r>
            <a:r>
              <a:rPr lang="id-ID" sz="2400" dirty="0"/>
              <a:t>tujuan program.  </a:t>
            </a:r>
          </a:p>
          <a:p>
            <a:pPr marL="114300" indent="0">
              <a:buNone/>
            </a:pPr>
            <a:r>
              <a:rPr lang="id-ID" b="1" dirty="0" smtClean="0"/>
              <a:t>BAB </a:t>
            </a:r>
            <a:r>
              <a:rPr lang="id-ID" b="1" dirty="0"/>
              <a:t>4. BIAYA DAN JADWAL KEGIATAN </a:t>
            </a:r>
            <a:endParaRPr lang="id-ID" b="1" dirty="0" smtClean="0"/>
          </a:p>
          <a:p>
            <a:pPr marL="114300" indent="0">
              <a:buNone/>
            </a:pPr>
            <a:r>
              <a:rPr lang="id-ID" b="1" dirty="0" smtClean="0"/>
              <a:t>4.1 </a:t>
            </a:r>
            <a:r>
              <a:rPr lang="id-ID" b="1" dirty="0"/>
              <a:t>Anggaran Biaya Ringkasan anggaran biaya disusun </a:t>
            </a:r>
            <a:r>
              <a:rPr lang="id-ID" b="1" dirty="0" smtClean="0"/>
              <a:t>sbb:</a:t>
            </a:r>
            <a:endParaRPr lang="id-ID" b="1" dirty="0"/>
          </a:p>
          <a:p>
            <a:pPr marL="114300" indent="0">
              <a:buNone/>
            </a:pPr>
            <a:r>
              <a:rPr lang="id-ID" dirty="0" smtClean="0"/>
              <a:t>1 </a:t>
            </a:r>
            <a:r>
              <a:rPr lang="id-ID" dirty="0"/>
              <a:t>Peralatan </a:t>
            </a:r>
            <a:r>
              <a:rPr lang="id-ID" dirty="0" smtClean="0"/>
              <a:t>penunjang</a:t>
            </a:r>
            <a:r>
              <a:rPr lang="id-ID" dirty="0"/>
              <a:t> </a:t>
            </a:r>
            <a:r>
              <a:rPr lang="id-ID" dirty="0" smtClean="0"/>
              <a:t>(15</a:t>
            </a:r>
            <a:r>
              <a:rPr lang="id-ID" dirty="0"/>
              <a:t>– 25%). </a:t>
            </a:r>
            <a:endParaRPr lang="id-ID" dirty="0" smtClean="0"/>
          </a:p>
          <a:p>
            <a:pPr marL="114300" indent="0">
              <a:buNone/>
            </a:pPr>
            <a:r>
              <a:rPr lang="id-ID" dirty="0" smtClean="0"/>
              <a:t>2 </a:t>
            </a:r>
            <a:r>
              <a:rPr lang="id-ID" dirty="0"/>
              <a:t>Bahan habis </a:t>
            </a:r>
            <a:r>
              <a:rPr lang="id-ID" dirty="0" smtClean="0"/>
              <a:t>pakai (30–40</a:t>
            </a:r>
            <a:r>
              <a:rPr lang="id-ID" dirty="0"/>
              <a:t>%). </a:t>
            </a:r>
            <a:endParaRPr lang="id-ID" dirty="0" smtClean="0"/>
          </a:p>
          <a:p>
            <a:pPr marL="114300" indent="0">
              <a:buNone/>
            </a:pPr>
            <a:r>
              <a:rPr lang="id-ID" dirty="0" smtClean="0"/>
              <a:t>3 </a:t>
            </a:r>
            <a:r>
              <a:rPr lang="id-ID" dirty="0" smtClean="0"/>
              <a:t>Perjalanan </a:t>
            </a:r>
            <a:r>
              <a:rPr lang="id-ID" dirty="0"/>
              <a:t>(10–20%).  </a:t>
            </a:r>
            <a:endParaRPr lang="id-ID" dirty="0" smtClean="0"/>
          </a:p>
          <a:p>
            <a:pPr marL="114300" indent="0">
              <a:buNone/>
            </a:pPr>
            <a:r>
              <a:rPr lang="id-ID" dirty="0" smtClean="0"/>
              <a:t>4 </a:t>
            </a:r>
            <a:r>
              <a:rPr lang="id-ID" dirty="0"/>
              <a:t>Lain-lain: </a:t>
            </a:r>
            <a:r>
              <a:rPr lang="id-ID" dirty="0" smtClean="0"/>
              <a:t>adm, </a:t>
            </a:r>
            <a:r>
              <a:rPr lang="id-ID" dirty="0"/>
              <a:t>publikasi, seminar, </a:t>
            </a:r>
            <a:r>
              <a:rPr lang="id-ID" dirty="0" smtClean="0"/>
              <a:t>laporan </a:t>
            </a:r>
            <a:r>
              <a:rPr lang="id-ID" dirty="0" smtClean="0"/>
              <a:t>(</a:t>
            </a:r>
            <a:r>
              <a:rPr lang="id-ID" dirty="0"/>
              <a:t>Maks. 15%)  </a:t>
            </a:r>
            <a:endParaRPr lang="en-US" dirty="0" smtClean="0"/>
          </a:p>
          <a:p>
            <a:pPr marL="114300" indent="0">
              <a:buNone/>
            </a:pPr>
            <a:r>
              <a:rPr lang="id-ID" b="1" dirty="0"/>
              <a:t>4.2 Jadwal Kegiatan Jadwal kegiatan </a:t>
            </a:r>
            <a:r>
              <a:rPr lang="id-ID" dirty="0"/>
              <a:t>antara 3  sampai 5 bulan dan disusun dalam bentuk bar chart. </a:t>
            </a:r>
          </a:p>
          <a:p>
            <a:pPr marL="114300" indent="0">
              <a:buNone/>
            </a:pPr>
            <a:r>
              <a:rPr lang="id-ID" b="1" dirty="0"/>
              <a:t>DAFTAR PUSTAKA </a:t>
            </a:r>
          </a:p>
          <a:p>
            <a:pPr marL="114300" indent="0">
              <a:buNone/>
            </a:pPr>
            <a:r>
              <a:rPr lang="id-ID" dirty="0"/>
              <a:t>disusun berdasarkan sistem nama dan tahun, dengan urutan abjad nama pengarang, tahun, judul tulisan, dan sumber. </a:t>
            </a:r>
          </a:p>
          <a:p>
            <a:pPr marL="114300" indent="0">
              <a:buNone/>
            </a:pPr>
            <a:endParaRPr lang="id-ID" dirty="0"/>
          </a:p>
        </p:txBody>
      </p:sp>
    </p:spTree>
    <p:extLst>
      <p:ext uri="{BB962C8B-B14F-4D97-AF65-F5344CB8AC3E}">
        <p14:creationId xmlns:p14="http://schemas.microsoft.com/office/powerpoint/2010/main" val="1396256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28800"/>
            <a:ext cx="7620000" cy="4844008"/>
          </a:xfrm>
        </p:spPr>
        <p:txBody>
          <a:bodyPr>
            <a:noAutofit/>
          </a:bodyPr>
          <a:lstStyle/>
          <a:p>
            <a:pPr marL="114300" indent="0">
              <a:buNone/>
            </a:pPr>
            <a:r>
              <a:rPr lang="id-ID" sz="1800" b="1" dirty="0" smtClean="0"/>
              <a:t>LAMPIRAN-LAMPIRAN </a:t>
            </a:r>
            <a:endParaRPr lang="id-ID" sz="1800" b="1" dirty="0" smtClean="0"/>
          </a:p>
          <a:p>
            <a:pPr marL="114300" indent="0">
              <a:buNone/>
            </a:pPr>
            <a:r>
              <a:rPr lang="id-ID" sz="1800" dirty="0"/>
              <a:t>Lampiran 1.  Biodata ketua dan anggota serta Dosen Pembimbing yang ditandatangani </a:t>
            </a:r>
            <a:endParaRPr lang="id-ID" sz="1800" dirty="0" smtClean="0"/>
          </a:p>
          <a:p>
            <a:pPr marL="114300" indent="0">
              <a:buNone/>
            </a:pPr>
            <a:r>
              <a:rPr lang="id-ID" sz="1800" dirty="0" smtClean="0"/>
              <a:t>Lampiran </a:t>
            </a:r>
            <a:r>
              <a:rPr lang="id-ID" sz="1800" dirty="0"/>
              <a:t>2. Justifikasi Anggaran Kegiatan </a:t>
            </a:r>
            <a:endParaRPr lang="id-ID" sz="1800" dirty="0" smtClean="0"/>
          </a:p>
          <a:p>
            <a:pPr marL="114300" indent="0">
              <a:buNone/>
            </a:pPr>
            <a:r>
              <a:rPr lang="id-ID" sz="1800" dirty="0" smtClean="0"/>
              <a:t>Lampiran </a:t>
            </a:r>
            <a:r>
              <a:rPr lang="id-ID" sz="1800" dirty="0"/>
              <a:t>3. Susunan Organisasi Tim Pelaksana dan Pembagian </a:t>
            </a:r>
            <a:r>
              <a:rPr lang="id-ID" sz="1800" dirty="0" smtClean="0"/>
              <a:t>Tugas</a:t>
            </a:r>
          </a:p>
          <a:p>
            <a:pPr marL="114300" indent="0">
              <a:buNone/>
            </a:pPr>
            <a:r>
              <a:rPr lang="id-ID" sz="1800" dirty="0" smtClean="0"/>
              <a:t>Lampiran </a:t>
            </a:r>
            <a:r>
              <a:rPr lang="id-ID" sz="1800" dirty="0"/>
              <a:t>4. Surat Pernyataan Ketua Pelaksana </a:t>
            </a:r>
            <a:endParaRPr lang="id-ID" sz="1800" dirty="0" smtClean="0"/>
          </a:p>
          <a:p>
            <a:pPr marL="114300" indent="0">
              <a:buNone/>
            </a:pPr>
            <a:r>
              <a:rPr lang="id-ID" sz="1800" dirty="0" smtClean="0"/>
              <a:t>Lampiran </a:t>
            </a:r>
            <a:r>
              <a:rPr lang="id-ID" sz="1800" dirty="0"/>
              <a:t>5. Gambaran Teknologi yang Hendak Diterapkembangkan. </a:t>
            </a:r>
          </a:p>
        </p:txBody>
      </p:sp>
    </p:spTree>
    <p:extLst>
      <p:ext uri="{BB962C8B-B14F-4D97-AF65-F5344CB8AC3E}">
        <p14:creationId xmlns:p14="http://schemas.microsoft.com/office/powerpoint/2010/main" val="4196623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PKM-KC</a:t>
            </a:r>
            <a:endParaRPr lang="en-US" dirty="0"/>
          </a:p>
        </p:txBody>
      </p:sp>
      <p:sp>
        <p:nvSpPr>
          <p:cNvPr id="3" name="Content Placeholder 2"/>
          <p:cNvSpPr>
            <a:spLocks noGrp="1"/>
          </p:cNvSpPr>
          <p:nvPr>
            <p:ph idx="1"/>
          </p:nvPr>
        </p:nvSpPr>
        <p:spPr>
          <a:xfrm>
            <a:off x="251520" y="1340768"/>
            <a:ext cx="8352928" cy="5256584"/>
          </a:xfrm>
        </p:spPr>
        <p:txBody>
          <a:bodyPr>
            <a:noAutofit/>
          </a:bodyPr>
          <a:lstStyle/>
          <a:p>
            <a:r>
              <a:rPr lang="en-US" sz="2000" dirty="0" err="1" smtClean="0">
                <a:solidFill>
                  <a:srgbClr val="C00000"/>
                </a:solidFill>
              </a:rPr>
              <a:t>Permainan</a:t>
            </a:r>
            <a:r>
              <a:rPr lang="en-US" sz="2000" dirty="0" smtClean="0">
                <a:solidFill>
                  <a:srgbClr val="C00000"/>
                </a:solidFill>
              </a:rPr>
              <a:t> </a:t>
            </a:r>
            <a:r>
              <a:rPr lang="en-US" sz="2000" dirty="0" err="1">
                <a:solidFill>
                  <a:srgbClr val="C00000"/>
                </a:solidFill>
              </a:rPr>
              <a:t>Berbasis</a:t>
            </a:r>
            <a:r>
              <a:rPr lang="en-US" sz="2000" dirty="0">
                <a:solidFill>
                  <a:srgbClr val="C00000"/>
                </a:solidFill>
              </a:rPr>
              <a:t> </a:t>
            </a:r>
            <a:r>
              <a:rPr lang="en-US" sz="2000" dirty="0" err="1">
                <a:solidFill>
                  <a:srgbClr val="C00000"/>
                </a:solidFill>
              </a:rPr>
              <a:t>Teknologi</a:t>
            </a:r>
            <a:r>
              <a:rPr lang="en-US" sz="2000" dirty="0">
                <a:solidFill>
                  <a:srgbClr val="C00000"/>
                </a:solidFill>
              </a:rPr>
              <a:t> Augmented Reality </a:t>
            </a:r>
            <a:r>
              <a:rPr lang="en-US" sz="2000" dirty="0" err="1">
                <a:solidFill>
                  <a:srgbClr val="C00000"/>
                </a:solidFill>
              </a:rPr>
              <a:t>Sebagai</a:t>
            </a:r>
            <a:r>
              <a:rPr lang="en-US" sz="2000" dirty="0">
                <a:solidFill>
                  <a:srgbClr val="C00000"/>
                </a:solidFill>
              </a:rPr>
              <a:t> Media </a:t>
            </a:r>
            <a:r>
              <a:rPr lang="en-US" sz="2000" dirty="0" err="1">
                <a:solidFill>
                  <a:srgbClr val="C00000"/>
                </a:solidFill>
              </a:rPr>
              <a:t>Pembelajaran</a:t>
            </a:r>
            <a:r>
              <a:rPr lang="en-US" sz="2000" dirty="0">
                <a:solidFill>
                  <a:srgbClr val="C00000"/>
                </a:solidFill>
              </a:rPr>
              <a:t> </a:t>
            </a:r>
            <a:r>
              <a:rPr lang="en-US" sz="2000" dirty="0" err="1">
                <a:solidFill>
                  <a:srgbClr val="C00000"/>
                </a:solidFill>
              </a:rPr>
              <a:t>Aritmatika</a:t>
            </a:r>
            <a:r>
              <a:rPr lang="en-US" sz="2000" dirty="0">
                <a:solidFill>
                  <a:srgbClr val="C00000"/>
                </a:solidFill>
              </a:rPr>
              <a:t> </a:t>
            </a:r>
            <a:r>
              <a:rPr lang="en-US" sz="2000" dirty="0" err="1">
                <a:solidFill>
                  <a:srgbClr val="C00000"/>
                </a:solidFill>
              </a:rPr>
              <a:t>Baru</a:t>
            </a:r>
            <a:r>
              <a:rPr lang="en-US" sz="2000" dirty="0">
                <a:solidFill>
                  <a:srgbClr val="C00000"/>
                </a:solidFill>
              </a:rPr>
              <a:t> </a:t>
            </a:r>
            <a:r>
              <a:rPr lang="en-US" sz="2000" dirty="0" err="1">
                <a:solidFill>
                  <a:srgbClr val="C00000"/>
                </a:solidFill>
              </a:rPr>
              <a:t>Bagi</a:t>
            </a:r>
            <a:r>
              <a:rPr lang="en-US" sz="2000" dirty="0">
                <a:solidFill>
                  <a:srgbClr val="C00000"/>
                </a:solidFill>
              </a:rPr>
              <a:t> </a:t>
            </a:r>
            <a:r>
              <a:rPr lang="en-US" sz="2000" dirty="0" err="1">
                <a:solidFill>
                  <a:srgbClr val="C00000"/>
                </a:solidFill>
              </a:rPr>
              <a:t>Anak</a:t>
            </a:r>
            <a:r>
              <a:rPr lang="en-US" sz="2000" dirty="0">
                <a:solidFill>
                  <a:srgbClr val="C00000"/>
                </a:solidFill>
              </a:rPr>
              <a:t> </a:t>
            </a:r>
            <a:r>
              <a:rPr lang="en-US" sz="2000" dirty="0" err="1">
                <a:solidFill>
                  <a:srgbClr val="C00000"/>
                </a:solidFill>
              </a:rPr>
              <a:t>Usia</a:t>
            </a:r>
            <a:r>
              <a:rPr lang="en-US" sz="2000" dirty="0">
                <a:solidFill>
                  <a:srgbClr val="C00000"/>
                </a:solidFill>
              </a:rPr>
              <a:t> </a:t>
            </a:r>
            <a:r>
              <a:rPr lang="en-US" sz="2000" dirty="0" err="1">
                <a:solidFill>
                  <a:srgbClr val="C00000"/>
                </a:solidFill>
              </a:rPr>
              <a:t>Dini</a:t>
            </a:r>
            <a:endParaRPr lang="en-US" sz="2000" dirty="0">
              <a:solidFill>
                <a:srgbClr val="C00000"/>
              </a:solidFill>
            </a:endParaRPr>
          </a:p>
          <a:p>
            <a:r>
              <a:rPr lang="en-US" sz="2000" dirty="0"/>
              <a:t>E-Vote </a:t>
            </a:r>
            <a:r>
              <a:rPr lang="en-US" sz="2000" dirty="0" err="1"/>
              <a:t>Rancang</a:t>
            </a:r>
            <a:r>
              <a:rPr lang="en-US" sz="2000" dirty="0"/>
              <a:t> </a:t>
            </a:r>
            <a:r>
              <a:rPr lang="en-US" sz="2000" dirty="0" err="1"/>
              <a:t>Bangun</a:t>
            </a:r>
            <a:r>
              <a:rPr lang="en-US" sz="2000" dirty="0"/>
              <a:t> </a:t>
            </a:r>
            <a:r>
              <a:rPr lang="en-US" sz="2000" dirty="0" err="1"/>
              <a:t>Sistem</a:t>
            </a:r>
            <a:r>
              <a:rPr lang="en-US" sz="2000" dirty="0"/>
              <a:t> </a:t>
            </a:r>
            <a:r>
              <a:rPr lang="en-US" sz="2000" dirty="0" err="1"/>
              <a:t>Pemilihan</a:t>
            </a:r>
            <a:r>
              <a:rPr lang="en-US" sz="2000" dirty="0"/>
              <a:t> </a:t>
            </a:r>
            <a:r>
              <a:rPr lang="en-US" sz="2000" dirty="0" err="1"/>
              <a:t>Umum</a:t>
            </a:r>
            <a:r>
              <a:rPr lang="en-US" sz="2000" dirty="0"/>
              <a:t> </a:t>
            </a:r>
            <a:r>
              <a:rPr lang="en-US" sz="2000" dirty="0" err="1"/>
              <a:t>Menggunakan</a:t>
            </a:r>
            <a:r>
              <a:rPr lang="en-US" sz="2000" dirty="0"/>
              <a:t> Integrated-Id Card Barcode </a:t>
            </a:r>
            <a:r>
              <a:rPr lang="en-US" sz="2000" dirty="0" err="1"/>
              <a:t>Berbasis</a:t>
            </a:r>
            <a:r>
              <a:rPr lang="en-US" sz="2000" dirty="0"/>
              <a:t> Online Database</a:t>
            </a:r>
          </a:p>
          <a:p>
            <a:r>
              <a:rPr lang="en-US" sz="2000" dirty="0">
                <a:solidFill>
                  <a:srgbClr val="C00000"/>
                </a:solidFill>
              </a:rPr>
              <a:t>Si Mas: </a:t>
            </a:r>
            <a:r>
              <a:rPr lang="en-US" sz="2000" dirty="0" err="1">
                <a:solidFill>
                  <a:srgbClr val="C00000"/>
                </a:solidFill>
              </a:rPr>
              <a:t>Sistem</a:t>
            </a:r>
            <a:r>
              <a:rPr lang="en-US" sz="2000" dirty="0">
                <a:solidFill>
                  <a:srgbClr val="C00000"/>
                </a:solidFill>
              </a:rPr>
              <a:t> </a:t>
            </a:r>
            <a:r>
              <a:rPr lang="en-US" sz="2000" dirty="0" err="1">
                <a:solidFill>
                  <a:srgbClr val="C00000"/>
                </a:solidFill>
              </a:rPr>
              <a:t>Informasi</a:t>
            </a:r>
            <a:r>
              <a:rPr lang="en-US" sz="2000" dirty="0">
                <a:solidFill>
                  <a:srgbClr val="C00000"/>
                </a:solidFill>
              </a:rPr>
              <a:t> </a:t>
            </a:r>
            <a:r>
              <a:rPr lang="en-US" sz="2000" dirty="0" err="1">
                <a:solidFill>
                  <a:srgbClr val="C00000"/>
                </a:solidFill>
              </a:rPr>
              <a:t>Puskesmas</a:t>
            </a:r>
            <a:r>
              <a:rPr lang="en-US" sz="2000" dirty="0">
                <a:solidFill>
                  <a:srgbClr val="C00000"/>
                </a:solidFill>
              </a:rPr>
              <a:t> </a:t>
            </a:r>
            <a:r>
              <a:rPr lang="en-US" sz="2000" dirty="0" err="1">
                <a:solidFill>
                  <a:srgbClr val="C00000"/>
                </a:solidFill>
              </a:rPr>
              <a:t>Menggunakan</a:t>
            </a:r>
            <a:r>
              <a:rPr lang="en-US" sz="2000" dirty="0">
                <a:solidFill>
                  <a:srgbClr val="C00000"/>
                </a:solidFill>
              </a:rPr>
              <a:t> </a:t>
            </a:r>
            <a:r>
              <a:rPr lang="en-US" sz="2000" dirty="0" err="1">
                <a:solidFill>
                  <a:srgbClr val="C00000"/>
                </a:solidFill>
              </a:rPr>
              <a:t>Aplikasi</a:t>
            </a:r>
            <a:r>
              <a:rPr lang="en-US" sz="2000" dirty="0">
                <a:solidFill>
                  <a:srgbClr val="C00000"/>
                </a:solidFill>
              </a:rPr>
              <a:t> </a:t>
            </a:r>
            <a:r>
              <a:rPr lang="en-US" sz="2000" dirty="0" err="1">
                <a:solidFill>
                  <a:srgbClr val="C00000"/>
                </a:solidFill>
              </a:rPr>
              <a:t>Kode</a:t>
            </a:r>
            <a:r>
              <a:rPr lang="en-US" sz="2000" dirty="0">
                <a:solidFill>
                  <a:srgbClr val="C00000"/>
                </a:solidFill>
              </a:rPr>
              <a:t> </a:t>
            </a:r>
            <a:r>
              <a:rPr lang="en-US" sz="2000" dirty="0" smtClean="0">
                <a:solidFill>
                  <a:srgbClr val="C00000"/>
                </a:solidFill>
              </a:rPr>
              <a:t>Q</a:t>
            </a:r>
            <a:r>
              <a:rPr lang="id-ID" sz="2000" dirty="0" smtClean="0">
                <a:solidFill>
                  <a:srgbClr val="C00000"/>
                </a:solidFill>
              </a:rPr>
              <a:t>R</a:t>
            </a:r>
            <a:r>
              <a:rPr lang="en-US" sz="2000" dirty="0" smtClean="0">
                <a:solidFill>
                  <a:srgbClr val="C00000"/>
                </a:solidFill>
              </a:rPr>
              <a:t> </a:t>
            </a:r>
            <a:r>
              <a:rPr lang="en-US" sz="2000" dirty="0">
                <a:solidFill>
                  <a:srgbClr val="C00000"/>
                </a:solidFill>
              </a:rPr>
              <a:t>Dan </a:t>
            </a:r>
            <a:r>
              <a:rPr lang="en-US" sz="2000" dirty="0" smtClean="0">
                <a:solidFill>
                  <a:srgbClr val="C00000"/>
                </a:solidFill>
              </a:rPr>
              <a:t>C</a:t>
            </a:r>
            <a:r>
              <a:rPr lang="id-ID" sz="2000" dirty="0" smtClean="0">
                <a:solidFill>
                  <a:srgbClr val="C00000"/>
                </a:solidFill>
              </a:rPr>
              <a:t>MS</a:t>
            </a:r>
            <a:r>
              <a:rPr lang="en-US" sz="2000" dirty="0" smtClean="0">
                <a:solidFill>
                  <a:srgbClr val="C00000"/>
                </a:solidFill>
              </a:rPr>
              <a:t> </a:t>
            </a:r>
            <a:r>
              <a:rPr lang="en-US" sz="2000" dirty="0" err="1">
                <a:solidFill>
                  <a:srgbClr val="C00000"/>
                </a:solidFill>
              </a:rPr>
              <a:t>Wordpress</a:t>
            </a:r>
            <a:r>
              <a:rPr lang="en-US" sz="2000" dirty="0">
                <a:solidFill>
                  <a:srgbClr val="C00000"/>
                </a:solidFill>
              </a:rPr>
              <a:t> </a:t>
            </a:r>
            <a:r>
              <a:rPr lang="en-US" sz="2000" dirty="0" err="1">
                <a:solidFill>
                  <a:srgbClr val="C00000"/>
                </a:solidFill>
              </a:rPr>
              <a:t>Sebagai</a:t>
            </a:r>
            <a:r>
              <a:rPr lang="en-US" sz="2000" dirty="0">
                <a:solidFill>
                  <a:srgbClr val="C00000"/>
                </a:solidFill>
              </a:rPr>
              <a:t> </a:t>
            </a:r>
            <a:r>
              <a:rPr lang="en-US" sz="2000" dirty="0" err="1">
                <a:solidFill>
                  <a:srgbClr val="C00000"/>
                </a:solidFill>
              </a:rPr>
              <a:t>Penunjang</a:t>
            </a:r>
            <a:r>
              <a:rPr lang="en-US" sz="2000" dirty="0">
                <a:solidFill>
                  <a:srgbClr val="C00000"/>
                </a:solidFill>
              </a:rPr>
              <a:t> Tata </a:t>
            </a:r>
            <a:r>
              <a:rPr lang="en-US" sz="2000" dirty="0" err="1">
                <a:solidFill>
                  <a:srgbClr val="C00000"/>
                </a:solidFill>
              </a:rPr>
              <a:t>Kelola</a:t>
            </a:r>
            <a:r>
              <a:rPr lang="en-US" sz="2000" dirty="0">
                <a:solidFill>
                  <a:srgbClr val="C00000"/>
                </a:solidFill>
              </a:rPr>
              <a:t> </a:t>
            </a:r>
            <a:r>
              <a:rPr lang="en-US" sz="2000" dirty="0" err="1">
                <a:solidFill>
                  <a:srgbClr val="C00000"/>
                </a:solidFill>
              </a:rPr>
              <a:t>Informasi</a:t>
            </a:r>
            <a:r>
              <a:rPr lang="en-US" sz="2000" dirty="0">
                <a:solidFill>
                  <a:srgbClr val="C00000"/>
                </a:solidFill>
              </a:rPr>
              <a:t> </a:t>
            </a:r>
            <a:r>
              <a:rPr lang="en-US" sz="2000" dirty="0" err="1">
                <a:solidFill>
                  <a:srgbClr val="C00000"/>
                </a:solidFill>
              </a:rPr>
              <a:t>Pada</a:t>
            </a:r>
            <a:r>
              <a:rPr lang="en-US" sz="2000" dirty="0">
                <a:solidFill>
                  <a:srgbClr val="C00000"/>
                </a:solidFill>
              </a:rPr>
              <a:t> </a:t>
            </a:r>
            <a:r>
              <a:rPr lang="en-US" sz="2000" dirty="0" err="1">
                <a:solidFill>
                  <a:srgbClr val="C00000"/>
                </a:solidFill>
              </a:rPr>
              <a:t>Puskesmas</a:t>
            </a:r>
            <a:endParaRPr lang="en-US" sz="2000" dirty="0">
              <a:solidFill>
                <a:srgbClr val="C00000"/>
              </a:solidFill>
            </a:endParaRPr>
          </a:p>
          <a:p>
            <a:r>
              <a:rPr lang="en-US" sz="2000" dirty="0" err="1"/>
              <a:t>Sistem</a:t>
            </a:r>
            <a:r>
              <a:rPr lang="en-US" sz="2000" dirty="0"/>
              <a:t> </a:t>
            </a:r>
            <a:r>
              <a:rPr lang="en-US" sz="2000" dirty="0" err="1"/>
              <a:t>Informasi</a:t>
            </a:r>
            <a:r>
              <a:rPr lang="en-US" sz="2000" dirty="0"/>
              <a:t>  </a:t>
            </a:r>
            <a:r>
              <a:rPr lang="en-US" sz="2000" dirty="0" err="1"/>
              <a:t>Perekrutan</a:t>
            </a:r>
            <a:r>
              <a:rPr lang="en-US" sz="2000" dirty="0"/>
              <a:t> </a:t>
            </a:r>
            <a:r>
              <a:rPr lang="en-US" sz="2000" dirty="0" err="1"/>
              <a:t>Tenaga</a:t>
            </a:r>
            <a:r>
              <a:rPr lang="en-US" sz="2000" dirty="0"/>
              <a:t> </a:t>
            </a:r>
            <a:r>
              <a:rPr lang="en-US" sz="2000" dirty="0" err="1"/>
              <a:t>Kerja</a:t>
            </a:r>
            <a:r>
              <a:rPr lang="en-US" sz="2000" dirty="0"/>
              <a:t> (</a:t>
            </a:r>
            <a:r>
              <a:rPr lang="en-US" sz="2000" dirty="0" err="1"/>
              <a:t>Stiker</a:t>
            </a:r>
            <a:r>
              <a:rPr lang="en-US" sz="2000" dirty="0"/>
              <a:t>)</a:t>
            </a:r>
          </a:p>
          <a:p>
            <a:r>
              <a:rPr lang="en-US" sz="2000" dirty="0" smtClean="0">
                <a:solidFill>
                  <a:srgbClr val="C00000"/>
                </a:solidFill>
              </a:rPr>
              <a:t>Media </a:t>
            </a:r>
            <a:r>
              <a:rPr lang="en-US" sz="2000" dirty="0" err="1">
                <a:solidFill>
                  <a:srgbClr val="C00000"/>
                </a:solidFill>
              </a:rPr>
              <a:t>Aplikasi</a:t>
            </a:r>
            <a:r>
              <a:rPr lang="en-US" sz="2000" dirty="0">
                <a:solidFill>
                  <a:srgbClr val="C00000"/>
                </a:solidFill>
              </a:rPr>
              <a:t> </a:t>
            </a:r>
            <a:r>
              <a:rPr lang="en-US" sz="2000" dirty="0" err="1">
                <a:solidFill>
                  <a:srgbClr val="C00000"/>
                </a:solidFill>
              </a:rPr>
              <a:t>Pembelajaran</a:t>
            </a:r>
            <a:r>
              <a:rPr lang="en-US" sz="2000" dirty="0">
                <a:solidFill>
                  <a:srgbClr val="C00000"/>
                </a:solidFill>
              </a:rPr>
              <a:t> Dan </a:t>
            </a:r>
            <a:r>
              <a:rPr lang="en-US" sz="2000" dirty="0" err="1">
                <a:solidFill>
                  <a:srgbClr val="C00000"/>
                </a:solidFill>
              </a:rPr>
              <a:t>Pengenalan</a:t>
            </a:r>
            <a:r>
              <a:rPr lang="en-US" sz="2000" dirty="0">
                <a:solidFill>
                  <a:srgbClr val="C00000"/>
                </a:solidFill>
              </a:rPr>
              <a:t> </a:t>
            </a:r>
            <a:r>
              <a:rPr lang="en-US" sz="2000" dirty="0" err="1" smtClean="0">
                <a:solidFill>
                  <a:srgbClr val="C00000"/>
                </a:solidFill>
              </a:rPr>
              <a:t>Bahasa</a:t>
            </a:r>
            <a:r>
              <a:rPr lang="en-US" sz="2000" dirty="0" smtClean="0">
                <a:solidFill>
                  <a:srgbClr val="C00000"/>
                </a:solidFill>
              </a:rPr>
              <a:t> </a:t>
            </a:r>
            <a:r>
              <a:rPr lang="en-US" sz="2000" dirty="0" err="1">
                <a:solidFill>
                  <a:srgbClr val="C00000"/>
                </a:solidFill>
              </a:rPr>
              <a:t>Isyarat</a:t>
            </a:r>
            <a:r>
              <a:rPr lang="en-US" sz="2000" dirty="0">
                <a:solidFill>
                  <a:srgbClr val="C00000"/>
                </a:solidFill>
              </a:rPr>
              <a:t> Para </a:t>
            </a:r>
            <a:r>
              <a:rPr lang="en-US" sz="2000" dirty="0" err="1">
                <a:solidFill>
                  <a:srgbClr val="C00000"/>
                </a:solidFill>
              </a:rPr>
              <a:t>Penyandang</a:t>
            </a:r>
            <a:r>
              <a:rPr lang="en-US" sz="2000" dirty="0">
                <a:solidFill>
                  <a:srgbClr val="C00000"/>
                </a:solidFill>
              </a:rPr>
              <a:t> Tuna </a:t>
            </a:r>
            <a:r>
              <a:rPr lang="en-US" sz="2000" dirty="0" err="1">
                <a:solidFill>
                  <a:srgbClr val="C00000"/>
                </a:solidFill>
              </a:rPr>
              <a:t>Rungu</a:t>
            </a:r>
            <a:r>
              <a:rPr lang="en-US" sz="2000" dirty="0">
                <a:solidFill>
                  <a:srgbClr val="C00000"/>
                </a:solidFill>
              </a:rPr>
              <a:t> </a:t>
            </a:r>
            <a:r>
              <a:rPr lang="en-US" sz="2000" dirty="0" err="1">
                <a:solidFill>
                  <a:srgbClr val="C00000"/>
                </a:solidFill>
              </a:rPr>
              <a:t>Guna</a:t>
            </a:r>
            <a:r>
              <a:rPr lang="en-US" sz="2000" dirty="0">
                <a:solidFill>
                  <a:srgbClr val="C00000"/>
                </a:solidFill>
              </a:rPr>
              <a:t> </a:t>
            </a:r>
            <a:r>
              <a:rPr lang="en-US" sz="2000" dirty="0" err="1">
                <a:solidFill>
                  <a:srgbClr val="C00000"/>
                </a:solidFill>
              </a:rPr>
              <a:t>Menciptakan</a:t>
            </a:r>
            <a:r>
              <a:rPr lang="en-US" sz="2000" dirty="0">
                <a:solidFill>
                  <a:srgbClr val="C00000"/>
                </a:solidFill>
              </a:rPr>
              <a:t> </a:t>
            </a:r>
            <a:r>
              <a:rPr lang="en-US" sz="2000" dirty="0" err="1">
                <a:solidFill>
                  <a:srgbClr val="C00000"/>
                </a:solidFill>
              </a:rPr>
              <a:t>Komunikasi</a:t>
            </a:r>
            <a:r>
              <a:rPr lang="en-US" sz="2000" dirty="0">
                <a:solidFill>
                  <a:srgbClr val="C00000"/>
                </a:solidFill>
              </a:rPr>
              <a:t> Yang </a:t>
            </a:r>
            <a:r>
              <a:rPr lang="en-US" sz="2000" dirty="0" err="1">
                <a:solidFill>
                  <a:srgbClr val="C00000"/>
                </a:solidFill>
              </a:rPr>
              <a:t>Efektif</a:t>
            </a:r>
            <a:r>
              <a:rPr lang="en-US" sz="2000" dirty="0">
                <a:solidFill>
                  <a:srgbClr val="C00000"/>
                </a:solidFill>
              </a:rPr>
              <a:t> </a:t>
            </a:r>
            <a:r>
              <a:rPr lang="en-US" sz="2000" dirty="0" err="1">
                <a:solidFill>
                  <a:srgbClr val="C00000"/>
                </a:solidFill>
              </a:rPr>
              <a:t>Terhadap</a:t>
            </a:r>
            <a:r>
              <a:rPr lang="en-US" sz="2000" dirty="0">
                <a:solidFill>
                  <a:srgbClr val="C00000"/>
                </a:solidFill>
              </a:rPr>
              <a:t> </a:t>
            </a:r>
            <a:r>
              <a:rPr lang="en-US" sz="2000" dirty="0" err="1">
                <a:solidFill>
                  <a:srgbClr val="C00000"/>
                </a:solidFill>
              </a:rPr>
              <a:t>Sesama</a:t>
            </a:r>
            <a:endParaRPr lang="en-US" sz="2000" dirty="0">
              <a:solidFill>
                <a:srgbClr val="C00000"/>
              </a:solidFill>
            </a:endParaRPr>
          </a:p>
          <a:p>
            <a:r>
              <a:rPr lang="en-US" sz="2000" dirty="0"/>
              <a:t>"Smart Restaurant" </a:t>
            </a:r>
            <a:r>
              <a:rPr lang="en-US" sz="2000" dirty="0" err="1"/>
              <a:t>Restorant</a:t>
            </a:r>
            <a:r>
              <a:rPr lang="en-US" sz="2000" dirty="0"/>
              <a:t> </a:t>
            </a:r>
            <a:r>
              <a:rPr lang="en-US" sz="2000" dirty="0" err="1"/>
              <a:t>Pintar</a:t>
            </a:r>
            <a:r>
              <a:rPr lang="en-US" sz="2000" dirty="0"/>
              <a:t> </a:t>
            </a:r>
            <a:r>
              <a:rPr lang="en-US" sz="2000" dirty="0" err="1"/>
              <a:t>Berbasis</a:t>
            </a:r>
            <a:r>
              <a:rPr lang="en-US" sz="2000" dirty="0"/>
              <a:t> Full Application Inside</a:t>
            </a:r>
          </a:p>
          <a:p>
            <a:r>
              <a:rPr lang="en-US" sz="2000" dirty="0" err="1">
                <a:solidFill>
                  <a:srgbClr val="C00000"/>
                </a:solidFill>
              </a:rPr>
              <a:t>Aplikasi</a:t>
            </a:r>
            <a:r>
              <a:rPr lang="en-US" sz="2000" dirty="0">
                <a:solidFill>
                  <a:srgbClr val="C00000"/>
                </a:solidFill>
              </a:rPr>
              <a:t> </a:t>
            </a:r>
            <a:r>
              <a:rPr lang="en-US" sz="2000" dirty="0" err="1">
                <a:solidFill>
                  <a:srgbClr val="C00000"/>
                </a:solidFill>
              </a:rPr>
              <a:t>Teknologi</a:t>
            </a:r>
            <a:r>
              <a:rPr lang="en-US" sz="2000" dirty="0">
                <a:solidFill>
                  <a:srgbClr val="C00000"/>
                </a:solidFill>
              </a:rPr>
              <a:t> Augmented Reality </a:t>
            </a:r>
            <a:r>
              <a:rPr lang="en-US" sz="2000" dirty="0" err="1">
                <a:solidFill>
                  <a:srgbClr val="C00000"/>
                </a:solidFill>
              </a:rPr>
              <a:t>Pada</a:t>
            </a:r>
            <a:r>
              <a:rPr lang="en-US" sz="2000" dirty="0">
                <a:solidFill>
                  <a:srgbClr val="C00000"/>
                </a:solidFill>
              </a:rPr>
              <a:t> </a:t>
            </a:r>
            <a:r>
              <a:rPr lang="en-US" sz="2000" dirty="0" err="1">
                <a:solidFill>
                  <a:srgbClr val="C00000"/>
                </a:solidFill>
              </a:rPr>
              <a:t>Buku</a:t>
            </a:r>
            <a:r>
              <a:rPr lang="en-US" sz="2000" dirty="0">
                <a:solidFill>
                  <a:srgbClr val="C00000"/>
                </a:solidFill>
              </a:rPr>
              <a:t> </a:t>
            </a:r>
            <a:r>
              <a:rPr lang="en-US" sz="2000" dirty="0" err="1">
                <a:solidFill>
                  <a:srgbClr val="C00000"/>
                </a:solidFill>
              </a:rPr>
              <a:t>Fisika</a:t>
            </a:r>
            <a:r>
              <a:rPr lang="en-US" sz="2000" dirty="0">
                <a:solidFill>
                  <a:srgbClr val="C00000"/>
                </a:solidFill>
              </a:rPr>
              <a:t> </a:t>
            </a:r>
            <a:r>
              <a:rPr lang="en-US" sz="2000" dirty="0" err="1">
                <a:solidFill>
                  <a:srgbClr val="C00000"/>
                </a:solidFill>
              </a:rPr>
              <a:t>Sebagai</a:t>
            </a:r>
            <a:r>
              <a:rPr lang="en-US" sz="2000" dirty="0">
                <a:solidFill>
                  <a:srgbClr val="C00000"/>
                </a:solidFill>
              </a:rPr>
              <a:t> </a:t>
            </a:r>
            <a:r>
              <a:rPr lang="en-US" sz="2000" dirty="0" err="1">
                <a:solidFill>
                  <a:srgbClr val="C00000"/>
                </a:solidFill>
              </a:rPr>
              <a:t>Buku</a:t>
            </a:r>
            <a:r>
              <a:rPr lang="en-US" sz="2000" dirty="0">
                <a:solidFill>
                  <a:srgbClr val="C00000"/>
                </a:solidFill>
              </a:rPr>
              <a:t> </a:t>
            </a:r>
            <a:r>
              <a:rPr lang="en-US" sz="2000" dirty="0" err="1">
                <a:solidFill>
                  <a:srgbClr val="C00000"/>
                </a:solidFill>
              </a:rPr>
              <a:t>Pembelajaran</a:t>
            </a:r>
            <a:r>
              <a:rPr lang="en-US" sz="2000" dirty="0">
                <a:solidFill>
                  <a:srgbClr val="C00000"/>
                </a:solidFill>
              </a:rPr>
              <a:t> Visual Yang </a:t>
            </a:r>
            <a:r>
              <a:rPr lang="en-US" sz="2000" dirty="0" err="1">
                <a:solidFill>
                  <a:srgbClr val="C00000"/>
                </a:solidFill>
              </a:rPr>
              <a:t>Interaktif</a:t>
            </a:r>
            <a:endParaRPr lang="en-US" sz="2000" dirty="0">
              <a:solidFill>
                <a:srgbClr val="C00000"/>
              </a:solidFill>
            </a:endParaRPr>
          </a:p>
          <a:p>
            <a:r>
              <a:rPr lang="en-US" sz="2000" dirty="0" err="1"/>
              <a:t>Lanjalan</a:t>
            </a:r>
            <a:r>
              <a:rPr lang="en-US" sz="2000" dirty="0"/>
              <a:t> : </a:t>
            </a:r>
            <a:r>
              <a:rPr lang="en-US" sz="2000" dirty="0" err="1"/>
              <a:t>Aplikasi</a:t>
            </a:r>
            <a:r>
              <a:rPr lang="en-US" sz="2000" dirty="0"/>
              <a:t> Mobile </a:t>
            </a:r>
            <a:r>
              <a:rPr lang="en-US" sz="2000" dirty="0" err="1"/>
              <a:t>Direktori</a:t>
            </a:r>
            <a:r>
              <a:rPr lang="en-US" sz="2000" dirty="0"/>
              <a:t> </a:t>
            </a:r>
            <a:r>
              <a:rPr lang="en-US" sz="2000" dirty="0" err="1"/>
              <a:t>Wisata</a:t>
            </a:r>
            <a:r>
              <a:rPr lang="en-US" sz="2000" dirty="0"/>
              <a:t> </a:t>
            </a:r>
            <a:r>
              <a:rPr lang="en-US" sz="2000" dirty="0" err="1"/>
              <a:t>Berbasis</a:t>
            </a:r>
            <a:r>
              <a:rPr lang="en-US" sz="2000" dirty="0"/>
              <a:t> </a:t>
            </a:r>
            <a:r>
              <a:rPr lang="en-US" sz="2000" dirty="0" err="1"/>
              <a:t>Jejaring</a:t>
            </a:r>
            <a:r>
              <a:rPr lang="en-US" sz="2000" dirty="0"/>
              <a:t> </a:t>
            </a:r>
            <a:r>
              <a:rPr lang="en-US" sz="2000" dirty="0" err="1"/>
              <a:t>Sosial</a:t>
            </a:r>
            <a:r>
              <a:rPr lang="en-US" sz="2000" dirty="0"/>
              <a:t> </a:t>
            </a:r>
            <a:r>
              <a:rPr lang="en-US" sz="2000" dirty="0" err="1"/>
              <a:t>Untuk</a:t>
            </a:r>
            <a:r>
              <a:rPr lang="en-US" sz="2000" dirty="0"/>
              <a:t> </a:t>
            </a:r>
            <a:r>
              <a:rPr lang="en-US" sz="2000" dirty="0" err="1"/>
              <a:t>Mengangkat</a:t>
            </a:r>
            <a:r>
              <a:rPr lang="en-US" sz="2000" dirty="0"/>
              <a:t> </a:t>
            </a:r>
            <a:r>
              <a:rPr lang="en-US" sz="2000" dirty="0" err="1"/>
              <a:t>Potensi</a:t>
            </a:r>
            <a:r>
              <a:rPr lang="en-US" sz="2000" dirty="0"/>
              <a:t> </a:t>
            </a:r>
            <a:r>
              <a:rPr lang="en-US" sz="2000" dirty="0" err="1"/>
              <a:t>Budaya</a:t>
            </a:r>
            <a:r>
              <a:rPr lang="en-US" sz="2000" dirty="0"/>
              <a:t> </a:t>
            </a:r>
            <a:r>
              <a:rPr lang="en-US" sz="2000" dirty="0" smtClean="0"/>
              <a:t>Daerah</a:t>
            </a:r>
            <a:endParaRPr lang="en-US" sz="2000" dirty="0"/>
          </a:p>
          <a:p>
            <a:endParaRPr lang="en-US" sz="2000" dirty="0"/>
          </a:p>
        </p:txBody>
      </p:sp>
    </p:spTree>
    <p:extLst>
      <p:ext uri="{BB962C8B-B14F-4D97-AF65-F5344CB8AC3E}">
        <p14:creationId xmlns:p14="http://schemas.microsoft.com/office/powerpoint/2010/main" val="559104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PKM-T</a:t>
            </a:r>
            <a:endParaRPr lang="en-US" dirty="0"/>
          </a:p>
        </p:txBody>
      </p:sp>
      <p:sp>
        <p:nvSpPr>
          <p:cNvPr id="3" name="Content Placeholder 2"/>
          <p:cNvSpPr>
            <a:spLocks noGrp="1"/>
          </p:cNvSpPr>
          <p:nvPr>
            <p:ph idx="1"/>
          </p:nvPr>
        </p:nvSpPr>
        <p:spPr>
          <a:xfrm>
            <a:off x="107504" y="1600200"/>
            <a:ext cx="8424936" cy="4800600"/>
          </a:xfrm>
        </p:spPr>
        <p:txBody>
          <a:bodyPr>
            <a:normAutofit fontScale="92500" lnSpcReduction="10000"/>
          </a:bodyPr>
          <a:lstStyle/>
          <a:p>
            <a:r>
              <a:rPr lang="en-US" dirty="0" err="1" smtClean="0"/>
              <a:t>Peta</a:t>
            </a:r>
            <a:r>
              <a:rPr lang="en-US" dirty="0" smtClean="0"/>
              <a:t> </a:t>
            </a:r>
            <a:r>
              <a:rPr lang="en-US" dirty="0" err="1"/>
              <a:t>Interaktif</a:t>
            </a:r>
            <a:r>
              <a:rPr lang="en-US" dirty="0"/>
              <a:t> Kota </a:t>
            </a:r>
            <a:r>
              <a:rPr lang="en-US" dirty="0" err="1"/>
              <a:t>Salatiga</a:t>
            </a:r>
            <a:r>
              <a:rPr lang="en-US" dirty="0"/>
              <a:t> </a:t>
            </a:r>
            <a:r>
              <a:rPr lang="en-US" dirty="0" err="1"/>
              <a:t>Berbasis</a:t>
            </a:r>
            <a:r>
              <a:rPr lang="en-US" dirty="0"/>
              <a:t> </a:t>
            </a:r>
            <a:r>
              <a:rPr lang="en-US" dirty="0" err="1"/>
              <a:t>Animasi</a:t>
            </a:r>
            <a:endParaRPr lang="en-US" dirty="0"/>
          </a:p>
          <a:p>
            <a:r>
              <a:rPr lang="en-US" dirty="0" err="1">
                <a:solidFill>
                  <a:srgbClr val="C00000"/>
                </a:solidFill>
              </a:rPr>
              <a:t>Implementasi</a:t>
            </a:r>
            <a:r>
              <a:rPr lang="en-US" dirty="0">
                <a:solidFill>
                  <a:srgbClr val="C00000"/>
                </a:solidFill>
              </a:rPr>
              <a:t> Virtual Whiteboard (</a:t>
            </a:r>
            <a:r>
              <a:rPr lang="en-US" dirty="0" err="1">
                <a:solidFill>
                  <a:srgbClr val="C00000"/>
                </a:solidFill>
              </a:rPr>
              <a:t>Layar</a:t>
            </a:r>
            <a:r>
              <a:rPr lang="en-US" dirty="0">
                <a:solidFill>
                  <a:srgbClr val="C00000"/>
                </a:solidFill>
              </a:rPr>
              <a:t> </a:t>
            </a:r>
            <a:r>
              <a:rPr lang="en-US" dirty="0" err="1" smtClean="0">
                <a:solidFill>
                  <a:srgbClr val="C00000"/>
                </a:solidFill>
              </a:rPr>
              <a:t>Sentuh</a:t>
            </a:r>
            <a:r>
              <a:rPr lang="en-US" dirty="0" smtClean="0">
                <a:solidFill>
                  <a:srgbClr val="C00000"/>
                </a:solidFill>
              </a:rPr>
              <a:t> </a:t>
            </a:r>
            <a:r>
              <a:rPr lang="en-US" dirty="0">
                <a:solidFill>
                  <a:srgbClr val="C00000"/>
                </a:solidFill>
              </a:rPr>
              <a:t>Virtual) </a:t>
            </a:r>
            <a:r>
              <a:rPr lang="en-US" dirty="0" err="1">
                <a:solidFill>
                  <a:srgbClr val="C00000"/>
                </a:solidFill>
              </a:rPr>
              <a:t>Sebagai</a:t>
            </a:r>
            <a:r>
              <a:rPr lang="en-US" dirty="0">
                <a:solidFill>
                  <a:srgbClr val="C00000"/>
                </a:solidFill>
              </a:rPr>
              <a:t> </a:t>
            </a:r>
            <a:r>
              <a:rPr lang="en-US" dirty="0" err="1">
                <a:solidFill>
                  <a:srgbClr val="C00000"/>
                </a:solidFill>
              </a:rPr>
              <a:t>Alat</a:t>
            </a:r>
            <a:r>
              <a:rPr lang="en-US" dirty="0">
                <a:solidFill>
                  <a:srgbClr val="C00000"/>
                </a:solidFill>
              </a:rPr>
              <a:t> Bantu </a:t>
            </a:r>
            <a:r>
              <a:rPr lang="en-US" dirty="0" err="1">
                <a:solidFill>
                  <a:srgbClr val="C00000"/>
                </a:solidFill>
              </a:rPr>
              <a:t>Pembelajaran</a:t>
            </a:r>
            <a:r>
              <a:rPr lang="en-US" dirty="0">
                <a:solidFill>
                  <a:srgbClr val="C00000"/>
                </a:solidFill>
              </a:rPr>
              <a:t> </a:t>
            </a:r>
            <a:r>
              <a:rPr lang="en-US" dirty="0" err="1">
                <a:solidFill>
                  <a:srgbClr val="C00000"/>
                </a:solidFill>
              </a:rPr>
              <a:t>Matematika</a:t>
            </a:r>
            <a:r>
              <a:rPr lang="en-US" dirty="0">
                <a:solidFill>
                  <a:srgbClr val="C00000"/>
                </a:solidFill>
              </a:rPr>
              <a:t> </a:t>
            </a:r>
            <a:r>
              <a:rPr lang="en-US" dirty="0" err="1">
                <a:solidFill>
                  <a:srgbClr val="C00000"/>
                </a:solidFill>
              </a:rPr>
              <a:t>Interaktif</a:t>
            </a:r>
            <a:r>
              <a:rPr lang="en-US" dirty="0">
                <a:solidFill>
                  <a:srgbClr val="C00000"/>
                </a:solidFill>
              </a:rPr>
              <a:t> </a:t>
            </a:r>
            <a:r>
              <a:rPr lang="en-US" dirty="0" err="1">
                <a:solidFill>
                  <a:srgbClr val="C00000"/>
                </a:solidFill>
              </a:rPr>
              <a:t>Bagi</a:t>
            </a:r>
            <a:r>
              <a:rPr lang="en-US" dirty="0">
                <a:solidFill>
                  <a:srgbClr val="C00000"/>
                </a:solidFill>
              </a:rPr>
              <a:t> </a:t>
            </a:r>
            <a:r>
              <a:rPr lang="en-US" dirty="0" err="1">
                <a:solidFill>
                  <a:srgbClr val="C00000"/>
                </a:solidFill>
              </a:rPr>
              <a:t>Siswa</a:t>
            </a:r>
            <a:r>
              <a:rPr lang="en-US" dirty="0">
                <a:solidFill>
                  <a:srgbClr val="C00000"/>
                </a:solidFill>
              </a:rPr>
              <a:t> </a:t>
            </a:r>
            <a:r>
              <a:rPr lang="en-US" dirty="0" err="1">
                <a:solidFill>
                  <a:srgbClr val="C00000"/>
                </a:solidFill>
              </a:rPr>
              <a:t>Slb</a:t>
            </a:r>
            <a:r>
              <a:rPr lang="en-US" dirty="0">
                <a:solidFill>
                  <a:srgbClr val="C00000"/>
                </a:solidFill>
              </a:rPr>
              <a:t>/B Tunas </a:t>
            </a:r>
            <a:r>
              <a:rPr lang="en-US" dirty="0" err="1">
                <a:solidFill>
                  <a:srgbClr val="C00000"/>
                </a:solidFill>
              </a:rPr>
              <a:t>Kasih</a:t>
            </a:r>
            <a:r>
              <a:rPr lang="en-US" dirty="0">
                <a:solidFill>
                  <a:srgbClr val="C00000"/>
                </a:solidFill>
              </a:rPr>
              <a:t> 2 Kota Bogor</a:t>
            </a:r>
          </a:p>
          <a:p>
            <a:r>
              <a:rPr lang="en-US" dirty="0" err="1"/>
              <a:t>Sistem</a:t>
            </a:r>
            <a:r>
              <a:rPr lang="en-US" dirty="0"/>
              <a:t> </a:t>
            </a:r>
            <a:r>
              <a:rPr lang="en-US" dirty="0" err="1"/>
              <a:t>Informasi</a:t>
            </a:r>
            <a:r>
              <a:rPr lang="en-US" dirty="0"/>
              <a:t> </a:t>
            </a:r>
            <a:r>
              <a:rPr lang="en-US" dirty="0" err="1"/>
              <a:t>Pemesanan</a:t>
            </a:r>
            <a:r>
              <a:rPr lang="en-US" dirty="0"/>
              <a:t> </a:t>
            </a:r>
            <a:r>
              <a:rPr lang="en-US" dirty="0" err="1"/>
              <a:t>Meja</a:t>
            </a:r>
            <a:r>
              <a:rPr lang="en-US" dirty="0"/>
              <a:t> </a:t>
            </a:r>
            <a:r>
              <a:rPr lang="en-US" dirty="0" err="1"/>
              <a:t>Makan</a:t>
            </a:r>
            <a:r>
              <a:rPr lang="en-US" dirty="0"/>
              <a:t> Di </a:t>
            </a:r>
            <a:r>
              <a:rPr lang="en-US" dirty="0" err="1"/>
              <a:t>Rumah</a:t>
            </a:r>
            <a:r>
              <a:rPr lang="en-US" dirty="0"/>
              <a:t> </a:t>
            </a:r>
            <a:r>
              <a:rPr lang="en-US" dirty="0" err="1"/>
              <a:t>Makan</a:t>
            </a:r>
            <a:r>
              <a:rPr lang="en-US" dirty="0"/>
              <a:t> </a:t>
            </a:r>
            <a:r>
              <a:rPr lang="en-US" dirty="0" err="1"/>
              <a:t>Secara</a:t>
            </a:r>
            <a:r>
              <a:rPr lang="en-US" dirty="0"/>
              <a:t> On Line</a:t>
            </a:r>
          </a:p>
          <a:p>
            <a:r>
              <a:rPr lang="en-US" dirty="0"/>
              <a:t>Auto-Menu </a:t>
            </a:r>
            <a:r>
              <a:rPr lang="en-US" dirty="0" err="1"/>
              <a:t>Sebagai</a:t>
            </a:r>
            <a:r>
              <a:rPr lang="en-US" dirty="0"/>
              <a:t> </a:t>
            </a:r>
            <a:r>
              <a:rPr lang="en-US" dirty="0" err="1"/>
              <a:t>Sistem</a:t>
            </a:r>
            <a:r>
              <a:rPr lang="en-US" dirty="0"/>
              <a:t> </a:t>
            </a:r>
            <a:r>
              <a:rPr lang="en-US" dirty="0" err="1"/>
              <a:t>Penyedia</a:t>
            </a:r>
            <a:r>
              <a:rPr lang="en-US" dirty="0"/>
              <a:t> Menu Dan Order </a:t>
            </a:r>
            <a:r>
              <a:rPr lang="en-US" dirty="0" err="1"/>
              <a:t>Untuk</a:t>
            </a:r>
            <a:r>
              <a:rPr lang="en-US" dirty="0"/>
              <a:t> </a:t>
            </a:r>
            <a:r>
              <a:rPr lang="en-US" dirty="0" err="1"/>
              <a:t>Restoran</a:t>
            </a:r>
            <a:r>
              <a:rPr lang="en-US" dirty="0"/>
              <a:t> Yang </a:t>
            </a:r>
            <a:r>
              <a:rPr lang="en-US" dirty="0" err="1"/>
              <a:t>Berbasis</a:t>
            </a:r>
            <a:r>
              <a:rPr lang="en-US" dirty="0"/>
              <a:t> </a:t>
            </a:r>
            <a:r>
              <a:rPr lang="en-US" dirty="0" err="1"/>
              <a:t>Teknologi</a:t>
            </a:r>
            <a:endParaRPr lang="en-US" dirty="0"/>
          </a:p>
          <a:p>
            <a:r>
              <a:rPr lang="en-US" dirty="0" err="1">
                <a:solidFill>
                  <a:srgbClr val="C00000"/>
                </a:solidFill>
              </a:rPr>
              <a:t>Implementasi</a:t>
            </a:r>
            <a:r>
              <a:rPr lang="en-US" dirty="0">
                <a:solidFill>
                  <a:srgbClr val="C00000"/>
                </a:solidFill>
              </a:rPr>
              <a:t> Augmented Reality </a:t>
            </a:r>
            <a:r>
              <a:rPr lang="en-US" dirty="0" err="1">
                <a:solidFill>
                  <a:srgbClr val="C00000"/>
                </a:solidFill>
              </a:rPr>
              <a:t>Sebagai</a:t>
            </a:r>
            <a:r>
              <a:rPr lang="en-US" dirty="0">
                <a:solidFill>
                  <a:srgbClr val="C00000"/>
                </a:solidFill>
              </a:rPr>
              <a:t> Media </a:t>
            </a:r>
            <a:r>
              <a:rPr lang="en-US" dirty="0" err="1">
                <a:solidFill>
                  <a:srgbClr val="C00000"/>
                </a:solidFill>
              </a:rPr>
              <a:t>Pembelajaran</a:t>
            </a:r>
            <a:r>
              <a:rPr lang="en-US" dirty="0">
                <a:solidFill>
                  <a:srgbClr val="C00000"/>
                </a:solidFill>
              </a:rPr>
              <a:t> Kimia </a:t>
            </a:r>
            <a:r>
              <a:rPr lang="en-US" dirty="0" err="1">
                <a:solidFill>
                  <a:srgbClr val="C00000"/>
                </a:solidFill>
              </a:rPr>
              <a:t>Untuk</a:t>
            </a:r>
            <a:r>
              <a:rPr lang="en-US" dirty="0">
                <a:solidFill>
                  <a:srgbClr val="C00000"/>
                </a:solidFill>
              </a:rPr>
              <a:t> </a:t>
            </a:r>
            <a:r>
              <a:rPr lang="en-US" dirty="0" err="1">
                <a:solidFill>
                  <a:srgbClr val="C00000"/>
                </a:solidFill>
              </a:rPr>
              <a:t>Meningkatkan</a:t>
            </a:r>
            <a:r>
              <a:rPr lang="en-US" dirty="0">
                <a:solidFill>
                  <a:srgbClr val="C00000"/>
                </a:solidFill>
              </a:rPr>
              <a:t> </a:t>
            </a:r>
            <a:r>
              <a:rPr lang="en-US" dirty="0" err="1">
                <a:solidFill>
                  <a:srgbClr val="C00000"/>
                </a:solidFill>
              </a:rPr>
              <a:t>Animo</a:t>
            </a:r>
            <a:r>
              <a:rPr lang="en-US" dirty="0">
                <a:solidFill>
                  <a:srgbClr val="C00000"/>
                </a:solidFill>
              </a:rPr>
              <a:t> </a:t>
            </a:r>
            <a:r>
              <a:rPr lang="en-US" dirty="0" err="1">
                <a:solidFill>
                  <a:srgbClr val="C00000"/>
                </a:solidFill>
              </a:rPr>
              <a:t>Daya</a:t>
            </a:r>
            <a:r>
              <a:rPr lang="en-US" dirty="0">
                <a:solidFill>
                  <a:srgbClr val="C00000"/>
                </a:solidFill>
              </a:rPr>
              <a:t> </a:t>
            </a:r>
            <a:r>
              <a:rPr lang="en-US" dirty="0" err="1">
                <a:solidFill>
                  <a:srgbClr val="C00000"/>
                </a:solidFill>
              </a:rPr>
              <a:t>Tarik</a:t>
            </a:r>
            <a:r>
              <a:rPr lang="en-US" dirty="0">
                <a:solidFill>
                  <a:srgbClr val="C00000"/>
                </a:solidFill>
              </a:rPr>
              <a:t> </a:t>
            </a:r>
            <a:r>
              <a:rPr lang="en-US" dirty="0" err="1">
                <a:solidFill>
                  <a:srgbClr val="C00000"/>
                </a:solidFill>
              </a:rPr>
              <a:t>Pada</a:t>
            </a:r>
            <a:r>
              <a:rPr lang="en-US" dirty="0">
                <a:solidFill>
                  <a:srgbClr val="C00000"/>
                </a:solidFill>
              </a:rPr>
              <a:t> </a:t>
            </a:r>
            <a:r>
              <a:rPr lang="en-US" dirty="0" err="1">
                <a:solidFill>
                  <a:srgbClr val="C00000"/>
                </a:solidFill>
              </a:rPr>
              <a:t>Bimbingan</a:t>
            </a:r>
            <a:r>
              <a:rPr lang="en-US" dirty="0">
                <a:solidFill>
                  <a:srgbClr val="C00000"/>
                </a:solidFill>
              </a:rPr>
              <a:t> </a:t>
            </a:r>
            <a:r>
              <a:rPr lang="en-US" dirty="0" err="1">
                <a:solidFill>
                  <a:srgbClr val="C00000"/>
                </a:solidFill>
              </a:rPr>
              <a:t>Belajar</a:t>
            </a:r>
            <a:r>
              <a:rPr lang="en-US" dirty="0">
                <a:solidFill>
                  <a:srgbClr val="C00000"/>
                </a:solidFill>
              </a:rPr>
              <a:t> </a:t>
            </a:r>
            <a:r>
              <a:rPr lang="en-US" dirty="0" err="1">
                <a:solidFill>
                  <a:srgbClr val="C00000"/>
                </a:solidFill>
              </a:rPr>
              <a:t>Ceative</a:t>
            </a:r>
            <a:endParaRPr lang="en-US" dirty="0">
              <a:solidFill>
                <a:srgbClr val="C00000"/>
              </a:solidFill>
            </a:endParaRPr>
          </a:p>
          <a:p>
            <a:r>
              <a:rPr lang="en-US" dirty="0"/>
              <a:t>“</a:t>
            </a:r>
            <a:r>
              <a:rPr lang="en-US" dirty="0" err="1"/>
              <a:t>Golekkos.Net</a:t>
            </a:r>
            <a:r>
              <a:rPr lang="en-US" dirty="0"/>
              <a:t>”  </a:t>
            </a:r>
            <a:r>
              <a:rPr lang="en-US" dirty="0" err="1"/>
              <a:t>Layanan</a:t>
            </a:r>
            <a:r>
              <a:rPr lang="en-US" dirty="0"/>
              <a:t> </a:t>
            </a:r>
            <a:r>
              <a:rPr lang="en-US" dirty="0" err="1"/>
              <a:t>Informasi</a:t>
            </a:r>
            <a:r>
              <a:rPr lang="en-US" dirty="0"/>
              <a:t> </a:t>
            </a:r>
            <a:r>
              <a:rPr lang="en-US" dirty="0" err="1"/>
              <a:t>Pencari</a:t>
            </a:r>
            <a:r>
              <a:rPr lang="en-US" dirty="0"/>
              <a:t> Kos </a:t>
            </a:r>
            <a:r>
              <a:rPr lang="en-US" dirty="0" err="1"/>
              <a:t>Berbasis</a:t>
            </a:r>
            <a:r>
              <a:rPr lang="en-US" dirty="0"/>
              <a:t> </a:t>
            </a:r>
            <a:r>
              <a:rPr lang="en-US" dirty="0" err="1"/>
              <a:t>Webgis</a:t>
            </a:r>
            <a:r>
              <a:rPr lang="en-US" dirty="0"/>
              <a:t> Di Wilayah </a:t>
            </a:r>
            <a:r>
              <a:rPr lang="en-US" dirty="0" err="1"/>
              <a:t>Kampus</a:t>
            </a:r>
            <a:r>
              <a:rPr lang="en-US" dirty="0"/>
              <a:t> </a:t>
            </a:r>
            <a:r>
              <a:rPr lang="en-US" dirty="0" err="1"/>
              <a:t>Undip</a:t>
            </a:r>
            <a:r>
              <a:rPr lang="en-US" dirty="0"/>
              <a:t> </a:t>
            </a:r>
            <a:r>
              <a:rPr lang="en-US" dirty="0" err="1"/>
              <a:t>Tembalang</a:t>
            </a:r>
            <a:r>
              <a:rPr lang="en-US" dirty="0"/>
              <a:t>  </a:t>
            </a:r>
          </a:p>
          <a:p>
            <a:r>
              <a:rPr lang="en-US" dirty="0" err="1">
                <a:solidFill>
                  <a:srgbClr val="C00000"/>
                </a:solidFill>
              </a:rPr>
              <a:t>Pembuatan</a:t>
            </a:r>
            <a:r>
              <a:rPr lang="en-US" dirty="0">
                <a:solidFill>
                  <a:srgbClr val="C00000"/>
                </a:solidFill>
              </a:rPr>
              <a:t> Website Museum Batik </a:t>
            </a:r>
            <a:r>
              <a:rPr lang="en-US" dirty="0" err="1">
                <a:solidFill>
                  <a:srgbClr val="C00000"/>
                </a:solidFill>
              </a:rPr>
              <a:t>Internasional</a:t>
            </a:r>
            <a:r>
              <a:rPr lang="en-US" dirty="0">
                <a:solidFill>
                  <a:srgbClr val="C00000"/>
                </a:solidFill>
              </a:rPr>
              <a:t> </a:t>
            </a:r>
            <a:r>
              <a:rPr lang="en-US" dirty="0" err="1">
                <a:solidFill>
                  <a:srgbClr val="C00000"/>
                </a:solidFill>
              </a:rPr>
              <a:t>Pekalongan</a:t>
            </a:r>
            <a:r>
              <a:rPr lang="en-US" dirty="0">
                <a:solidFill>
                  <a:srgbClr val="C00000"/>
                </a:solidFill>
              </a:rPr>
              <a:t> </a:t>
            </a:r>
            <a:r>
              <a:rPr lang="en-US" dirty="0" err="1">
                <a:solidFill>
                  <a:srgbClr val="C00000"/>
                </a:solidFill>
              </a:rPr>
              <a:t>Sebagai</a:t>
            </a:r>
            <a:r>
              <a:rPr lang="en-US" dirty="0">
                <a:solidFill>
                  <a:srgbClr val="C00000"/>
                </a:solidFill>
              </a:rPr>
              <a:t> Media </a:t>
            </a:r>
            <a:r>
              <a:rPr lang="en-US" dirty="0" err="1">
                <a:solidFill>
                  <a:srgbClr val="C00000"/>
                </a:solidFill>
              </a:rPr>
              <a:t>Promosi</a:t>
            </a:r>
            <a:r>
              <a:rPr lang="en-US" dirty="0">
                <a:solidFill>
                  <a:srgbClr val="C00000"/>
                </a:solidFill>
              </a:rPr>
              <a:t> </a:t>
            </a:r>
            <a:r>
              <a:rPr lang="en-US" dirty="0" err="1">
                <a:solidFill>
                  <a:srgbClr val="C00000"/>
                </a:solidFill>
              </a:rPr>
              <a:t>Berbasis</a:t>
            </a:r>
            <a:r>
              <a:rPr lang="en-US" dirty="0">
                <a:solidFill>
                  <a:srgbClr val="C00000"/>
                </a:solidFill>
              </a:rPr>
              <a:t> Flash</a:t>
            </a:r>
          </a:p>
          <a:p>
            <a:r>
              <a:rPr lang="en-US" dirty="0"/>
              <a:t>E-Gallery </a:t>
            </a:r>
            <a:r>
              <a:rPr lang="en-US" dirty="0" err="1"/>
              <a:t>Sebagai</a:t>
            </a:r>
            <a:r>
              <a:rPr lang="en-US" dirty="0"/>
              <a:t> Media </a:t>
            </a:r>
            <a:r>
              <a:rPr lang="en-US" dirty="0" err="1"/>
              <a:t>Untuk</a:t>
            </a:r>
            <a:r>
              <a:rPr lang="en-US" dirty="0"/>
              <a:t> </a:t>
            </a:r>
            <a:r>
              <a:rPr lang="en-US" dirty="0" err="1"/>
              <a:t>Meningkatkan</a:t>
            </a:r>
            <a:r>
              <a:rPr lang="en-US" dirty="0"/>
              <a:t> </a:t>
            </a:r>
            <a:r>
              <a:rPr lang="en-US" dirty="0" err="1"/>
              <a:t>Prnjualan</a:t>
            </a:r>
            <a:r>
              <a:rPr lang="en-US" dirty="0"/>
              <a:t> </a:t>
            </a:r>
            <a:r>
              <a:rPr lang="en-US" dirty="0" err="1"/>
              <a:t>Produk</a:t>
            </a:r>
            <a:r>
              <a:rPr lang="en-US" dirty="0"/>
              <a:t> Dan </a:t>
            </a:r>
            <a:r>
              <a:rPr lang="en-US" dirty="0" err="1"/>
              <a:t>Jumlah</a:t>
            </a:r>
            <a:r>
              <a:rPr lang="en-US" dirty="0"/>
              <a:t> </a:t>
            </a:r>
            <a:r>
              <a:rPr lang="en-US" dirty="0" err="1"/>
              <a:t>Pengunjung</a:t>
            </a:r>
            <a:r>
              <a:rPr lang="en-US" dirty="0"/>
              <a:t> Sentra </a:t>
            </a:r>
            <a:r>
              <a:rPr lang="en-US" dirty="0" err="1"/>
              <a:t>Pengrajin</a:t>
            </a:r>
            <a:r>
              <a:rPr lang="en-US" dirty="0"/>
              <a:t> </a:t>
            </a:r>
            <a:r>
              <a:rPr lang="en-US" dirty="0" err="1"/>
              <a:t>Keramik</a:t>
            </a:r>
            <a:r>
              <a:rPr lang="en-US" dirty="0"/>
              <a:t> </a:t>
            </a:r>
            <a:r>
              <a:rPr lang="en-US" dirty="0" err="1"/>
              <a:t>Dinoyo</a:t>
            </a:r>
            <a:r>
              <a:rPr lang="en-US" dirty="0"/>
              <a:t> Malang</a:t>
            </a:r>
          </a:p>
          <a:p>
            <a:endParaRPr lang="en-US" dirty="0"/>
          </a:p>
        </p:txBody>
      </p:sp>
    </p:spTree>
    <p:extLst>
      <p:ext uri="{BB962C8B-B14F-4D97-AF65-F5344CB8AC3E}">
        <p14:creationId xmlns:p14="http://schemas.microsoft.com/office/powerpoint/2010/main" val="3946085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Beberapa informasi penting lainnya</a:t>
            </a:r>
            <a:endParaRPr lang="id-ID" dirty="0"/>
          </a:p>
        </p:txBody>
      </p:sp>
      <p:sp>
        <p:nvSpPr>
          <p:cNvPr id="3" name="Content Placeholder 2"/>
          <p:cNvSpPr>
            <a:spLocks noGrp="1"/>
          </p:cNvSpPr>
          <p:nvPr>
            <p:ph idx="1"/>
          </p:nvPr>
        </p:nvSpPr>
        <p:spPr/>
        <p:txBody>
          <a:bodyPr/>
          <a:lstStyle/>
          <a:p>
            <a:r>
              <a:rPr lang="id-ID" dirty="0" smtClean="0"/>
              <a:t>Dosen dapat membimbing hingga </a:t>
            </a:r>
            <a:r>
              <a:rPr lang="id-ID" sz="2800" b="1" dirty="0" smtClean="0"/>
              <a:t>10</a:t>
            </a:r>
            <a:r>
              <a:rPr lang="id-ID" dirty="0" smtClean="0"/>
              <a:t> Proposal</a:t>
            </a:r>
          </a:p>
          <a:p>
            <a:r>
              <a:rPr lang="id-ID" dirty="0" smtClean="0"/>
              <a:t>Pendaftaran dilakukan secara </a:t>
            </a:r>
            <a:r>
              <a:rPr lang="id-ID" sz="2800" b="1" dirty="0" smtClean="0"/>
              <a:t>online</a:t>
            </a:r>
            <a:endParaRPr lang="id-ID" b="1" dirty="0" smtClean="0"/>
          </a:p>
          <a:p>
            <a:r>
              <a:rPr lang="id-ID" dirty="0" smtClean="0"/>
              <a:t>Mahasiswa meminta </a:t>
            </a:r>
            <a:r>
              <a:rPr lang="id-ID" sz="2800" b="1" dirty="0" smtClean="0"/>
              <a:t>username </a:t>
            </a:r>
            <a:r>
              <a:rPr lang="id-ID" sz="2400" dirty="0" smtClean="0"/>
              <a:t>dan</a:t>
            </a:r>
            <a:r>
              <a:rPr lang="id-ID" sz="2800" b="1" dirty="0" smtClean="0"/>
              <a:t> password</a:t>
            </a:r>
            <a:r>
              <a:rPr lang="id-ID" dirty="0" smtClean="0"/>
              <a:t> ke administrator PT</a:t>
            </a:r>
          </a:p>
          <a:p>
            <a:r>
              <a:rPr lang="id-ID" dirty="0" smtClean="0"/>
              <a:t>Mahasiswa mengunggah sendiri dokumen proposal ke alamat: </a:t>
            </a:r>
            <a:r>
              <a:rPr lang="id-ID" sz="2800" b="1" dirty="0" smtClean="0"/>
              <a:t>http://simlitabmas.dikti.go.id</a:t>
            </a:r>
            <a:endParaRPr lang="id-ID" sz="2400" b="1" dirty="0" smtClean="0"/>
          </a:p>
          <a:p>
            <a:r>
              <a:rPr lang="id-ID" sz="2400" dirty="0" smtClean="0"/>
              <a:t>Tanggal pengunggahan terakhir </a:t>
            </a:r>
            <a:r>
              <a:rPr lang="id-ID" sz="2800" b="1" dirty="0" smtClean="0"/>
              <a:t>28 September 2014 jam 23:59 WIB</a:t>
            </a:r>
            <a:endParaRPr lang="id-ID" sz="2400" b="1" dirty="0" smtClean="0"/>
          </a:p>
          <a:p>
            <a:r>
              <a:rPr lang="id-ID" dirty="0" smtClean="0"/>
              <a:t>Info lengkap lainnya insyaaLlah dapat dibaca pada </a:t>
            </a:r>
            <a:r>
              <a:rPr lang="id-ID" sz="2800" b="1" dirty="0" smtClean="0"/>
              <a:t>Buku Panduan PKM 2014</a:t>
            </a:r>
            <a:r>
              <a:rPr lang="id-ID" dirty="0" smtClean="0"/>
              <a:t> terbaru.</a:t>
            </a:r>
            <a:endParaRPr lang="id-ID" dirty="0"/>
          </a:p>
        </p:txBody>
      </p:sp>
    </p:spTree>
    <p:extLst>
      <p:ext uri="{BB962C8B-B14F-4D97-AF65-F5344CB8AC3E}">
        <p14:creationId xmlns:p14="http://schemas.microsoft.com/office/powerpoint/2010/main" val="1560159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52400" y="764704"/>
            <a:ext cx="7620000" cy="5184576"/>
          </a:xfrm>
        </p:spPr>
        <p:txBody>
          <a:bodyPr>
            <a:normAutofit/>
          </a:bodyPr>
          <a:lstStyle/>
          <a:p>
            <a:pPr marL="0" indent="0">
              <a:buNone/>
            </a:pPr>
            <a:r>
              <a:rPr lang="id-ID" dirty="0" smtClean="0"/>
              <a:t>Kreativitas merupakan penjelmaan integratif dari tiga faktor utama dalam diri manusia, yaitu:</a:t>
            </a:r>
          </a:p>
          <a:p>
            <a:pPr marL="0" indent="0">
              <a:buNone/>
            </a:pPr>
            <a:endParaRPr lang="id-ID" dirty="0"/>
          </a:p>
          <a:p>
            <a:pPr marL="114300" indent="0">
              <a:buNone/>
            </a:pPr>
            <a:endParaRPr lang="id-ID" dirty="0"/>
          </a:p>
          <a:p>
            <a:pPr marL="114300" indent="0">
              <a:buNone/>
            </a:pPr>
            <a:endParaRPr lang="id-ID" dirty="0" smtClean="0"/>
          </a:p>
          <a:p>
            <a:pPr marL="114300" indent="0">
              <a:buNone/>
            </a:pPr>
            <a:endParaRPr lang="id-ID" dirty="0"/>
          </a:p>
          <a:p>
            <a:pPr marL="114300" indent="0">
              <a:buNone/>
            </a:pPr>
            <a:endParaRPr lang="id-ID" dirty="0" smtClean="0"/>
          </a:p>
          <a:p>
            <a:pPr marL="114300" indent="0">
              <a:buNone/>
            </a:pPr>
            <a:endParaRPr lang="id-ID" dirty="0"/>
          </a:p>
          <a:p>
            <a:pPr marL="114300" indent="0">
              <a:buNone/>
            </a:pPr>
            <a:endParaRPr lang="id-ID" dirty="0" smtClean="0"/>
          </a:p>
          <a:p>
            <a:pPr marL="114300" indent="0">
              <a:buNone/>
            </a:pPr>
            <a:endParaRPr lang="id-ID" dirty="0"/>
          </a:p>
          <a:p>
            <a:pPr marL="114300" indent="0">
              <a:buNone/>
            </a:pPr>
            <a:endParaRPr lang="id-ID" dirty="0" smtClean="0"/>
          </a:p>
          <a:p>
            <a:pPr marL="114300" indent="0">
              <a:buNone/>
            </a:pPr>
            <a:endParaRPr lang="id-ID" dirty="0"/>
          </a:p>
          <a:p>
            <a:pPr marL="114300" indent="0">
              <a:buNone/>
            </a:pPr>
            <a:endParaRPr lang="id-ID" dirty="0" smtClean="0"/>
          </a:p>
          <a:p>
            <a:endParaRPr lang="id-ID" dirty="0"/>
          </a:p>
        </p:txBody>
      </p:sp>
      <p:graphicFrame>
        <p:nvGraphicFramePr>
          <p:cNvPr id="4" name="Diagram 3"/>
          <p:cNvGraphicFramePr/>
          <p:nvPr>
            <p:extLst>
              <p:ext uri="{D42A27DB-BD31-4B8C-83A1-F6EECF244321}">
                <p14:modId xmlns:p14="http://schemas.microsoft.com/office/powerpoint/2010/main" val="1448979590"/>
              </p:ext>
            </p:extLst>
          </p:nvPr>
        </p:nvGraphicFramePr>
        <p:xfrm>
          <a:off x="827584" y="1700808"/>
          <a:ext cx="6912768" cy="347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3707904" y="4869160"/>
            <a:ext cx="1296144" cy="576064"/>
          </a:xfrm>
          <a:prstGeom prst="downArrow">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1043608" y="5445224"/>
            <a:ext cx="6696744" cy="1077218"/>
          </a:xfrm>
          <a:prstGeom prst="rect">
            <a:avLst/>
          </a:prstGeom>
          <a:noFill/>
        </p:spPr>
        <p:txBody>
          <a:bodyPr wrap="square" rtlCol="0">
            <a:spAutoFit/>
          </a:bodyPr>
          <a:lstStyle/>
          <a:p>
            <a:pPr algn="ctr"/>
            <a:r>
              <a:rPr lang="id-ID" sz="3200" b="1" dirty="0"/>
              <a:t>Program Kreativitas Mahasiswa (PKM)</a:t>
            </a:r>
          </a:p>
          <a:p>
            <a:pPr algn="ctr"/>
            <a:endParaRPr lang="id-ID" sz="3200" dirty="0"/>
          </a:p>
        </p:txBody>
      </p:sp>
    </p:spTree>
    <p:extLst>
      <p:ext uri="{BB962C8B-B14F-4D97-AF65-F5344CB8AC3E}">
        <p14:creationId xmlns:p14="http://schemas.microsoft.com/office/powerpoint/2010/main" val="12570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7620000" cy="1791072"/>
          </a:xfrm>
        </p:spPr>
        <p:txBody>
          <a:bodyPr/>
          <a:lstStyle/>
          <a:p>
            <a:pPr algn="ctr"/>
            <a:r>
              <a:rPr lang="id-ID" b="1" dirty="0" smtClean="0">
                <a:solidFill>
                  <a:srgbClr val="C00000"/>
                </a:solidFill>
              </a:rPr>
              <a:t>Terima Kasih</a:t>
            </a:r>
            <a:endParaRPr lang="id-ID" b="1" dirty="0">
              <a:solidFill>
                <a:srgbClr val="C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9050" y="1268760"/>
            <a:ext cx="1485900" cy="1685925"/>
          </a:xfrm>
          <a:prstGeom prst="rect">
            <a:avLst/>
          </a:prstGeom>
        </p:spPr>
      </p:pic>
    </p:spTree>
    <p:extLst>
      <p:ext uri="{BB962C8B-B14F-4D97-AF65-F5344CB8AC3E}">
        <p14:creationId xmlns:p14="http://schemas.microsoft.com/office/powerpoint/2010/main" val="141961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Cita-cita PKM</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mengantarkan </a:t>
            </a:r>
            <a:r>
              <a:rPr lang="id-ID" dirty="0"/>
              <a:t>mahasiswa mencapai taraf pencerahan </a:t>
            </a:r>
            <a:r>
              <a:rPr lang="id-ID" sz="2800" b="1" dirty="0">
                <a:solidFill>
                  <a:srgbClr val="FF0000"/>
                </a:solidFill>
              </a:rPr>
              <a:t>kreativitas dan inovasi</a:t>
            </a:r>
            <a:r>
              <a:rPr lang="id-ID" dirty="0"/>
              <a:t> berlandaskan penguasaan sains dan teknologi serta keimanan yang tinggi. </a:t>
            </a:r>
            <a:endParaRPr lang="id-ID" dirty="0" smtClean="0"/>
          </a:p>
          <a:p>
            <a:pPr marL="0" indent="0">
              <a:buNone/>
            </a:pPr>
            <a:r>
              <a:rPr lang="id-ID" dirty="0" smtClean="0"/>
              <a:t>Sebagai upaya mempersiapkan </a:t>
            </a:r>
            <a:r>
              <a:rPr lang="id-ID" dirty="0"/>
              <a:t>diri menjadi </a:t>
            </a:r>
            <a:r>
              <a:rPr lang="id-ID" sz="2800" b="1" dirty="0"/>
              <a:t>pemimpin</a:t>
            </a:r>
            <a:r>
              <a:rPr lang="id-ID" dirty="0"/>
              <a:t> yang </a:t>
            </a:r>
            <a:r>
              <a:rPr lang="id-ID" b="1" dirty="0"/>
              <a:t>cendekiawan</a:t>
            </a:r>
            <a:r>
              <a:rPr lang="id-ID" dirty="0"/>
              <a:t>, </a:t>
            </a:r>
            <a:r>
              <a:rPr lang="id-ID" b="1" dirty="0"/>
              <a:t>wirausahawan</a:t>
            </a:r>
            <a:r>
              <a:rPr lang="id-ID" dirty="0"/>
              <a:t> serta </a:t>
            </a:r>
            <a:r>
              <a:rPr lang="id-ID" b="1" dirty="0"/>
              <a:t>berjiwa</a:t>
            </a:r>
            <a:r>
              <a:rPr lang="id-ID" dirty="0"/>
              <a:t> </a:t>
            </a:r>
            <a:r>
              <a:rPr lang="id-ID" b="1" dirty="0"/>
              <a:t>mandiri</a:t>
            </a:r>
            <a:r>
              <a:rPr lang="id-ID" dirty="0"/>
              <a:t> dan </a:t>
            </a:r>
            <a:r>
              <a:rPr lang="id-ID" b="1" dirty="0"/>
              <a:t>arif</a:t>
            </a:r>
            <a:r>
              <a:rPr lang="id-ID" dirty="0"/>
              <a:t>, mahasiswa diberi peluang untuk </a:t>
            </a:r>
            <a:r>
              <a:rPr lang="id-ID" dirty="0" smtClean="0"/>
              <a:t>mengimplementasikan </a:t>
            </a:r>
            <a:r>
              <a:rPr lang="id-ID" dirty="0"/>
              <a:t>kemampuan, keahlian, sikap, tanggungjawab, membangun kerjasama tim maupun mengembangkan kemandirian melalui kegiatan yang kreatif dalam bidang ilmu yang ditekuni. </a:t>
            </a:r>
          </a:p>
        </p:txBody>
      </p:sp>
    </p:spTree>
    <p:extLst>
      <p:ext uri="{BB962C8B-B14F-4D97-AF65-F5344CB8AC3E}">
        <p14:creationId xmlns:p14="http://schemas.microsoft.com/office/powerpoint/2010/main" val="3015679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Jenis-jenis PKM </a:t>
            </a:r>
            <a:endParaRPr lang="id-ID" dirty="0"/>
          </a:p>
        </p:txBody>
      </p:sp>
      <p:graphicFrame>
        <p:nvGraphicFramePr>
          <p:cNvPr id="7" name="Diagram 6"/>
          <p:cNvGraphicFramePr/>
          <p:nvPr>
            <p:extLst>
              <p:ext uri="{D42A27DB-BD31-4B8C-83A1-F6EECF244321}">
                <p14:modId xmlns:p14="http://schemas.microsoft.com/office/powerpoint/2010/main" val="150736344"/>
              </p:ext>
            </p:extLst>
          </p:nvPr>
        </p:nvGraphicFramePr>
        <p:xfrm>
          <a:off x="755576" y="1397000"/>
          <a:ext cx="7344816"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p:cNvSpPr>
            <a:spLocks noGrp="1"/>
          </p:cNvSpPr>
          <p:nvPr>
            <p:ph idx="1"/>
          </p:nvPr>
        </p:nvSpPr>
        <p:spPr>
          <a:xfrm>
            <a:off x="457200" y="1600200"/>
            <a:ext cx="7620000" cy="1972816"/>
          </a:xfrm>
        </p:spPr>
        <p:txBody>
          <a:bodyPr/>
          <a:lstStyle/>
          <a:p>
            <a:endParaRPr lang="id-ID" dirty="0"/>
          </a:p>
        </p:txBody>
      </p:sp>
    </p:spTree>
    <p:extLst>
      <p:ext uri="{BB962C8B-B14F-4D97-AF65-F5344CB8AC3E}">
        <p14:creationId xmlns:p14="http://schemas.microsoft.com/office/powerpoint/2010/main" val="21747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PKM-P</a:t>
            </a:r>
            <a:endParaRPr lang="id-ID" dirty="0"/>
          </a:p>
        </p:txBody>
      </p:sp>
      <p:sp>
        <p:nvSpPr>
          <p:cNvPr id="3" name="Content Placeholder 2"/>
          <p:cNvSpPr>
            <a:spLocks noGrp="1"/>
          </p:cNvSpPr>
          <p:nvPr>
            <p:ph idx="1"/>
          </p:nvPr>
        </p:nvSpPr>
        <p:spPr/>
        <p:txBody>
          <a:bodyPr>
            <a:normAutofit/>
          </a:bodyPr>
          <a:lstStyle/>
          <a:p>
            <a:pPr marL="0" indent="0">
              <a:buNone/>
            </a:pPr>
            <a:r>
              <a:rPr lang="id-ID" dirty="0"/>
              <a:t>Merupakan program penelitian yang dimaksudkan untuk mampu menjawab </a:t>
            </a:r>
            <a:r>
              <a:rPr lang="id-ID" dirty="0" smtClean="0"/>
              <a:t>berbagai </a:t>
            </a:r>
            <a:r>
              <a:rPr lang="id-ID" dirty="0"/>
              <a:t>macam permasalahan yang berkaitan dengan isu </a:t>
            </a:r>
            <a:r>
              <a:rPr lang="id-ID" dirty="0" smtClean="0"/>
              <a:t>terkini. Misal:</a:t>
            </a:r>
          </a:p>
          <a:p>
            <a:r>
              <a:rPr lang="id-ID" dirty="0" smtClean="0"/>
              <a:t>mengidentifikasi </a:t>
            </a:r>
            <a:r>
              <a:rPr lang="id-ID" dirty="0"/>
              <a:t>faktor penentu mutu produk</a:t>
            </a:r>
            <a:r>
              <a:rPr lang="id-ID" dirty="0" smtClean="0"/>
              <a:t>,</a:t>
            </a:r>
          </a:p>
          <a:p>
            <a:r>
              <a:rPr lang="id-ID" dirty="0" smtClean="0"/>
              <a:t>pengembangan </a:t>
            </a:r>
            <a:r>
              <a:rPr lang="id-ID" dirty="0"/>
              <a:t>metode pembelajaran, </a:t>
            </a:r>
            <a:endParaRPr lang="id-ID" dirty="0" smtClean="0"/>
          </a:p>
          <a:p>
            <a:r>
              <a:rPr lang="id-ID" dirty="0" smtClean="0"/>
              <a:t>inventarisasi </a:t>
            </a:r>
            <a:r>
              <a:rPr lang="id-ID" dirty="0"/>
              <a:t>atau eksplorasi sumber daya, </a:t>
            </a:r>
            <a:endParaRPr lang="id-ID" dirty="0" smtClean="0"/>
          </a:p>
          <a:p>
            <a:r>
              <a:rPr lang="id-ID" dirty="0" smtClean="0"/>
              <a:t>modifikasi </a:t>
            </a:r>
            <a:r>
              <a:rPr lang="id-ID" dirty="0"/>
              <a:t>produk, </a:t>
            </a:r>
            <a:endParaRPr lang="id-ID" dirty="0" smtClean="0"/>
          </a:p>
          <a:p>
            <a:r>
              <a:rPr lang="id-ID" dirty="0" smtClean="0"/>
              <a:t>merumuskan </a:t>
            </a:r>
            <a:r>
              <a:rPr lang="id-ID" dirty="0"/>
              <a:t>teknik pemasaran. </a:t>
            </a:r>
            <a:endParaRPr lang="id-ID" dirty="0" smtClean="0"/>
          </a:p>
        </p:txBody>
      </p:sp>
    </p:spTree>
    <p:extLst>
      <p:ext uri="{BB962C8B-B14F-4D97-AF65-F5344CB8AC3E}">
        <p14:creationId xmlns:p14="http://schemas.microsoft.com/office/powerpoint/2010/main" val="476517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PKM-P</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smtClean="0"/>
              <a:t>upaya pemecahan masalah humaniora, misal:</a:t>
            </a:r>
          </a:p>
          <a:p>
            <a:r>
              <a:rPr lang="id-ID" sz="2400" dirty="0" smtClean="0"/>
              <a:t>survei kesehatan anak jalanan, </a:t>
            </a:r>
          </a:p>
          <a:p>
            <a:r>
              <a:rPr lang="id-ID" sz="2400" dirty="0" smtClean="0"/>
              <a:t>metode pembelajaran aksara daerah di siswa sekolah dasar, </a:t>
            </a:r>
          </a:p>
          <a:p>
            <a:r>
              <a:rPr lang="id-ID" sz="2400" dirty="0" smtClean="0"/>
              <a:t>laju pertumbuhan ekonomi di sentra kerajinan, </a:t>
            </a:r>
          </a:p>
          <a:p>
            <a:r>
              <a:rPr lang="id-ID" sz="2400" dirty="0" smtClean="0"/>
              <a:t>faktor penyebab tahayul yang mewarnai perilaku masyarakat daerah,  </a:t>
            </a:r>
          </a:p>
          <a:p>
            <a:r>
              <a:rPr lang="id-ID" sz="2400" dirty="0" smtClean="0"/>
              <a:t>hal-hal yang berkaitan dengan kearifan lokal.  </a:t>
            </a:r>
          </a:p>
          <a:p>
            <a:endParaRPr lang="id-ID" sz="2400" dirty="0"/>
          </a:p>
        </p:txBody>
      </p:sp>
    </p:spTree>
    <p:extLst>
      <p:ext uri="{BB962C8B-B14F-4D97-AF65-F5344CB8AC3E}">
        <p14:creationId xmlns:p14="http://schemas.microsoft.com/office/powerpoint/2010/main" val="4086901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PKM-K</a:t>
            </a:r>
            <a:endParaRPr lang="id-ID" dirty="0"/>
          </a:p>
        </p:txBody>
      </p:sp>
      <p:sp>
        <p:nvSpPr>
          <p:cNvPr id="3" name="Content Placeholder 2"/>
          <p:cNvSpPr>
            <a:spLocks noGrp="1"/>
          </p:cNvSpPr>
          <p:nvPr>
            <p:ph idx="1"/>
          </p:nvPr>
        </p:nvSpPr>
        <p:spPr/>
        <p:txBody>
          <a:bodyPr>
            <a:normAutofit/>
          </a:bodyPr>
          <a:lstStyle/>
          <a:p>
            <a:r>
              <a:rPr lang="id-ID" sz="2400" dirty="0"/>
              <a:t>Merupakan program pengembangan ketrampilan mahasiswa dalam berwirausaha dan berorientasi pada profit. </a:t>
            </a:r>
            <a:endParaRPr lang="id-ID" sz="2400" dirty="0" smtClean="0"/>
          </a:p>
          <a:p>
            <a:r>
              <a:rPr lang="id-ID" sz="2400" dirty="0" smtClean="0"/>
              <a:t>Komoditas </a:t>
            </a:r>
            <a:r>
              <a:rPr lang="id-ID" sz="2400" dirty="0"/>
              <a:t>usaha yang dihasilkan dapat berupa barang atau jasa yang selanjutnya merupakan salah satu modal dasar mahasiswa berwirausaha dan memasuki pasar. </a:t>
            </a:r>
            <a:endParaRPr lang="id-ID" sz="2400" dirty="0" smtClean="0"/>
          </a:p>
          <a:p>
            <a:r>
              <a:rPr lang="id-ID" sz="2400" dirty="0" smtClean="0"/>
              <a:t>Pemeran </a:t>
            </a:r>
            <a:r>
              <a:rPr lang="id-ID" sz="2400" dirty="0"/>
              <a:t>utama berwirausaha dalam hal ini adalah </a:t>
            </a:r>
            <a:r>
              <a:rPr lang="id-ID" sz="2400" b="1" dirty="0"/>
              <a:t>mahasiswa</a:t>
            </a:r>
            <a:r>
              <a:rPr lang="id-ID" sz="2400" dirty="0"/>
              <a:t>, bukan masyarakat, ataupun mitra lainnya. </a:t>
            </a:r>
          </a:p>
        </p:txBody>
      </p:sp>
    </p:spTree>
    <p:extLst>
      <p:ext uri="{BB962C8B-B14F-4D97-AF65-F5344CB8AC3E}">
        <p14:creationId xmlns:p14="http://schemas.microsoft.com/office/powerpoint/2010/main" val="894252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PKM-M</a:t>
            </a:r>
            <a:endParaRPr lang="id-ID" dirty="0"/>
          </a:p>
        </p:txBody>
      </p:sp>
      <p:sp>
        <p:nvSpPr>
          <p:cNvPr id="3" name="Content Placeholder 2"/>
          <p:cNvSpPr>
            <a:spLocks noGrp="1"/>
          </p:cNvSpPr>
          <p:nvPr>
            <p:ph idx="1"/>
          </p:nvPr>
        </p:nvSpPr>
        <p:spPr/>
        <p:txBody>
          <a:bodyPr>
            <a:normAutofit/>
          </a:bodyPr>
          <a:lstStyle/>
          <a:p>
            <a:r>
              <a:rPr lang="id-ID" dirty="0"/>
              <a:t>Merupakan program penerapan ilmu pengetahuan, teknologi dan seni dalam upaya peningkatan kinerja, membangun keterampilan usaha, penataan dan perbaikan lingkungan, penguatan kelembagaan masyarakat, sosialisasi penggunaan obat secara rasional, pengenalan dan pemahaman aspek hukum adat, upaya penyembuhan buta aksara dan lain-lain bagi masyarakat baik </a:t>
            </a:r>
            <a:r>
              <a:rPr lang="id-ID" b="1" dirty="0"/>
              <a:t>formal</a:t>
            </a:r>
            <a:r>
              <a:rPr lang="id-ID" dirty="0"/>
              <a:t> maupun </a:t>
            </a:r>
            <a:r>
              <a:rPr lang="id-ID" b="1" dirty="0"/>
              <a:t>non-formal</a:t>
            </a:r>
            <a:r>
              <a:rPr lang="id-ID" dirty="0"/>
              <a:t>, yang sementara ini dinilai kurang produktif. </a:t>
            </a:r>
            <a:endParaRPr lang="id-ID" dirty="0" smtClean="0"/>
          </a:p>
          <a:p>
            <a:r>
              <a:rPr lang="id-ID" dirty="0" smtClean="0"/>
              <a:t>Syarat: ada </a:t>
            </a:r>
            <a:r>
              <a:rPr lang="id-ID" b="1" dirty="0"/>
              <a:t>komitmen bekerjasama secara tertulis </a:t>
            </a:r>
            <a:r>
              <a:rPr lang="id-ID" dirty="0"/>
              <a:t>dari komponen masyarakat yang akan dibantu/menjadi khalayak sasaran. </a:t>
            </a:r>
          </a:p>
        </p:txBody>
      </p:sp>
    </p:spTree>
    <p:extLst>
      <p:ext uri="{BB962C8B-B14F-4D97-AF65-F5344CB8AC3E}">
        <p14:creationId xmlns:p14="http://schemas.microsoft.com/office/powerpoint/2010/main" val="1673820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339</TotalTime>
  <Words>1737</Words>
  <Application>Microsoft Office PowerPoint</Application>
  <PresentationFormat>On-screen Show (4:3)</PresentationFormat>
  <Paragraphs>183</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Cambria</vt:lpstr>
      <vt:lpstr>Adjacency</vt:lpstr>
      <vt:lpstr>Sosialisasi  Program Kreatifitas Mahasiswa Tahun Anggaran 2015</vt:lpstr>
      <vt:lpstr>Pendahuluan</vt:lpstr>
      <vt:lpstr>PowerPoint Presentation</vt:lpstr>
      <vt:lpstr>Cita-cita PKM</vt:lpstr>
      <vt:lpstr>Jenis-jenis PKM </vt:lpstr>
      <vt:lpstr>PKM-P</vt:lpstr>
      <vt:lpstr>PKM-P</vt:lpstr>
      <vt:lpstr>PKM-K</vt:lpstr>
      <vt:lpstr>PKM-M</vt:lpstr>
      <vt:lpstr>PKM-T</vt:lpstr>
      <vt:lpstr>PKM-KC</vt:lpstr>
      <vt:lpstr>PKM-AI</vt:lpstr>
      <vt:lpstr>PKM-GT</vt:lpstr>
      <vt:lpstr>Catatan Penting</vt:lpstr>
      <vt:lpstr>PowerPoint Presentation</vt:lpstr>
      <vt:lpstr>PowerPoint Presentation</vt:lpstr>
      <vt:lpstr>Aturan Penulisan</vt:lpstr>
      <vt:lpstr>PowerPoint Presentation</vt:lpstr>
      <vt:lpstr>Format Penulisan PKM-T</vt:lpstr>
      <vt:lpstr>PowerPoint Presentation</vt:lpstr>
      <vt:lpstr>PowerPoint Presentation</vt:lpstr>
      <vt:lpstr>PowerPoint Presentation</vt:lpstr>
      <vt:lpstr>Format Penulisan PKM-KC</vt:lpstr>
      <vt:lpstr>Format Penulisan PKM-KC</vt:lpstr>
      <vt:lpstr>PowerPoint Presentation</vt:lpstr>
      <vt:lpstr>PowerPoint Presentation</vt:lpstr>
      <vt:lpstr>Contoh PKM-KC</vt:lpstr>
      <vt:lpstr>Contoh PKM-T</vt:lpstr>
      <vt:lpstr>Beberapa informasi penting lainnya</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Sosialisasi  Program Kreatifitas Mahasiswa (PKM)</dc:title>
  <dc:creator>Hidayat</dc:creator>
  <cp:lastModifiedBy>asus</cp:lastModifiedBy>
  <cp:revision>30</cp:revision>
  <dcterms:created xsi:type="dcterms:W3CDTF">2014-09-04T10:40:17Z</dcterms:created>
  <dcterms:modified xsi:type="dcterms:W3CDTF">2014-09-10T15:30:31Z</dcterms:modified>
</cp:coreProperties>
</file>