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4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0AE2-1B9A-489B-AF2D-56EAFB8C7CB4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7E5-2523-43D3-91FA-C9719A686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0AE2-1B9A-489B-AF2D-56EAFB8C7CB4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7E5-2523-43D3-91FA-C9719A686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0AE2-1B9A-489B-AF2D-56EAFB8C7CB4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7E5-2523-43D3-91FA-C9719A686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0AE2-1B9A-489B-AF2D-56EAFB8C7CB4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7E5-2523-43D3-91FA-C9719A686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0AE2-1B9A-489B-AF2D-56EAFB8C7CB4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7E5-2523-43D3-91FA-C9719A686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0AE2-1B9A-489B-AF2D-56EAFB8C7CB4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7E5-2523-43D3-91FA-C9719A686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0AE2-1B9A-489B-AF2D-56EAFB8C7CB4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7E5-2523-43D3-91FA-C9719A686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0AE2-1B9A-489B-AF2D-56EAFB8C7CB4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7E5-2523-43D3-91FA-C9719A686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0AE2-1B9A-489B-AF2D-56EAFB8C7CB4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7E5-2523-43D3-91FA-C9719A686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0AE2-1B9A-489B-AF2D-56EAFB8C7CB4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7E5-2523-43D3-91FA-C9719A68674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0AE2-1B9A-489B-AF2D-56EAFB8C7CB4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7867E5-2523-43D3-91FA-C9719A68674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97867E5-2523-43D3-91FA-C9719A68674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E090AE2-1B9A-489B-AF2D-56EAFB8C7CB4}" type="datetimeFigureOut">
              <a:rPr lang="en-US" smtClean="0"/>
              <a:t>9/21/2014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Anna </a:t>
            </a:r>
            <a:r>
              <a:rPr lang="en-US" dirty="0" err="1" smtClean="0"/>
              <a:t>dara</a:t>
            </a:r>
            <a:r>
              <a:rPr lang="en-US" dirty="0" smtClean="0"/>
              <a:t> </a:t>
            </a:r>
            <a:r>
              <a:rPr lang="en-US" dirty="0" err="1" smtClean="0"/>
              <a:t>andriana</a:t>
            </a:r>
            <a:r>
              <a:rPr lang="en-US" dirty="0" smtClean="0"/>
              <a:t>., </a:t>
            </a:r>
            <a:r>
              <a:rPr lang="en-US" dirty="0" err="1"/>
              <a:t>M</a:t>
            </a:r>
            <a:r>
              <a:rPr lang="en-US" dirty="0" err="1" smtClean="0"/>
              <a:t>.kom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592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Teknisi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 marL="571500" indent="-457200">
              <a:buAutoNum type="arabicPeriod"/>
            </a:pPr>
            <a:r>
              <a:rPr lang="en-US" dirty="0" smtClean="0"/>
              <a:t>Database administrator</a:t>
            </a:r>
          </a:p>
          <a:p>
            <a:pPr marL="571500" indent="-457200">
              <a:buAutoNum type="arabicPeriod"/>
            </a:pPr>
            <a:r>
              <a:rPr lang="en-US" dirty="0" err="1" smtClean="0"/>
              <a:t>Ahli</a:t>
            </a:r>
            <a:r>
              <a:rPr lang="en-US" dirty="0" smtClean="0"/>
              <a:t> networking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telekomunikasi</a:t>
            </a:r>
            <a:endParaRPr lang="en-US" dirty="0" smtClean="0"/>
          </a:p>
          <a:p>
            <a:pPr marL="571500" indent="-457200">
              <a:buAutoNum type="arabicPeriod"/>
            </a:pPr>
            <a:r>
              <a:rPr lang="en-US" dirty="0" smtClean="0"/>
              <a:t>Interface design support </a:t>
            </a:r>
            <a:r>
              <a:rPr lang="en-US" dirty="0" err="1" smtClean="0"/>
              <a:t>dll</a:t>
            </a: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571500" indent="-457200">
              <a:buAutoNum type="arabicPeriod"/>
            </a:pPr>
            <a:endParaRPr lang="en-US" dirty="0" smtClean="0"/>
          </a:p>
          <a:p>
            <a:pPr marL="5715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1066800"/>
          </a:xfrm>
        </p:spPr>
        <p:txBody>
          <a:bodyPr/>
          <a:lstStyle/>
          <a:p>
            <a:r>
              <a:rPr lang="en-US" sz="3600" dirty="0" err="1" smtClean="0"/>
              <a:t>Analisa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Perancangan</a:t>
            </a:r>
            <a:r>
              <a:rPr lang="en-US" sz="3600" dirty="0" smtClean="0"/>
              <a:t> </a:t>
            </a:r>
            <a:r>
              <a:rPr lang="en-US" sz="3600" dirty="0" err="1" smtClean="0"/>
              <a:t>Siste</a:t>
            </a:r>
            <a:r>
              <a:rPr lang="en-US" sz="3600" dirty="0" err="1"/>
              <a:t>m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168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/>
              <a:t>Analisa</a:t>
            </a:r>
            <a:r>
              <a:rPr lang="en-US" sz="4400" dirty="0" smtClean="0"/>
              <a:t>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perancangan</a:t>
            </a:r>
            <a:r>
              <a:rPr lang="en-US" sz="4400" dirty="0" smtClean="0"/>
              <a:t> </a:t>
            </a:r>
            <a:r>
              <a:rPr lang="en-US" sz="4400" dirty="0" err="1" smtClean="0"/>
              <a:t>sistem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:</a:t>
            </a:r>
          </a:p>
          <a:p>
            <a:pPr marL="114300" indent="0">
              <a:buNone/>
            </a:pP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menspesifikasi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detail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:</a:t>
            </a:r>
          </a:p>
          <a:p>
            <a:pPr marL="114300" indent="0">
              <a:buNone/>
            </a:pP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detail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diimplementasikan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ADSI :</a:t>
            </a:r>
          </a:p>
          <a:p>
            <a:pPr marL="114300" indent="0">
              <a:buNone/>
            </a:pPr>
            <a:r>
              <a:rPr lang="en-US" dirty="0" smtClean="0"/>
              <a:t>Proses </a:t>
            </a:r>
            <a:r>
              <a:rPr lang="nn-NO" dirty="0" smtClean="0"/>
              <a:t>organisasional </a:t>
            </a:r>
            <a:r>
              <a:rPr lang="nn-NO" dirty="0"/>
              <a:t>kompleks dimana sistem informasi </a:t>
            </a:r>
            <a:r>
              <a:rPr lang="nn-NO" dirty="0" smtClean="0"/>
              <a:t>berbasis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/>
              <a:t>diimplementasikan</a:t>
            </a:r>
            <a:r>
              <a:rPr lang="en-US" dirty="0"/>
              <a:t>. </a:t>
            </a:r>
            <a:endParaRPr lang="en-US" dirty="0" smtClean="0"/>
          </a:p>
          <a:p>
            <a:pPr marL="114300" indent="0">
              <a:buNone/>
            </a:pPr>
            <a:endParaRPr lang="en-US" b="1" dirty="0"/>
          </a:p>
          <a:p>
            <a:pPr marL="114300" indent="0" algn="ctr">
              <a:buNone/>
            </a:pPr>
            <a:r>
              <a:rPr lang="en-US" b="1" dirty="0" smtClean="0"/>
              <a:t>Analysis</a:t>
            </a:r>
            <a:r>
              <a:rPr lang="en-US" b="1" dirty="0"/>
              <a:t>: </a:t>
            </a:r>
            <a:r>
              <a:rPr lang="en-US" b="1" dirty="0" err="1"/>
              <a:t>mendefinisikan</a:t>
            </a:r>
            <a:r>
              <a:rPr lang="en-US" b="1" dirty="0"/>
              <a:t> </a:t>
            </a:r>
            <a:r>
              <a:rPr lang="en-US" b="1" dirty="0" err="1"/>
              <a:t>masalah</a:t>
            </a:r>
            <a:endParaRPr lang="en-US" b="1" dirty="0"/>
          </a:p>
          <a:p>
            <a:pPr algn="ctr"/>
            <a:r>
              <a:rPr lang="en-US" dirty="0"/>
              <a:t>– </a:t>
            </a:r>
            <a:r>
              <a:rPr lang="en-US" b="1" dirty="0"/>
              <a:t>From requirements to specification</a:t>
            </a:r>
          </a:p>
          <a:p>
            <a:pPr marL="114300" indent="0" algn="ctr">
              <a:buNone/>
            </a:pPr>
            <a:r>
              <a:rPr lang="en-US" b="1" dirty="0"/>
              <a:t>Design: </a:t>
            </a:r>
            <a:r>
              <a:rPr lang="en-US" b="1" dirty="0" err="1"/>
              <a:t>memecahkan</a:t>
            </a:r>
            <a:r>
              <a:rPr lang="en-US" b="1" dirty="0"/>
              <a:t> </a:t>
            </a:r>
            <a:r>
              <a:rPr lang="en-US" b="1" dirty="0" err="1"/>
              <a:t>masalah</a:t>
            </a:r>
            <a:endParaRPr lang="en-US" b="1" dirty="0"/>
          </a:p>
          <a:p>
            <a:pPr algn="ctr"/>
            <a:r>
              <a:rPr lang="en-US" dirty="0"/>
              <a:t>–</a:t>
            </a:r>
            <a:r>
              <a:rPr lang="en-US" b="1" dirty="0"/>
              <a:t>From specification to 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669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Kenapa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645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err="1" smtClean="0"/>
              <a:t>Metodologi</a:t>
            </a:r>
            <a:r>
              <a:rPr lang="en-US" sz="4200" dirty="0" smtClean="0"/>
              <a:t> </a:t>
            </a:r>
            <a:r>
              <a:rPr lang="en-US" sz="4200" dirty="0" err="1" smtClean="0"/>
              <a:t>pengembangan</a:t>
            </a:r>
            <a:r>
              <a:rPr lang="en-US" sz="4200" dirty="0" smtClean="0"/>
              <a:t> </a:t>
            </a:r>
            <a:r>
              <a:rPr lang="en-US" sz="4200" dirty="0" err="1" smtClean="0"/>
              <a:t>sistem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Proses standard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: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Analisa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Desain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Implementasi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Maintenance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6734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i="1" dirty="0"/>
              <a:t>System Development Life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d-ID" sz="2400" dirty="0"/>
              <a:t>Merupakan metodologi umum dalam pengembangan sistem yang menandai kemajuan usaha analisis dan desain.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d-ID" sz="2400" dirty="0"/>
              <a:t>Fase-Fase SDLC :</a:t>
            </a:r>
          </a:p>
          <a:p>
            <a:pPr marL="722313" indent="-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id-ID" sz="2400" dirty="0"/>
              <a:t>Identifikasi &amp; Seleksi Proyek</a:t>
            </a:r>
          </a:p>
          <a:p>
            <a:pPr marL="722313" indent="-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id-ID" sz="2400" dirty="0"/>
              <a:t>Inisiasi dan Perencanaan Proyek</a:t>
            </a:r>
          </a:p>
          <a:p>
            <a:pPr marL="722313" indent="-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id-ID" sz="2400" dirty="0"/>
              <a:t>Analisis</a:t>
            </a:r>
          </a:p>
          <a:p>
            <a:pPr marL="722313" indent="-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id-ID" sz="2400" dirty="0"/>
              <a:t>Desain</a:t>
            </a:r>
          </a:p>
          <a:p>
            <a:pPr marL="1122363" lvl="1" indent="-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id-ID" sz="2400" dirty="0"/>
              <a:t>Logical</a:t>
            </a:r>
          </a:p>
          <a:p>
            <a:pPr marL="1122363" lvl="1" indent="-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id-ID" sz="2400" dirty="0"/>
              <a:t>Fisik</a:t>
            </a:r>
          </a:p>
          <a:p>
            <a:pPr marL="714375" lvl="1" indent="-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id-ID" sz="2400" dirty="0"/>
              <a:t>Implementasi</a:t>
            </a:r>
          </a:p>
          <a:p>
            <a:pPr marL="714375" lvl="1" indent="-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id-ID" sz="2400" dirty="0"/>
              <a:t>Pemeliharaan</a:t>
            </a:r>
          </a:p>
          <a:p>
            <a:pPr marL="11430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6456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seleksi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7620000" cy="4648200"/>
          </a:xfrm>
        </p:spPr>
        <p:txBody>
          <a:bodyPr>
            <a:normAutofit/>
          </a:bodyPr>
          <a:lstStyle/>
          <a:p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proyek-proyek</a:t>
            </a:r>
            <a:r>
              <a:rPr lang="en-US" dirty="0"/>
              <a:t> yang </a:t>
            </a:r>
            <a:r>
              <a:rPr lang="en-US" dirty="0" err="1"/>
              <a:t>potensial</a:t>
            </a:r>
            <a:endParaRPr lang="en-US" dirty="0"/>
          </a:p>
          <a:p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/>
              <a:t>klasifikasi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me-</a:t>
            </a:r>
            <a:r>
              <a:rPr lang="en-US" dirty="0" err="1"/>
              <a:t>rangking</a:t>
            </a:r>
            <a:r>
              <a:rPr lang="en-US" dirty="0"/>
              <a:t> </a:t>
            </a:r>
            <a:r>
              <a:rPr lang="en-US" dirty="0" err="1"/>
              <a:t>proyek</a:t>
            </a:r>
            <a:endParaRPr lang="en-US" dirty="0"/>
          </a:p>
          <a:p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Output: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kelayakan</a:t>
            </a:r>
            <a:r>
              <a:rPr lang="en-US" dirty="0"/>
              <a:t>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/>
              <a:t> </a:t>
            </a:r>
            <a:r>
              <a:rPr lang="en-US" dirty="0" err="1" smtClean="0"/>
              <a:t>rangkuman</a:t>
            </a:r>
            <a:r>
              <a:rPr lang="en-US" dirty="0" smtClean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dicapai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0054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/>
              <a:t>Inisiasi</a:t>
            </a:r>
            <a:r>
              <a:rPr lang="en-US" sz="4400" dirty="0" smtClean="0"/>
              <a:t>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perencanaan</a:t>
            </a:r>
            <a:r>
              <a:rPr lang="en-US" sz="4400" dirty="0" smtClean="0"/>
              <a:t> </a:t>
            </a:r>
            <a:r>
              <a:rPr lang="en-US" sz="4400" dirty="0" err="1" smtClean="0"/>
              <a:t>proyek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SI yang </a:t>
            </a:r>
            <a:r>
              <a:rPr lang="en-US" dirty="0" err="1"/>
              <a:t>potensial</a:t>
            </a:r>
            <a:r>
              <a:rPr lang="en-US" dirty="0"/>
              <a:t> </a:t>
            </a:r>
            <a:r>
              <a:rPr lang="en-US" dirty="0" err="1"/>
              <a:t>dijelaskan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argumentasi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melanjutkan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dikemukakan</a:t>
            </a:r>
            <a:r>
              <a:rPr lang="en-US" dirty="0"/>
              <a:t>.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fi-FI" dirty="0" smtClean="0"/>
              <a:t>kerja </a:t>
            </a:r>
            <a:r>
              <a:rPr lang="fi-FI" dirty="0"/>
              <a:t>yang matang juga disusun untuk </a:t>
            </a:r>
            <a:r>
              <a:rPr lang="fi-FI" dirty="0" smtClean="0"/>
              <a:t>menjalankan tahapantahapan lainnya</a:t>
            </a:r>
            <a:r>
              <a:rPr lang="fi-FI" dirty="0"/>
              <a:t>. </a:t>
            </a:r>
            <a:endParaRPr lang="fi-FI" dirty="0" smtClean="0"/>
          </a:p>
          <a:p>
            <a:pPr marL="114300" indent="0">
              <a:buNone/>
            </a:pPr>
            <a:endParaRPr lang="fi-FI" dirty="0"/>
          </a:p>
          <a:p>
            <a:pPr marL="114300" indent="0">
              <a:buNone/>
            </a:pPr>
            <a:endParaRPr lang="fi-FI" dirty="0" smtClean="0"/>
          </a:p>
          <a:p>
            <a:pPr marL="114300" indent="0">
              <a:buNone/>
            </a:pPr>
            <a:r>
              <a:rPr lang="fi-FI" dirty="0" smtClean="0"/>
              <a:t>Hasil </a:t>
            </a:r>
            <a:r>
              <a:rPr lang="fi-FI" dirty="0"/>
              <a:t>dari tahapan ini adalah :</a:t>
            </a:r>
          </a:p>
          <a:p>
            <a:r>
              <a:rPr lang="en-US" dirty="0" err="1"/>
              <a:t>Langkah-langkah</a:t>
            </a:r>
            <a:r>
              <a:rPr lang="en-US" dirty="0"/>
              <a:t> detail-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-high level </a:t>
            </a:r>
            <a:r>
              <a:rPr lang="en-US" dirty="0" smtClean="0"/>
              <a:t>system requirement-</a:t>
            </a:r>
            <a:r>
              <a:rPr lang="en-US" dirty="0" err="1" smtClean="0"/>
              <a:t>penugasan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tim.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1345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dideskripsikan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,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de-DE" dirty="0" smtClean="0"/>
              <a:t>kesempatan </a:t>
            </a:r>
            <a:r>
              <a:rPr lang="de-DE" dirty="0"/>
              <a:t>didefinisikan, dan rekomendasi umum </a:t>
            </a:r>
            <a:r>
              <a:rPr lang="de-DE" dirty="0" smtClean="0"/>
              <a:t>untuk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/>
              <a:t>memperbaiki</a:t>
            </a:r>
            <a:r>
              <a:rPr lang="en-US" dirty="0"/>
              <a:t>,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mengganti</a:t>
            </a:r>
            <a:r>
              <a:rPr lang="en-US" dirty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diusulkan</a:t>
            </a:r>
            <a:r>
              <a:rPr lang="en-US" dirty="0" smtClean="0"/>
              <a:t>. 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mendokumentasikan</a:t>
            </a:r>
            <a:r>
              <a:rPr lang="en-US" dirty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/>
              <a:t>bisnis</a:t>
            </a:r>
            <a:r>
              <a:rPr lang="en-US" dirty="0"/>
              <a:t> (business need)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proses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pt-BR" dirty="0"/>
              <a:t>Ada 6 aktifitas utama dalam fase ini:</a:t>
            </a:r>
          </a:p>
          <a:p>
            <a:r>
              <a:rPr lang="en-US" dirty="0" smtClean="0"/>
              <a:t> </a:t>
            </a:r>
            <a:r>
              <a:rPr lang="en-US" dirty="0" err="1"/>
              <a:t>Pengumpulan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 err="1"/>
              <a:t>Mendefinisikan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requirement</a:t>
            </a:r>
          </a:p>
          <a:p>
            <a:r>
              <a:rPr lang="en-US" dirty="0" smtClean="0"/>
              <a:t> </a:t>
            </a:r>
            <a:r>
              <a:rPr lang="en-US" dirty="0" err="1"/>
              <a:t>Membangun</a:t>
            </a:r>
            <a:r>
              <a:rPr lang="en-US" dirty="0"/>
              <a:t> prototype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requirement</a:t>
            </a:r>
          </a:p>
          <a:p>
            <a:r>
              <a:rPr lang="en-US" dirty="0" smtClean="0"/>
              <a:t> </a:t>
            </a:r>
            <a:r>
              <a:rPr lang="en-US" dirty="0" err="1"/>
              <a:t>Memprioritaskan</a:t>
            </a:r>
            <a:r>
              <a:rPr lang="en-US" dirty="0"/>
              <a:t> </a:t>
            </a:r>
            <a:r>
              <a:rPr lang="en-US" dirty="0" err="1"/>
              <a:t>requitement</a:t>
            </a:r>
            <a:endParaRPr lang="en-US" dirty="0"/>
          </a:p>
          <a:p>
            <a:r>
              <a:rPr lang="it-IT" dirty="0" smtClean="0"/>
              <a:t> </a:t>
            </a:r>
            <a:r>
              <a:rPr lang="it-IT" dirty="0"/>
              <a:t>Menyusun dan mengevaluasi </a:t>
            </a:r>
            <a:r>
              <a:rPr lang="it-IT" dirty="0" smtClean="0"/>
              <a:t>alternatif</a:t>
            </a:r>
          </a:p>
          <a:p>
            <a:r>
              <a:rPr lang="en-US" dirty="0" smtClean="0"/>
              <a:t> </a:t>
            </a:r>
            <a:r>
              <a:rPr lang="en-US" dirty="0" err="1"/>
              <a:t>Mereview</a:t>
            </a:r>
            <a:r>
              <a:rPr lang="en-US" dirty="0"/>
              <a:t> </a:t>
            </a:r>
            <a:r>
              <a:rPr lang="en-US" dirty="0" err="1"/>
              <a:t>requiremen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manajemen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5863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deskripsi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requirement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direkomendasikan</a:t>
            </a:r>
            <a:r>
              <a:rPr lang="en-US" dirty="0" smtClean="0"/>
              <a:t> </a:t>
            </a:r>
            <a:r>
              <a:rPr lang="en-US" dirty="0" err="1"/>
              <a:t>diubah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spesifikasi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smtClean="0"/>
              <a:t>physical </a:t>
            </a:r>
            <a:r>
              <a:rPr lang="en-US" dirty="0" err="1" smtClean="0"/>
              <a:t>dan</a:t>
            </a:r>
            <a:r>
              <a:rPr lang="en-US" dirty="0" smtClean="0"/>
              <a:t> logical</a:t>
            </a:r>
          </a:p>
          <a:p>
            <a:pPr marL="114300" indent="0" algn="just">
              <a:buNone/>
            </a:pPr>
            <a:endParaRPr lang="en-US" dirty="0"/>
          </a:p>
          <a:p>
            <a:pPr marL="114300" indent="0" algn="just">
              <a:buNone/>
            </a:pPr>
            <a:r>
              <a:rPr lang="en-US" b="1" dirty="0" smtClean="0"/>
              <a:t>Logical design</a:t>
            </a:r>
          </a:p>
          <a:p>
            <a:pPr marL="114300" indent="0">
              <a:buNone/>
            </a:pPr>
            <a:r>
              <a:rPr lang="fi-FI" dirty="0" smtClean="0"/>
              <a:t>Hasil </a:t>
            </a:r>
            <a:r>
              <a:rPr lang="fi-FI" dirty="0"/>
              <a:t>dari tahapan ini adalah </a:t>
            </a:r>
            <a:r>
              <a:rPr lang="fi-FI" dirty="0" smtClean="0"/>
              <a:t>: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/>
              <a:t>Deskripsi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data </a:t>
            </a:r>
            <a:r>
              <a:rPr lang="en-US" dirty="0" err="1"/>
              <a:t>dan</a:t>
            </a:r>
            <a:r>
              <a:rPr lang="en-US" dirty="0"/>
              <a:t> proses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/>
              <a:t>Deskripsi</a:t>
            </a:r>
            <a:r>
              <a:rPr lang="en-US" dirty="0"/>
              <a:t> yang detail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spesifikasi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 smtClean="0"/>
              <a:t>meliputi</a:t>
            </a:r>
            <a:r>
              <a:rPr lang="en-US" dirty="0"/>
              <a:t> </a:t>
            </a:r>
            <a:r>
              <a:rPr lang="en-US" dirty="0" smtClean="0"/>
              <a:t>input, proses output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 smtClean="0"/>
              <a:t>Physical design</a:t>
            </a:r>
          </a:p>
          <a:p>
            <a:pPr marL="114300" indent="0">
              <a:buNone/>
            </a:pP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 design programs, files, network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956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1066800"/>
          </a:xfrm>
        </p:spPr>
        <p:txBody>
          <a:bodyPr/>
          <a:lstStyle/>
          <a:p>
            <a:r>
              <a:rPr lang="en-US" sz="3600" dirty="0" smtClean="0"/>
              <a:t>Stakeholder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Sistem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Informasi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655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fi-FI" dirty="0" smtClean="0"/>
              <a:t>Tahapan </a:t>
            </a:r>
            <a:r>
              <a:rPr lang="fi-FI" dirty="0"/>
              <a:t>kelima pada SDLC, dimana pada tahapan </a:t>
            </a:r>
            <a:r>
              <a:rPr lang="fi-FI" dirty="0" smtClean="0"/>
              <a:t>ini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 Coding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 Testing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Instalasi</a:t>
            </a: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Output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 source code,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0895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620000" cy="1752600"/>
          </a:xfrm>
        </p:spPr>
        <p:txBody>
          <a:bodyPr/>
          <a:lstStyle/>
          <a:p>
            <a:pPr marL="114300" indent="0">
              <a:buNone/>
            </a:pP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SDLC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/>
              <a:t>sistematis</a:t>
            </a:r>
            <a:r>
              <a:rPr lang="en-US" dirty="0"/>
              <a:t> </a:t>
            </a:r>
            <a:r>
              <a:rPr lang="en-US" dirty="0" err="1"/>
              <a:t>diperbaiki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ditingkatkan</a:t>
            </a:r>
            <a:r>
              <a:rPr lang="en-US" dirty="0"/>
              <a:t>.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Versi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software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dibuat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1481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Metodologi</a:t>
            </a:r>
            <a:r>
              <a:rPr lang="en-US" sz="4000" dirty="0" smtClean="0"/>
              <a:t> </a:t>
            </a:r>
            <a:r>
              <a:rPr lang="en-US" sz="4000" dirty="0" err="1" smtClean="0"/>
              <a:t>Pengembangan</a:t>
            </a:r>
            <a:r>
              <a:rPr lang="en-US" sz="4000" dirty="0" smtClean="0"/>
              <a:t> </a:t>
            </a:r>
            <a:r>
              <a:rPr lang="en-US" sz="4000" dirty="0" err="1" smtClean="0"/>
              <a:t>Sistem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Waterfall</a:t>
            </a:r>
          </a:p>
          <a:p>
            <a:pPr algn="ctr"/>
            <a:r>
              <a:rPr lang="en-US" sz="4000" dirty="0" smtClean="0"/>
              <a:t>Prototype</a:t>
            </a:r>
          </a:p>
          <a:p>
            <a:pPr algn="ctr"/>
            <a:r>
              <a:rPr lang="en-US" sz="4000" dirty="0" smtClean="0"/>
              <a:t>Spiral</a:t>
            </a:r>
          </a:p>
          <a:p>
            <a:pPr algn="ctr"/>
            <a:r>
              <a:rPr lang="en-US" sz="4000" dirty="0" smtClean="0"/>
              <a:t>RAD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175592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TUGAS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selengkap-lengkapnyaa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metodologi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6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Manager SI</a:t>
            </a:r>
          </a:p>
          <a:p>
            <a:r>
              <a:rPr lang="en-US" dirty="0"/>
              <a:t>System analyst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endParaRPr lang="en-US" dirty="0"/>
          </a:p>
          <a:p>
            <a:r>
              <a:rPr lang="en-US" dirty="0" smtClean="0"/>
              <a:t>Programmer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endParaRPr lang="en-US" dirty="0"/>
          </a:p>
          <a:p>
            <a:r>
              <a:rPr lang="en-US" dirty="0" smtClean="0"/>
              <a:t>End </a:t>
            </a:r>
            <a:r>
              <a:rPr lang="en-US" dirty="0"/>
              <a:t>user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endParaRPr lang="en-US" dirty="0"/>
          </a:p>
          <a:p>
            <a:r>
              <a:rPr lang="en-US" dirty="0" smtClean="0"/>
              <a:t>Supporting </a:t>
            </a:r>
            <a:r>
              <a:rPr lang="en-US" dirty="0"/>
              <a:t>end user</a:t>
            </a:r>
          </a:p>
          <a:p>
            <a:r>
              <a:rPr lang="en-US" dirty="0" smtClean="0"/>
              <a:t>Business </a:t>
            </a:r>
            <a:r>
              <a:rPr lang="en-US" dirty="0"/>
              <a:t>manager</a:t>
            </a:r>
          </a:p>
          <a:p>
            <a:r>
              <a:rPr lang="en-US" dirty="0" err="1" smtClean="0"/>
              <a:t>Teknisi</a:t>
            </a:r>
            <a:r>
              <a:rPr lang="en-US" dirty="0" smtClean="0"/>
              <a:t> </a:t>
            </a:r>
            <a:r>
              <a:rPr lang="en-US" dirty="0"/>
              <a:t>SI </a:t>
            </a:r>
            <a:r>
              <a:rPr lang="en-US" dirty="0" err="1"/>
              <a:t>lainnya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043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Manager 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mengalokasikan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mengawasi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divisi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SI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manager, </a:t>
            </a: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 marL="571500" indent="-457200">
              <a:buAutoNum type="arabicPeriod"/>
            </a:pPr>
            <a:r>
              <a:rPr lang="en-US" dirty="0" smtClean="0"/>
              <a:t>Manager </a:t>
            </a:r>
            <a:r>
              <a:rPr lang="en-US" dirty="0" err="1" smtClean="0"/>
              <a:t>pengembangan</a:t>
            </a:r>
            <a:r>
              <a:rPr lang="en-US" dirty="0" smtClean="0"/>
              <a:t> SI</a:t>
            </a:r>
          </a:p>
          <a:p>
            <a:pPr marL="571500" indent="-457200">
              <a:buAutoNum type="arabicPeriod"/>
            </a:pPr>
            <a:r>
              <a:rPr lang="en-US" dirty="0" smtClean="0"/>
              <a:t>Manager </a:t>
            </a:r>
            <a:r>
              <a:rPr lang="en-US" dirty="0" err="1" smtClean="0"/>
              <a:t>operasi</a:t>
            </a:r>
            <a:endParaRPr lang="en-US" dirty="0" smtClean="0"/>
          </a:p>
          <a:p>
            <a:pPr marL="571500" indent="-457200">
              <a:buAutoNum type="arabicPeriod"/>
            </a:pPr>
            <a:r>
              <a:rPr lang="en-US" dirty="0" smtClean="0"/>
              <a:t>Manager programmer SI </a:t>
            </a:r>
            <a:r>
              <a:rPr lang="en-US" dirty="0" err="1" smtClean="0"/>
              <a:t>dll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289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Analysts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orang, data, proses,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 SI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Keahlian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dimiliki</a:t>
            </a:r>
            <a:r>
              <a:rPr lang="en-US" dirty="0" smtClean="0"/>
              <a:t> :</a:t>
            </a:r>
          </a:p>
          <a:p>
            <a:pPr marL="571500" indent="-457200">
              <a:buAutoNum type="arabicPeriod"/>
            </a:pPr>
            <a:r>
              <a:rPr lang="en-US" dirty="0" err="1" smtClean="0"/>
              <a:t>Keahlian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endParaRPr lang="en-US" dirty="0" smtClean="0"/>
          </a:p>
          <a:p>
            <a:pPr marL="571500" indent="-457200">
              <a:buAutoNum type="arabicPeriod"/>
            </a:pPr>
            <a:r>
              <a:rPr lang="en-US" dirty="0" err="1" smtClean="0"/>
              <a:t>Keahlian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endParaRPr lang="en-US" dirty="0" smtClean="0"/>
          </a:p>
          <a:p>
            <a:pPr marL="571500" indent="-457200">
              <a:buAutoNum type="arabicPeriod"/>
            </a:pPr>
            <a:r>
              <a:rPr lang="en-US" dirty="0" err="1" smtClean="0"/>
              <a:t>Keahlian</a:t>
            </a:r>
            <a:r>
              <a:rPr lang="en-US" dirty="0" smtClean="0"/>
              <a:t> managerial</a:t>
            </a:r>
          </a:p>
          <a:p>
            <a:pPr marL="571500" indent="-457200">
              <a:buAutoNum type="arabicPeriod"/>
            </a:pPr>
            <a:r>
              <a:rPr lang="en-US" dirty="0" err="1" smtClean="0"/>
              <a:t>Interpesonal</a:t>
            </a:r>
            <a:r>
              <a:rPr lang="en-US" dirty="0" smtClean="0"/>
              <a:t>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234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56" t="36363" r="20768" b="14860"/>
          <a:stretch/>
        </p:blipFill>
        <p:spPr bwMode="auto">
          <a:xfrm>
            <a:off x="762000" y="838200"/>
            <a:ext cx="7315200" cy="527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6299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pt-BR" dirty="0" smtClean="0"/>
              <a:t>analis </a:t>
            </a:r>
            <a:r>
              <a:rPr lang="pt-BR" dirty="0"/>
              <a:t>adalah orang yang </a:t>
            </a:r>
            <a:r>
              <a:rPr lang="pt-BR" dirty="0" smtClean="0"/>
              <a:t>bertugas:</a:t>
            </a:r>
          </a:p>
          <a:p>
            <a:pPr marL="114300" indent="0">
              <a:buNone/>
            </a:pPr>
            <a:endParaRPr lang="pt-BR" dirty="0" smtClean="0"/>
          </a:p>
          <a:p>
            <a:pPr marL="571500" indent="-457200">
              <a:buFont typeface="+mj-lt"/>
              <a:buAutoNum type="arabicPeriod"/>
            </a:pPr>
            <a:r>
              <a:rPr lang="pt-BR" dirty="0" smtClean="0"/>
              <a:t>Bagaimana </a:t>
            </a:r>
            <a:r>
              <a:rPr lang="pt-BR" dirty="0"/>
              <a:t>membangun sistem </a:t>
            </a:r>
            <a:r>
              <a:rPr lang="pt-BR" dirty="0" smtClean="0"/>
              <a:t>informasi</a:t>
            </a:r>
          </a:p>
          <a:p>
            <a:pPr marL="571500" indent="-457200">
              <a:buFont typeface="+mj-lt"/>
              <a:buAutoNum type="arabicPeriod"/>
            </a:pPr>
            <a:r>
              <a:rPr lang="sv-SE" dirty="0" smtClean="0"/>
              <a:t>Bagaimana </a:t>
            </a:r>
            <a:r>
              <a:rPr lang="sv-SE" dirty="0"/>
              <a:t>menganalisa kebutuhan dari </a:t>
            </a:r>
            <a:r>
              <a:rPr lang="sv-SE" dirty="0" smtClean="0"/>
              <a:t>sistem i</a:t>
            </a:r>
            <a:r>
              <a:rPr lang="en-US" dirty="0" err="1" smtClean="0"/>
              <a:t>nformasi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/>
              <a:t>merancang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487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620000" cy="1371600"/>
          </a:xfrm>
        </p:spPr>
        <p:txBody>
          <a:bodyPr/>
          <a:lstStyle/>
          <a:p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spesifikasi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analis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intruksi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(coding)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86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7620000" cy="1600200"/>
          </a:xfrm>
        </p:spPr>
        <p:txBody>
          <a:bodyPr/>
          <a:lstStyle/>
          <a:p>
            <a:pPr marL="114300" indent="0">
              <a:buNone/>
            </a:pPr>
            <a:r>
              <a:rPr lang="en-US" dirty="0" err="1" smtClean="0"/>
              <a:t>Manajer-manajer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pendanaan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megalokasikan</a:t>
            </a:r>
            <a:r>
              <a:rPr lang="en-US" dirty="0" smtClean="0"/>
              <a:t> </a:t>
            </a:r>
            <a:r>
              <a:rPr lang="en-US" dirty="0" err="1" smtClean="0"/>
              <a:t>sumberdaya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1042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81</TotalTime>
  <Words>629</Words>
  <Application>Microsoft Office PowerPoint</Application>
  <PresentationFormat>On-screen Show (4:3)</PresentationFormat>
  <Paragraphs>128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Adjacency</vt:lpstr>
      <vt:lpstr>Analisis sistem</vt:lpstr>
      <vt:lpstr>Stakeholder dalam Sistem Informasi</vt:lpstr>
      <vt:lpstr>Stakeholder</vt:lpstr>
      <vt:lpstr>Manager SI</vt:lpstr>
      <vt:lpstr>System Analysts</vt:lpstr>
      <vt:lpstr>PowerPoint Presentation</vt:lpstr>
      <vt:lpstr>PowerPoint Presentation</vt:lpstr>
      <vt:lpstr>Programmer</vt:lpstr>
      <vt:lpstr>Business manager</vt:lpstr>
      <vt:lpstr>Teknisi Lainnya</vt:lpstr>
      <vt:lpstr>Analisa dan Perancangan Sistem</vt:lpstr>
      <vt:lpstr>Analisa dan perancangan sistem</vt:lpstr>
      <vt:lpstr>Kenapa penting?</vt:lpstr>
      <vt:lpstr>Metodologi pengembangan sistem</vt:lpstr>
      <vt:lpstr>System Development Life Cycle</vt:lpstr>
      <vt:lpstr>Identifikasi dan seleksi proyek</vt:lpstr>
      <vt:lpstr>Inisiasi dan perencanaan proyek</vt:lpstr>
      <vt:lpstr>Tahapan analisa</vt:lpstr>
      <vt:lpstr>Tahapan Desain</vt:lpstr>
      <vt:lpstr>Implementasi </vt:lpstr>
      <vt:lpstr>Maintenance</vt:lpstr>
      <vt:lpstr>Metodologi Pengembangan Sistem</vt:lpstr>
      <vt:lpstr>TUGAS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sistem</dc:title>
  <dc:creator>Admin</dc:creator>
  <cp:lastModifiedBy>Admin</cp:lastModifiedBy>
  <cp:revision>8</cp:revision>
  <dcterms:created xsi:type="dcterms:W3CDTF">2014-09-21T11:05:30Z</dcterms:created>
  <dcterms:modified xsi:type="dcterms:W3CDTF">2014-09-21T12:27:09Z</dcterms:modified>
</cp:coreProperties>
</file>