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5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deawfapurwantara@gmail.com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1C5ED0A0-E400-43B9-9A26-8589925A7CAE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755187D6-CADE-448B-AEBA-880BBA0E9FBA}" type="parTrans" cxnId="{45B8EC8E-E166-44E8-958C-58F101B8016B}">
      <dgm:prSet/>
      <dgm:spPr/>
      <dgm:t>
        <a:bodyPr/>
        <a:lstStyle/>
        <a:p>
          <a:endParaRPr lang="en-US"/>
        </a:p>
      </dgm:t>
    </dgm:pt>
    <dgm:pt modelId="{CBEB5F9B-454D-4562-9CA6-183234A97B86}" type="sibTrans" cxnId="{45B8EC8E-E166-44E8-958C-58F101B8016B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19DCA481-FBF2-48FD-9E71-D02C323FA643}" type="presOf" srcId="{1C5ED0A0-E400-43B9-9A26-8589925A7CAE}" destId="{9A4C50C3-7F68-4FEF-BEB2-A80E38B2E649}" srcOrd="0" destOrd="1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45B8EC8E-E166-44E8-958C-58F101B8016B}" srcId="{9401CD92-31D5-4519-8BFB-E35503A926B7}" destId="{1C5ED0A0-E400-43B9-9A26-8589925A7CAE}" srcOrd="1" destOrd="0" parTransId="{755187D6-CADE-448B-AEBA-880BBA0E9FBA}" sibTransId="{CBEB5F9B-454D-4562-9CA6-183234A97B86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en-US" sz="2800" dirty="0" err="1" smtClean="0">
              <a:solidFill>
                <a:schemeClr val="accent6"/>
              </a:solidFill>
            </a:rPr>
            <a:t>Saat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ini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sedang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disusun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Buku</a:t>
          </a:r>
          <a:r>
            <a:rPr lang="en-US" sz="2800" dirty="0" smtClean="0">
              <a:solidFill>
                <a:schemeClr val="accent6"/>
              </a:solidFill>
            </a:rPr>
            <a:t> Ajar </a:t>
          </a:r>
          <a:r>
            <a:rPr lang="en-US" sz="2800" dirty="0" err="1" smtClean="0">
              <a:solidFill>
                <a:schemeClr val="accent6"/>
              </a:solidFill>
            </a:rPr>
            <a:t>Kewarganegaraan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oleh</a:t>
          </a:r>
          <a:r>
            <a:rPr lang="en-US" sz="2800" dirty="0" smtClean="0">
              <a:solidFill>
                <a:schemeClr val="accent6"/>
              </a:solidFill>
            </a:rPr>
            <a:t> </a:t>
          </a:r>
        </a:p>
        <a:p>
          <a:pPr algn="ctr">
            <a:spcAft>
              <a:spcPts val="0"/>
            </a:spcAft>
          </a:pPr>
          <a:r>
            <a:rPr lang="en-US" sz="2800" dirty="0" smtClean="0">
              <a:solidFill>
                <a:schemeClr val="accent6"/>
              </a:solidFill>
            </a:rPr>
            <a:t>Tim </a:t>
          </a:r>
          <a:r>
            <a:rPr lang="en-US" sz="2800" dirty="0" err="1" smtClean="0">
              <a:solidFill>
                <a:schemeClr val="accent6"/>
              </a:solidFill>
            </a:rPr>
            <a:t>Dosen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Unikom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DCF93926-5AF3-4D0D-8B2A-DCA8E25CDE0E}" type="presOf" srcId="{E9285FE9-EC23-4C05-8F6F-8C35C9525409}" destId="{28867BF4-FEF9-4FB5-B602-7EF38E0CA614}" srcOrd="0" destOrd="0" presId="urn:microsoft.com/office/officeart/2005/8/layout/vList2"/>
    <dgm:cxn modelId="{80D6CC99-EE90-4C93-B38A-B7AA431806F7}" type="presOf" srcId="{DDC69A61-A543-4153-BB7E-8E63DE746B2E}" destId="{DD49E07B-AB58-4BAF-802E-836E9AD086F7}" srcOrd="0" destOrd="0" presId="urn:microsoft.com/office/officeart/2005/8/layout/vList2"/>
    <dgm:cxn modelId="{08D888B2-2EAF-41C6-AFDB-8252FDC53CAB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i="1" dirty="0" smtClean="0">
              <a:solidFill>
                <a:schemeClr val="accent6"/>
              </a:solidFill>
            </a:rPr>
            <a:t>Contact Person</a:t>
          </a:r>
          <a:r>
            <a:rPr lang="en-US" sz="2800" dirty="0" smtClean="0">
              <a:solidFill>
                <a:schemeClr val="accent6"/>
              </a:solidFill>
            </a:rPr>
            <a:t>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 / 022-91606793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91200"/>
            <a:ext cx="4724400" cy="381000"/>
          </a:xfrm>
        </p:spPr>
        <p:txBody>
          <a:bodyPr/>
          <a:lstStyle/>
          <a:p>
            <a:r>
              <a:rPr lang="en-US" sz="2000" dirty="0" smtClean="0"/>
              <a:t>Dr. </a:t>
            </a:r>
            <a:r>
              <a:rPr lang="en-US" sz="2000" dirty="0" err="1" smtClean="0"/>
              <a:t>Dewi</a:t>
            </a:r>
            <a:r>
              <a:rPr lang="en-US" sz="2000" dirty="0" smtClean="0"/>
              <a:t> </a:t>
            </a:r>
            <a:r>
              <a:rPr lang="en-US" sz="2000" dirty="0" err="1" smtClean="0"/>
              <a:t>Kurniasih</a:t>
            </a:r>
            <a:r>
              <a:rPr lang="en-US" sz="2000" dirty="0" smtClean="0"/>
              <a:t>, S.IP.,</a:t>
            </a:r>
            <a:r>
              <a:rPr lang="en-US" sz="2000" dirty="0" err="1" smtClean="0"/>
              <a:t>M.Si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667000"/>
            <a:ext cx="6019800" cy="1752600"/>
          </a:xfrm>
        </p:spPr>
        <p:txBody>
          <a:bodyPr/>
          <a:lstStyle/>
          <a:p>
            <a:r>
              <a:rPr lang="en-US" dirty="0" smtClean="0"/>
              <a:t>KEWARGANEGARAAN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95400" cy="11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724400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Senin</a:t>
            </a:r>
            <a:r>
              <a:rPr lang="en-US" dirty="0" smtClean="0"/>
              <a:t>, 07.00 – 08.30 (2 SKS),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724400"/>
          </a:xfrm>
        </p:spPr>
        <p:txBody>
          <a:bodyPr/>
          <a:lstStyle/>
          <a:p>
            <a:r>
              <a:rPr lang="en-US" sz="2600" dirty="0" err="1" smtClean="0"/>
              <a:t>Dilarang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</a:t>
            </a:r>
            <a:r>
              <a:rPr lang="en-US" sz="2600" dirty="0" err="1" smtClean="0"/>
              <a:t>Kaos</a:t>
            </a:r>
            <a:r>
              <a:rPr lang="en-US" sz="2600" dirty="0" smtClean="0"/>
              <a:t> Oblong 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diperkenankan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Jeans </a:t>
            </a:r>
            <a:r>
              <a:rPr lang="en-US" sz="2600" dirty="0" err="1"/>
              <a:t>B</a:t>
            </a:r>
            <a:r>
              <a:rPr lang="en-US" sz="2600" dirty="0" err="1" smtClean="0"/>
              <a:t>olong</a:t>
            </a:r>
            <a:endParaRPr lang="en-US" sz="2600" dirty="0" smtClean="0"/>
          </a:p>
          <a:p>
            <a:r>
              <a:rPr lang="en-US" sz="2600" dirty="0" err="1" smtClean="0"/>
              <a:t>Harus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Sepatu</a:t>
            </a:r>
          </a:p>
          <a:p>
            <a:r>
              <a:rPr lang="en-US" sz="2600" dirty="0" err="1" smtClean="0"/>
              <a:t>Membawa</a:t>
            </a:r>
            <a:r>
              <a:rPr lang="en-US" sz="2600" dirty="0" smtClean="0"/>
              <a:t> </a:t>
            </a:r>
            <a:r>
              <a:rPr lang="en-US" sz="2600" dirty="0" err="1" smtClean="0"/>
              <a:t>catatan</a:t>
            </a:r>
            <a:r>
              <a:rPr lang="en-US" sz="2600" dirty="0"/>
              <a:t>,</a:t>
            </a:r>
            <a:r>
              <a:rPr lang="en-US" sz="2600" dirty="0" smtClean="0"/>
              <a:t> </a:t>
            </a:r>
            <a:r>
              <a:rPr lang="en-US" sz="2600" dirty="0" err="1" smtClean="0"/>
              <a:t>buku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r>
              <a:rPr lang="en-US" sz="2600" dirty="0" smtClean="0"/>
              <a:t> &amp; </a:t>
            </a:r>
            <a:r>
              <a:rPr lang="en-US" sz="2600" dirty="0" err="1" smtClean="0"/>
              <a:t>alat</a:t>
            </a:r>
            <a:r>
              <a:rPr lang="en-US" sz="2600" dirty="0" smtClean="0"/>
              <a:t> </a:t>
            </a:r>
            <a:r>
              <a:rPr lang="en-US" sz="2600" dirty="0" err="1" smtClean="0"/>
              <a:t>tulis</a:t>
            </a:r>
            <a:r>
              <a:rPr lang="en-US" sz="2600" dirty="0" smtClean="0"/>
              <a:t> </a:t>
            </a:r>
            <a:r>
              <a:rPr lang="en-US" sz="2600" dirty="0" err="1" smtClean="0"/>
              <a:t>yg</a:t>
            </a:r>
            <a:r>
              <a:rPr lang="en-US" sz="2600" dirty="0" smtClean="0"/>
              <a:t> </a:t>
            </a:r>
            <a:r>
              <a:rPr lang="en-US" sz="2600" dirty="0" err="1" smtClean="0"/>
              <a:t>diperlukan</a:t>
            </a:r>
            <a:endParaRPr lang="en-US" sz="2600" dirty="0" smtClean="0"/>
          </a:p>
          <a:p>
            <a:r>
              <a:rPr lang="en-US" sz="2600" dirty="0" err="1" smtClean="0"/>
              <a:t>Rambut</a:t>
            </a:r>
            <a:r>
              <a:rPr lang="en-US" sz="2600" dirty="0" smtClean="0"/>
              <a:t> </a:t>
            </a:r>
            <a:r>
              <a:rPr lang="en-US" sz="2600" dirty="0" err="1" smtClean="0"/>
              <a:t>tertata</a:t>
            </a:r>
            <a:r>
              <a:rPr lang="en-US" sz="2600" dirty="0" smtClean="0"/>
              <a:t> </a:t>
            </a:r>
            <a:r>
              <a:rPr lang="en-US" sz="2600" dirty="0" err="1" smtClean="0"/>
              <a:t>rapi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Makan</a:t>
            </a:r>
            <a:r>
              <a:rPr lang="en-US" sz="2600" dirty="0" smtClean="0"/>
              <a:t> </a:t>
            </a:r>
            <a:r>
              <a:rPr lang="en-US" sz="2600" dirty="0" err="1" smtClean="0"/>
              <a:t>Permen</a:t>
            </a:r>
            <a:r>
              <a:rPr lang="en-US" sz="2600" dirty="0" smtClean="0"/>
              <a:t> </a:t>
            </a:r>
            <a:r>
              <a:rPr lang="en-US" sz="2600" dirty="0" err="1" smtClean="0"/>
              <a:t>Karet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kelas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mengisi</a:t>
            </a:r>
            <a:r>
              <a:rPr lang="en-US" sz="2600" dirty="0" smtClean="0"/>
              <a:t> </a:t>
            </a:r>
            <a:r>
              <a:rPr lang="en-US" sz="2600" dirty="0" err="1" smtClean="0"/>
              <a:t>absensi</a:t>
            </a:r>
            <a:r>
              <a:rPr lang="en-US" sz="2600" dirty="0" smtClean="0"/>
              <a:t> </a:t>
            </a:r>
            <a:r>
              <a:rPr lang="en-US" sz="2600" dirty="0" err="1" smtClean="0"/>
              <a:t>temannya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berbicara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</a:t>
            </a:r>
            <a:r>
              <a:rPr lang="en-US" sz="2600" dirty="0" err="1" smtClean="0"/>
              <a:t>Dosen</a:t>
            </a:r>
            <a:r>
              <a:rPr lang="en-US" sz="2600" dirty="0" smtClean="0"/>
              <a:t> </a:t>
            </a:r>
            <a:r>
              <a:rPr lang="en-US" sz="2600" dirty="0" err="1" smtClean="0"/>
              <a:t>menerangkan</a:t>
            </a:r>
            <a:r>
              <a:rPr lang="en-US" sz="2600" dirty="0" smtClean="0"/>
              <a:t>/</a:t>
            </a:r>
            <a:r>
              <a:rPr lang="en-US" sz="2600" dirty="0" err="1" smtClean="0"/>
              <a:t>menggunakan</a:t>
            </a:r>
            <a:r>
              <a:rPr lang="en-US" sz="2600" dirty="0" smtClean="0"/>
              <a:t> HP</a:t>
            </a:r>
          </a:p>
          <a:p>
            <a:r>
              <a:rPr lang="en-US" sz="2600" dirty="0" err="1"/>
              <a:t>Mandi</a:t>
            </a:r>
            <a:r>
              <a:rPr lang="en-US" sz="2600" dirty="0"/>
              <a:t> </a:t>
            </a:r>
            <a:r>
              <a:rPr lang="en-US" sz="2600" dirty="0" err="1"/>
              <a:t>dulu</a:t>
            </a:r>
            <a:r>
              <a:rPr lang="en-US" sz="2600" dirty="0"/>
              <a:t> </a:t>
            </a:r>
            <a:r>
              <a:rPr lang="en-US" sz="2600" dirty="0" err="1"/>
              <a:t>sebelum</a:t>
            </a:r>
            <a:r>
              <a:rPr lang="en-US" sz="2600" dirty="0"/>
              <a:t> </a:t>
            </a:r>
            <a:r>
              <a:rPr lang="en-US" sz="2600" dirty="0" err="1" smtClean="0"/>
              <a:t>kuliah</a:t>
            </a:r>
            <a:endParaRPr lang="en-US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06591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67399415"/>
              </p:ext>
            </p:extLst>
          </p:nvPr>
        </p:nvGraphicFramePr>
        <p:xfrm>
          <a:off x="1447800" y="2184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Ubaedillah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Abdul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(Civic Education)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Jakarta:Kencana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Prenada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Media Group.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Kaelan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Achmad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Zubaidi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Yogyakarta:Paradigma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Rosyada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Dede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2003.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(Civic Education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Jakarta:ICCE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UIN.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Sinamo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Nomensen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2010.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Jakarta:Bumi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Sejahtera.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Srijanti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Mengembangkan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Etika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Berwarganegara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Sudirwo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Daeng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Bandung:Randu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Alas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Sumarsono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dkk. 2004.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 Kewarganegaraan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Syarbaini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Syahrial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Pancasila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Yogyakarta:Graha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Ilmu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1945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Budiardjo, Miriam. 2008.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Dasar-dasar Ilmu Politik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Budiman, Arief. 1997.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 Negara (Negara, Kekuasaan dan Ideologi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Koerniatmanto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Soetoprawira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 1996.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Keiimigrasian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Jakarta:PT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Muladi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Hakekat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Konsep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Implikasinya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Perspektif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Bandung:Refika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2438400"/>
          </a:xfrm>
        </p:spPr>
        <p:txBody>
          <a:bodyPr/>
          <a:lstStyle/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Suharko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2005.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Merajut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Yogyakarta:Tiara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Ketentuan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Pokok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Pertahanan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Keamanan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2004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Pemerintahan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Daerah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26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Pengadilan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46181655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622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04334672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66</TotalTime>
  <Words>462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Wingdings</vt:lpstr>
      <vt:lpstr>cdb2004223l</vt:lpstr>
      <vt:lpstr>KEWARGANEGARAAN (Aturan Perkuliahan)</vt:lpstr>
      <vt:lpstr>WAKTU PERKULIAHAN</vt:lpstr>
      <vt:lpstr>PERFORMANCE MAHASISWA</vt:lpstr>
      <vt:lpstr>KOMPONEN NILAI AKHIR</vt:lpstr>
      <vt:lpstr>REFERENSI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Microsoft account</cp:lastModifiedBy>
  <cp:revision>12</cp:revision>
  <dcterms:created xsi:type="dcterms:W3CDTF">2012-02-28T03:21:09Z</dcterms:created>
  <dcterms:modified xsi:type="dcterms:W3CDTF">2014-09-21T22:10:29Z</dcterms:modified>
</cp:coreProperties>
</file>