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2667000"/>
            <a:ext cx="6605606" cy="1752600"/>
          </a:xfrm>
        </p:spPr>
        <p:txBody>
          <a:bodyPr/>
          <a:lstStyle/>
          <a:p>
            <a:r>
              <a:rPr lang="en-US" smtClean="0"/>
              <a:t>PANCASILA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46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07.00 – 08.30 (2 SKS),     R. 2305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33492"/>
            <a:ext cx="9036496" cy="5247836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&amp;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r>
              <a:rPr lang="en-US" dirty="0" smtClean="0"/>
              <a:t>,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anting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mengunyah</a:t>
            </a:r>
            <a:r>
              <a:rPr lang="en-US" dirty="0" smtClean="0"/>
              <a:t> </a:t>
            </a:r>
            <a:r>
              <a:rPr lang="en-US" dirty="0" err="1" smtClean="0"/>
              <a:t>permen</a:t>
            </a:r>
            <a:r>
              <a:rPr lang="en-US" dirty="0" smtClean="0"/>
              <a:t> </a:t>
            </a:r>
            <a:r>
              <a:rPr lang="en-US" dirty="0" err="1" smtClean="0"/>
              <a:t>karet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endParaRPr lang="en-US" dirty="0" smtClean="0"/>
          </a:p>
          <a:p>
            <a:r>
              <a:rPr lang="en-US" dirty="0" err="1"/>
              <a:t>Mandi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67399415"/>
              </p:ext>
            </p:extLst>
          </p:nvPr>
        </p:nvGraphicFramePr>
        <p:xfrm>
          <a:off x="1447800" y="2184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460</TotalTime>
  <Words>420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24</cp:revision>
  <dcterms:created xsi:type="dcterms:W3CDTF">2012-02-28T03:21:09Z</dcterms:created>
  <dcterms:modified xsi:type="dcterms:W3CDTF">2014-09-19T05:25:30Z</dcterms:modified>
</cp:coreProperties>
</file>