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7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</a:t>
                      </a:r>
                      <a:r>
                        <a:rPr lang="id-ID" sz="1400" dirty="0" smtClean="0"/>
                        <a:t>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</a:t>
                      </a:r>
                      <a:r>
                        <a:rPr lang="id-ID" sz="1400" dirty="0" smtClean="0"/>
                        <a:t>model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– the process of determining the specific risk factors that can reasonably be expected to affect our project.</a:t>
            </a:r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– the potential impact of these risk factors, determined by how likely they are to occur and the effect they would have on the project if they did occur.</a:t>
            </a:r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– steps taken to minimize the potential impact of those risk factors deemed sufficiently threatening to the project.</a:t>
            </a:r>
          </a:p>
          <a:p>
            <a:r>
              <a:rPr lang="en-US" dirty="0" smtClean="0"/>
              <a:t>Control and Documentation </a:t>
            </a:r>
            <a:r>
              <a:rPr lang="en-US" sz="2800" dirty="0" smtClean="0"/>
              <a:t>– creating a knowledge base for future projects based on lessons learned.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As</a:t>
            </a:r>
            <a:r>
              <a:rPr lang="id-ID" dirty="0" smtClean="0"/>
              <a:t>s</a:t>
            </a:r>
            <a:r>
              <a:rPr lang="en-US" dirty="0" err="1" smtClean="0"/>
              <a:t>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</a:t>
            </a:r>
            <a:r>
              <a:rPr lang="en-US" sz="1800" dirty="0" smtClean="0"/>
              <a:t>PRODUCT </a:t>
            </a:r>
            <a:r>
              <a:rPr lang="en-US" sz="1800" dirty="0" smtClean="0"/>
              <a:t>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</a:t>
                      </a:r>
                      <a:r>
                        <a:rPr lang="id-ID" sz="1600" dirty="0" smtClean="0"/>
                        <a:t>designer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fontScale="925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949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Slide 16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38</cp:revision>
  <dcterms:created xsi:type="dcterms:W3CDTF">2011-03-24T08:51:10Z</dcterms:created>
  <dcterms:modified xsi:type="dcterms:W3CDTF">2014-09-03T02:56:53Z</dcterms:modified>
</cp:coreProperties>
</file>