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4" r:id="rId4"/>
    <p:sldId id="277" r:id="rId5"/>
    <p:sldId id="278" r:id="rId6"/>
    <p:sldId id="296" r:id="rId7"/>
    <p:sldId id="297" r:id="rId8"/>
    <p:sldId id="298" r:id="rId9"/>
    <p:sldId id="300" r:id="rId10"/>
    <p:sldId id="279" r:id="rId11"/>
    <p:sldId id="280" r:id="rId12"/>
    <p:sldId id="305" r:id="rId13"/>
    <p:sldId id="282" r:id="rId14"/>
    <p:sldId id="283" r:id="rId15"/>
    <p:sldId id="284" r:id="rId16"/>
    <p:sldId id="285" r:id="rId17"/>
    <p:sldId id="286" r:id="rId18"/>
    <p:sldId id="288" r:id="rId19"/>
    <p:sldId id="308" r:id="rId20"/>
    <p:sldId id="310" r:id="rId21"/>
    <p:sldId id="312" r:id="rId22"/>
    <p:sldId id="294" r:id="rId23"/>
    <p:sldId id="295" r:id="rId24"/>
    <p:sldId id="313" r:id="rId25"/>
    <p:sldId id="292" r:id="rId26"/>
    <p:sldId id="293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5" autoAdjust="0"/>
    <p:restoredTop sz="94894" autoAdjust="0"/>
  </p:normalViewPr>
  <p:slideViewPr>
    <p:cSldViewPr>
      <p:cViewPr varScale="1">
        <p:scale>
          <a:sx n="49" d="100"/>
          <a:sy n="49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Picture" r:id="rId4" imgW="4276344" imgH="1609344" progId="Word.Picture.8">
                  <p:embed/>
                </p:oleObj>
              </mc:Choice>
              <mc:Fallback>
                <p:oleObj name="Picture" r:id="rId4" imgW="4276344" imgH="16093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3962400" cy="149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1300</Words>
  <Application>Microsoft Office PowerPoint</Application>
  <PresentationFormat>On-screen Show (4:3)</PresentationFormat>
  <Paragraphs>489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Picture</vt:lpstr>
      <vt:lpstr>PowerPoint Presentation</vt:lpstr>
      <vt:lpstr>PROJECT SCHEDULING</vt:lpstr>
      <vt:lpstr>PowerPoint Presentation</vt:lpstr>
      <vt:lpstr>PowerPoint Presentation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PowerPoint Presentation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EXERCISE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110</cp:revision>
  <dcterms:created xsi:type="dcterms:W3CDTF">2011-03-24T08:51:10Z</dcterms:created>
  <dcterms:modified xsi:type="dcterms:W3CDTF">2014-09-09T11:54:25Z</dcterms:modified>
</cp:coreProperties>
</file>