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349" r:id="rId3"/>
    <p:sldId id="325" r:id="rId4"/>
    <p:sldId id="326" r:id="rId5"/>
    <p:sldId id="327" r:id="rId6"/>
    <p:sldId id="328" r:id="rId7"/>
    <p:sldId id="329" r:id="rId8"/>
    <p:sldId id="338" r:id="rId9"/>
    <p:sldId id="350" r:id="rId10"/>
    <p:sldId id="330" r:id="rId11"/>
    <p:sldId id="331" r:id="rId12"/>
    <p:sldId id="333" r:id="rId13"/>
    <p:sldId id="334" r:id="rId14"/>
    <p:sldId id="351" r:id="rId15"/>
    <p:sldId id="335" r:id="rId16"/>
    <p:sldId id="337" r:id="rId17"/>
    <p:sldId id="339" r:id="rId18"/>
    <p:sldId id="340" r:id="rId19"/>
    <p:sldId id="341" r:id="rId20"/>
    <p:sldId id="342" r:id="rId21"/>
    <p:sldId id="343"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9/24/2014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9/24/2014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a:t>
            </a:r>
            <a:r>
              <a:rPr kumimoji="0" lang="en-US" sz="3600" b="1" i="0" u="none" strike="noStrike" kern="1200" cap="none" spc="0" normalizeH="0" baseline="0" noProof="0" dirty="0" err="1" smtClean="0">
                <a:ln>
                  <a:noFill/>
                </a:ln>
                <a:solidFill>
                  <a:srgbClr val="00B050"/>
                </a:solidFill>
                <a:effectLst/>
                <a:uLnTx/>
                <a:uFillTx/>
                <a:latin typeface="+mn-lt"/>
                <a:ea typeface="+mn-ea"/>
                <a:cs typeface="+mn-cs"/>
              </a:rPr>
              <a:t>Desain</a:t>
            </a:r>
            <a:endParaRPr kumimoji="0" lang="id-ID" sz="36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2 -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2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 (CONT.)</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126238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6400800" y="4572000"/>
            <a:ext cx="2743200" cy="22860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2702</TotalTime>
  <Words>881</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PowerPoint Presentation</vt:lpstr>
      <vt:lpstr>PowerPoint Presentation</vt:lpstr>
      <vt:lpstr>Reasons to Crash a Project</vt:lpstr>
      <vt:lpstr>Options for Accelerating Activities</vt:lpstr>
      <vt:lpstr>Time-Cost Trade-Offs for Crashing Activities</vt:lpstr>
      <vt:lpstr>COST OF CRASHING</vt:lpstr>
      <vt:lpstr>EXAMPLE</vt:lpstr>
      <vt:lpstr>Crashing a Project (Example)</vt:lpstr>
      <vt:lpstr>Normal Activity Network</vt:lpstr>
      <vt:lpstr>Crashing a Project (Example)</vt:lpstr>
      <vt:lpstr>Cost of Crashing Each Activity </vt:lpstr>
      <vt:lpstr>Fully Crashed Activity Network</vt:lpstr>
      <vt:lpstr>EXERCISE -1</vt:lpstr>
      <vt:lpstr>Exercise 2 - Network Model</vt:lpstr>
      <vt:lpstr>EXERCISE -2 (CONT.)</vt:lpstr>
      <vt:lpstr>Solving Example using Win QS - Example</vt:lpstr>
      <vt:lpstr>Solving Exercise using Win QS - Example</vt:lpstr>
      <vt:lpstr>PowerPoint Presentation</vt:lpstr>
      <vt:lpstr>PowerPoint Presentation</vt:lpstr>
      <vt:lpstr>PowerPoint Presentation</vt:lpstr>
      <vt:lpstr>PowerPoint Presentation</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220</cp:revision>
  <dcterms:created xsi:type="dcterms:W3CDTF">2011-03-24T08:51:10Z</dcterms:created>
  <dcterms:modified xsi:type="dcterms:W3CDTF">2014-09-23T21:23:05Z</dcterms:modified>
</cp:coreProperties>
</file>