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41611-9E7D-4BC2-9044-F8F297163FC9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Linier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838200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Formulasi</a:t>
            </a:r>
            <a:r>
              <a:rPr lang="en-US" sz="4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Model</a:t>
            </a:r>
            <a:endParaRPr lang="en-US" sz="4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Formulasi</a:t>
            </a:r>
            <a:r>
              <a:rPr lang="en-US" dirty="0" smtClean="0"/>
              <a:t> Model LP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Maks</a:t>
            </a:r>
            <a:r>
              <a:rPr lang="en-US" dirty="0" smtClean="0"/>
              <a:t> Z = 1000X</a:t>
            </a:r>
            <a:r>
              <a:rPr lang="en-US" sz="2400" dirty="0" smtClean="0"/>
              <a:t>1</a:t>
            </a:r>
            <a:r>
              <a:rPr lang="en-US" dirty="0" smtClean="0"/>
              <a:t> + 2000X</a:t>
            </a:r>
            <a:r>
              <a:rPr lang="en-US" sz="2400" dirty="0" smtClean="0"/>
              <a:t>2</a:t>
            </a:r>
          </a:p>
          <a:p>
            <a:pPr>
              <a:buNone/>
            </a:pPr>
            <a:r>
              <a:rPr lang="en-US" dirty="0" smtClean="0"/>
              <a:t>s/t            2X</a:t>
            </a:r>
            <a:r>
              <a:rPr lang="en-US" sz="2400" dirty="0" smtClean="0"/>
              <a:t>1</a:t>
            </a:r>
            <a:r>
              <a:rPr lang="en-US" dirty="0" smtClean="0"/>
              <a:t> + 3X</a:t>
            </a:r>
            <a:r>
              <a:rPr lang="en-US" sz="2400" dirty="0" smtClean="0"/>
              <a:t>2</a:t>
            </a:r>
            <a:r>
              <a:rPr lang="en-US" dirty="0" smtClean="0"/>
              <a:t> ≤ 10</a:t>
            </a:r>
          </a:p>
          <a:p>
            <a:pPr>
              <a:buNone/>
            </a:pPr>
            <a:r>
              <a:rPr lang="en-US" dirty="0" smtClean="0"/>
              <a:t>                 5X</a:t>
            </a:r>
            <a:r>
              <a:rPr lang="en-US" sz="2400" dirty="0" smtClean="0"/>
              <a:t>1</a:t>
            </a:r>
            <a:r>
              <a:rPr lang="en-US" dirty="0" smtClean="0"/>
              <a:t> + 7X</a:t>
            </a:r>
            <a:r>
              <a:rPr lang="en-US" sz="2400" dirty="0" smtClean="0"/>
              <a:t>2</a:t>
            </a:r>
            <a:r>
              <a:rPr lang="en-US" dirty="0" smtClean="0"/>
              <a:t> ≤ 20</a:t>
            </a:r>
          </a:p>
          <a:p>
            <a:pPr>
              <a:buNone/>
            </a:pPr>
            <a:r>
              <a:rPr lang="en-US" dirty="0" smtClean="0"/>
              <a:t>	              X</a:t>
            </a:r>
            <a:r>
              <a:rPr lang="en-US" sz="2400" dirty="0" smtClean="0"/>
              <a:t>1</a:t>
            </a:r>
            <a:r>
              <a:rPr lang="en-US" dirty="0" smtClean="0"/>
              <a:t>, X</a:t>
            </a:r>
            <a:r>
              <a:rPr lang="en-US" sz="2400" dirty="0" smtClean="0"/>
              <a:t>2</a:t>
            </a:r>
            <a:r>
              <a:rPr lang="en-US" dirty="0" smtClean="0"/>
              <a:t> ≥ 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Seorang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pengawasan</a:t>
            </a:r>
            <a:r>
              <a:rPr lang="en-US" sz="2400" dirty="0" smtClean="0"/>
              <a:t> </a:t>
            </a:r>
            <a:r>
              <a:rPr lang="en-US" sz="2400" dirty="0" err="1" smtClean="0"/>
              <a:t>ahli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petunjuk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minimal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harinya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500 </a:t>
            </a:r>
            <a:r>
              <a:rPr lang="en-US" sz="2400" dirty="0" err="1" smtClean="0"/>
              <a:t>kalori</a:t>
            </a:r>
            <a:r>
              <a:rPr lang="en-US" sz="2400" dirty="0" smtClean="0"/>
              <a:t>, 6 </a:t>
            </a:r>
            <a:r>
              <a:rPr lang="en-US" sz="2400" dirty="0" err="1" smtClean="0"/>
              <a:t>ons</a:t>
            </a:r>
            <a:r>
              <a:rPr lang="en-US" sz="2400" dirty="0" smtClean="0"/>
              <a:t> </a:t>
            </a:r>
            <a:r>
              <a:rPr lang="en-US" sz="2400" dirty="0" err="1" smtClean="0"/>
              <a:t>cokelat</a:t>
            </a:r>
            <a:r>
              <a:rPr lang="en-US" sz="2400" dirty="0" smtClean="0"/>
              <a:t>, 10 </a:t>
            </a:r>
            <a:r>
              <a:rPr lang="en-US" sz="2400" dirty="0" err="1" smtClean="0"/>
              <a:t>ons</a:t>
            </a:r>
            <a:r>
              <a:rPr lang="en-US" sz="2400" dirty="0" smtClean="0"/>
              <a:t> </a:t>
            </a:r>
            <a:r>
              <a:rPr lang="en-US" sz="2400" dirty="0" err="1" smtClean="0"/>
              <a:t>gula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8 </a:t>
            </a:r>
            <a:r>
              <a:rPr lang="en-US" sz="2400" dirty="0" err="1" smtClean="0"/>
              <a:t>ons</a:t>
            </a:r>
            <a:r>
              <a:rPr lang="en-US" sz="2400" dirty="0" smtClean="0"/>
              <a:t> </a:t>
            </a:r>
            <a:r>
              <a:rPr lang="en-US" sz="2400" dirty="0" err="1" smtClean="0"/>
              <a:t>lemak</a:t>
            </a:r>
            <a:r>
              <a:rPr lang="en-US" sz="2400" dirty="0" smtClean="0"/>
              <a:t>.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komposisi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 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Formulasikan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minimum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352800"/>
          <a:ext cx="784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100"/>
                <a:gridCol w="1308100"/>
                <a:gridCol w="1308100"/>
                <a:gridCol w="1308100"/>
                <a:gridCol w="1308100"/>
                <a:gridCol w="1308100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Harga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Rp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Kalori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Cokelat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ons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Gula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baseline="0" dirty="0" err="1" smtClean="0"/>
                        <a:t>ons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Lemak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ons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Kue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Es </a:t>
                      </a:r>
                      <a:r>
                        <a:rPr lang="en-US" sz="1600" dirty="0" err="1" smtClean="0"/>
                        <a:t>krim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Minuman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Roti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Formulasi</a:t>
            </a:r>
            <a:r>
              <a:rPr lang="en-US" dirty="0" smtClean="0"/>
              <a:t> Model LP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Linier Programming (LP)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persoalan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pengalokasian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sumber-sumber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terbatas</a:t>
            </a:r>
            <a:r>
              <a:rPr lang="en-US" sz="2800" dirty="0" smtClean="0"/>
              <a:t> </a:t>
            </a:r>
            <a:r>
              <a:rPr lang="en-US" sz="2800" dirty="0" err="1" smtClean="0"/>
              <a:t>diantara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bersaing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Perencanaan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bertujuan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yang optimum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terbaik</a:t>
            </a:r>
            <a:r>
              <a:rPr lang="en-US" sz="2800" dirty="0" smtClean="0"/>
              <a:t> </a:t>
            </a:r>
            <a:r>
              <a:rPr lang="en-US" sz="2800" dirty="0" err="1" smtClean="0"/>
              <a:t>diantara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alternatif</a:t>
            </a:r>
            <a:r>
              <a:rPr lang="en-US" sz="2800" dirty="0" smtClean="0"/>
              <a:t> yang </a:t>
            </a:r>
            <a:r>
              <a:rPr lang="en-US" sz="2800" dirty="0" err="1" smtClean="0"/>
              <a:t>fisibel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Model 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model LP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model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model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LP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Karakteristik</a:t>
            </a:r>
            <a:r>
              <a:rPr lang="en-US" dirty="0" smtClean="0"/>
              <a:t> Model LP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ynag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dimaksimumkan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diminimumkan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Karakteristik</a:t>
            </a:r>
            <a:r>
              <a:rPr lang="en-US" dirty="0" smtClean="0"/>
              <a:t> Model LP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 yang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Bentuk</a:t>
            </a:r>
            <a:r>
              <a:rPr lang="en-US" dirty="0" smtClean="0"/>
              <a:t> Baku Model 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Maks</a:t>
            </a:r>
            <a:r>
              <a:rPr lang="en-US" dirty="0" smtClean="0"/>
              <a:t> / Min Z = C</a:t>
            </a:r>
            <a:r>
              <a:rPr lang="en-US" sz="2400" dirty="0" smtClean="0"/>
              <a:t>1</a:t>
            </a:r>
            <a:r>
              <a:rPr lang="en-US" dirty="0" smtClean="0"/>
              <a:t>X</a:t>
            </a:r>
            <a:r>
              <a:rPr lang="en-US" sz="2400" dirty="0" smtClean="0"/>
              <a:t>1</a:t>
            </a:r>
            <a:r>
              <a:rPr lang="en-US" dirty="0" smtClean="0"/>
              <a:t> + C</a:t>
            </a:r>
            <a:r>
              <a:rPr lang="en-US" sz="2400" dirty="0" smtClean="0"/>
              <a:t>2</a:t>
            </a:r>
            <a:r>
              <a:rPr lang="en-US" dirty="0" smtClean="0"/>
              <a:t>X</a:t>
            </a:r>
            <a:r>
              <a:rPr lang="en-US" sz="2400" dirty="0" smtClean="0"/>
              <a:t>2</a:t>
            </a:r>
            <a:r>
              <a:rPr lang="en-US" dirty="0" smtClean="0"/>
              <a:t> + … + </a:t>
            </a:r>
            <a:r>
              <a:rPr lang="en-US" dirty="0" err="1" smtClean="0"/>
              <a:t>CnXn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s/t  a</a:t>
            </a:r>
            <a:r>
              <a:rPr lang="en-US" sz="1800" dirty="0" smtClean="0"/>
              <a:t>11</a:t>
            </a:r>
            <a:r>
              <a:rPr lang="en-US" dirty="0" smtClean="0"/>
              <a:t>X</a:t>
            </a:r>
            <a:r>
              <a:rPr lang="en-US" sz="2400" dirty="0" smtClean="0"/>
              <a:t>1</a:t>
            </a:r>
            <a:r>
              <a:rPr lang="en-US" dirty="0" smtClean="0"/>
              <a:t> + a</a:t>
            </a:r>
            <a:r>
              <a:rPr lang="en-US" sz="2000" dirty="0" smtClean="0"/>
              <a:t>12</a:t>
            </a:r>
            <a:r>
              <a:rPr lang="en-US" dirty="0" smtClean="0"/>
              <a:t>X</a:t>
            </a:r>
            <a:r>
              <a:rPr lang="en-US" sz="2400" dirty="0" smtClean="0"/>
              <a:t>2</a:t>
            </a:r>
            <a:r>
              <a:rPr lang="en-US" dirty="0" smtClean="0"/>
              <a:t> +… + a</a:t>
            </a:r>
            <a:r>
              <a:rPr lang="en-US" sz="2000" dirty="0" smtClean="0"/>
              <a:t>1n</a:t>
            </a:r>
            <a:r>
              <a:rPr lang="en-US" dirty="0" smtClean="0"/>
              <a:t>X</a:t>
            </a:r>
            <a:r>
              <a:rPr lang="en-US" sz="2400" dirty="0" smtClean="0"/>
              <a:t>n</a:t>
            </a:r>
            <a:r>
              <a:rPr lang="en-US" dirty="0" smtClean="0"/>
              <a:t> ≤ b</a:t>
            </a:r>
            <a:r>
              <a:rPr lang="en-US" sz="2000" dirty="0" smtClean="0"/>
              <a:t>1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/>
              <a:t>a</a:t>
            </a:r>
            <a:r>
              <a:rPr lang="en-US" sz="2000" dirty="0" smtClean="0"/>
              <a:t>21</a:t>
            </a:r>
            <a:r>
              <a:rPr lang="en-US" dirty="0" smtClean="0"/>
              <a:t>X</a:t>
            </a:r>
            <a:r>
              <a:rPr lang="en-US" sz="2400" dirty="0" smtClean="0"/>
              <a:t>1</a:t>
            </a:r>
            <a:r>
              <a:rPr lang="en-US" dirty="0" smtClean="0"/>
              <a:t> + a</a:t>
            </a:r>
            <a:r>
              <a:rPr lang="en-US" sz="2000" dirty="0" smtClean="0"/>
              <a:t>22</a:t>
            </a:r>
            <a:r>
              <a:rPr lang="en-US" dirty="0" smtClean="0"/>
              <a:t>X</a:t>
            </a:r>
            <a:r>
              <a:rPr lang="en-US" sz="2400" dirty="0" smtClean="0"/>
              <a:t>2</a:t>
            </a:r>
            <a:r>
              <a:rPr lang="en-US" dirty="0" smtClean="0"/>
              <a:t> +… + a</a:t>
            </a:r>
            <a:r>
              <a:rPr lang="en-US" sz="2000" dirty="0" smtClean="0"/>
              <a:t>2n</a:t>
            </a:r>
            <a:r>
              <a:rPr lang="en-US" dirty="0" smtClean="0"/>
              <a:t>X</a:t>
            </a:r>
            <a:r>
              <a:rPr lang="en-US" sz="2400" dirty="0" smtClean="0"/>
              <a:t>n</a:t>
            </a:r>
            <a:r>
              <a:rPr lang="en-US" dirty="0" smtClean="0"/>
              <a:t> ≤ b</a:t>
            </a:r>
            <a:r>
              <a:rPr lang="en-US" sz="24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X</a:t>
            </a:r>
            <a:r>
              <a:rPr lang="en-US" sz="2400" dirty="0" smtClean="0"/>
              <a:t>1</a:t>
            </a:r>
            <a:r>
              <a:rPr lang="en-US" dirty="0" smtClean="0"/>
              <a:t>,X</a:t>
            </a:r>
            <a:r>
              <a:rPr lang="en-US" sz="2400" dirty="0" smtClean="0"/>
              <a:t>2</a:t>
            </a:r>
            <a:r>
              <a:rPr lang="en-US" dirty="0" smtClean="0"/>
              <a:t>,…</a:t>
            </a:r>
            <a:r>
              <a:rPr lang="en-US" dirty="0" err="1" smtClean="0"/>
              <a:t>X</a:t>
            </a:r>
            <a:r>
              <a:rPr lang="en-US" sz="2400" dirty="0" err="1" smtClean="0"/>
              <a:t>n</a:t>
            </a:r>
            <a:r>
              <a:rPr lang="en-US" dirty="0" smtClean="0"/>
              <a:t> ≥ 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manufaktur</a:t>
            </a:r>
            <a:r>
              <a:rPr lang="en-US" sz="2800" dirty="0" smtClean="0"/>
              <a:t> </a:t>
            </a:r>
            <a:r>
              <a:rPr lang="en-US" sz="2800" dirty="0" err="1" smtClean="0"/>
              <a:t>memproduksi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A </a:t>
            </a:r>
            <a:r>
              <a:rPr lang="en-US" sz="2800" dirty="0" err="1" smtClean="0"/>
              <a:t>dan</a:t>
            </a:r>
            <a:r>
              <a:rPr lang="en-US" sz="2800" dirty="0" smtClean="0"/>
              <a:t> B.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, </a:t>
            </a:r>
            <a:r>
              <a:rPr lang="en-US" sz="2800" dirty="0" err="1" smtClean="0"/>
              <a:t>dibutuhkan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I </a:t>
            </a:r>
            <a:r>
              <a:rPr lang="en-US" sz="2800" dirty="0" err="1" smtClean="0"/>
              <a:t>masing</a:t>
            </a:r>
            <a:r>
              <a:rPr lang="en-US" sz="2800" dirty="0" smtClean="0"/>
              <a:t>-</a:t>
            </a:r>
            <a:r>
              <a:rPr lang="en-US" sz="2800" dirty="0" err="1" smtClean="0"/>
              <a:t>masing</a:t>
            </a:r>
            <a:r>
              <a:rPr lang="en-US" sz="2800" dirty="0" smtClean="0"/>
              <a:t> 2kg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A </a:t>
            </a:r>
            <a:r>
              <a:rPr lang="en-US" sz="2800" dirty="0" err="1" smtClean="0"/>
              <a:t>dan</a:t>
            </a:r>
            <a:r>
              <a:rPr lang="en-US" sz="2800" dirty="0" smtClean="0"/>
              <a:t> 3kg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B.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A </a:t>
            </a:r>
            <a:r>
              <a:rPr lang="en-US" sz="2800" dirty="0" err="1" smtClean="0"/>
              <a:t>dan</a:t>
            </a:r>
            <a:r>
              <a:rPr lang="en-US" sz="2800" dirty="0" smtClean="0"/>
              <a:t> B </a:t>
            </a:r>
            <a:r>
              <a:rPr lang="en-US" sz="2800" dirty="0" err="1" smtClean="0"/>
              <a:t>membutuhkan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masing</a:t>
            </a:r>
            <a:r>
              <a:rPr lang="en-US" sz="2800" dirty="0" smtClean="0"/>
              <a:t>-</a:t>
            </a:r>
            <a:r>
              <a:rPr lang="en-US" sz="2800" dirty="0" err="1" smtClean="0"/>
              <a:t>masin</a:t>
            </a:r>
            <a:r>
              <a:rPr lang="en-US" sz="2800" dirty="0" smtClean="0"/>
              <a:t> 5 </a:t>
            </a:r>
            <a:r>
              <a:rPr lang="en-US" sz="2800" dirty="0" err="1" smtClean="0"/>
              <a:t>dan</a:t>
            </a:r>
            <a:r>
              <a:rPr lang="en-US" sz="2800" dirty="0" smtClean="0"/>
              <a:t> 7 </a:t>
            </a:r>
            <a:r>
              <a:rPr lang="en-US" sz="2800" dirty="0" err="1" smtClean="0"/>
              <a:t>orang.Jumlah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tersedia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10 kg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total </a:t>
            </a:r>
            <a:r>
              <a:rPr lang="en-US" sz="2800" dirty="0" err="1" smtClean="0"/>
              <a:t>pekerja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lantai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20 </a:t>
            </a:r>
            <a:r>
              <a:rPr lang="en-US" sz="2800" dirty="0" err="1" smtClean="0"/>
              <a:t>orang</a:t>
            </a:r>
            <a:r>
              <a:rPr lang="en-US" sz="2800" dirty="0" smtClean="0"/>
              <a:t>.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keuntungan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menjual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masing</a:t>
            </a:r>
            <a:r>
              <a:rPr lang="en-US" sz="2800" dirty="0" smtClean="0"/>
              <a:t> – </a:t>
            </a:r>
            <a:r>
              <a:rPr lang="en-US" sz="2800" dirty="0" err="1" smtClean="0"/>
              <a:t>masing</a:t>
            </a:r>
            <a:r>
              <a:rPr lang="en-US" sz="2800" dirty="0" smtClean="0"/>
              <a:t> Rp.1000 </a:t>
            </a:r>
            <a:r>
              <a:rPr lang="en-US" sz="2800" dirty="0" err="1" smtClean="0"/>
              <a:t>dan</a:t>
            </a:r>
            <a:r>
              <a:rPr lang="en-US" sz="2800" dirty="0" smtClean="0"/>
              <a:t> Rp.2000,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formulasi</a:t>
            </a:r>
            <a:r>
              <a:rPr lang="en-US" sz="2800" dirty="0" smtClean="0"/>
              <a:t> LP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kasus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  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Formulasi</a:t>
            </a:r>
            <a:r>
              <a:rPr lang="en-US" dirty="0" smtClean="0"/>
              <a:t> Model LP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X</a:t>
            </a:r>
            <a:r>
              <a:rPr lang="en-US" sz="2400" dirty="0" smtClean="0"/>
              <a:t>1 </a:t>
            </a:r>
            <a:r>
              <a:rPr lang="en-US" dirty="0" smtClean="0"/>
              <a:t>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X</a:t>
            </a:r>
            <a:r>
              <a:rPr lang="en-US" sz="2400" dirty="0" smtClean="0"/>
              <a:t>2</a:t>
            </a:r>
            <a:r>
              <a:rPr lang="en-US" dirty="0" smtClean="0"/>
              <a:t>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B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: </a:t>
            </a:r>
            <a:r>
              <a:rPr lang="en-US" dirty="0" err="1" smtClean="0"/>
              <a:t>Maksimasi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Maks</a:t>
            </a:r>
            <a:r>
              <a:rPr lang="en-US" dirty="0" smtClean="0"/>
              <a:t> Z = 1000X</a:t>
            </a:r>
            <a:r>
              <a:rPr lang="en-US" sz="2400" dirty="0" smtClean="0"/>
              <a:t>1</a:t>
            </a:r>
            <a:r>
              <a:rPr lang="en-US" dirty="0" smtClean="0"/>
              <a:t> + 2000X</a:t>
            </a:r>
            <a:r>
              <a:rPr lang="en-US" sz="2400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Formulasi</a:t>
            </a:r>
            <a:r>
              <a:rPr lang="en-US" dirty="0" smtClean="0"/>
              <a:t> Model LP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Pembatas</a:t>
            </a:r>
            <a:r>
              <a:rPr lang="en-US" dirty="0" smtClean="0"/>
              <a:t> 1 (</a:t>
            </a: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2X</a:t>
            </a:r>
            <a:r>
              <a:rPr lang="en-US" sz="2400" dirty="0" smtClean="0"/>
              <a:t>1</a:t>
            </a:r>
            <a:r>
              <a:rPr lang="en-US" dirty="0" smtClean="0"/>
              <a:t> + 3X</a:t>
            </a:r>
            <a:r>
              <a:rPr lang="en-US" sz="2400" dirty="0" smtClean="0"/>
              <a:t>2</a:t>
            </a:r>
            <a:r>
              <a:rPr lang="en-US" dirty="0" smtClean="0"/>
              <a:t> ≤ 10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Pembatas</a:t>
            </a:r>
            <a:r>
              <a:rPr lang="en-US" dirty="0" smtClean="0"/>
              <a:t> 2 (</a:t>
            </a: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 smtClean="0"/>
              <a:t>	5X</a:t>
            </a:r>
            <a:r>
              <a:rPr lang="en-US" sz="2400" dirty="0" smtClean="0"/>
              <a:t>1</a:t>
            </a:r>
            <a:r>
              <a:rPr lang="en-US" dirty="0" smtClean="0"/>
              <a:t> + 7X</a:t>
            </a:r>
            <a:r>
              <a:rPr lang="en-US" sz="2400" dirty="0" smtClean="0"/>
              <a:t>2</a:t>
            </a:r>
            <a:r>
              <a:rPr lang="en-US" dirty="0" smtClean="0"/>
              <a:t> ≤ 20</a:t>
            </a:r>
          </a:p>
          <a:p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X</a:t>
            </a:r>
            <a:r>
              <a:rPr lang="en-US" sz="2400" dirty="0" smtClean="0"/>
              <a:t>1</a:t>
            </a:r>
            <a:r>
              <a:rPr lang="en-US" dirty="0" smtClean="0"/>
              <a:t>, X</a:t>
            </a:r>
            <a:r>
              <a:rPr lang="en-US" sz="2400" dirty="0" smtClean="0"/>
              <a:t>2</a:t>
            </a:r>
            <a:r>
              <a:rPr lang="en-US" dirty="0" smtClean="0"/>
              <a:t> ≥ 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421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Metode Linier Programming</vt:lpstr>
      <vt:lpstr>Pengantar</vt:lpstr>
      <vt:lpstr>Model LP</vt:lpstr>
      <vt:lpstr>Karakteristik Model LP (1)</vt:lpstr>
      <vt:lpstr>Karakteristik Model LP (2)</vt:lpstr>
      <vt:lpstr>Bentuk Baku Model LP</vt:lpstr>
      <vt:lpstr>Contoh (1)</vt:lpstr>
      <vt:lpstr>Formulasi Model LP (1)</vt:lpstr>
      <vt:lpstr>Formulasi Model LP (2)</vt:lpstr>
      <vt:lpstr>Formulasi Model LP (3)</vt:lpstr>
      <vt:lpstr>Contoh (2)</vt:lpstr>
      <vt:lpstr>Formulasi Model LP (4)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Teknik Industri</dc:creator>
  <cp:lastModifiedBy>Teknik Industri</cp:lastModifiedBy>
  <cp:revision>6</cp:revision>
  <dcterms:created xsi:type="dcterms:W3CDTF">2013-09-25T02:00:54Z</dcterms:created>
  <dcterms:modified xsi:type="dcterms:W3CDTF">2013-09-25T02:56:17Z</dcterms:modified>
</cp:coreProperties>
</file>