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9A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7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7139-18BD-4F44-8A6A-121986746873}" type="datetimeFigureOut">
              <a:rPr lang="id-ID" smtClean="0"/>
              <a:t>21/09/2014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D6B-C9DD-4627-BCD4-860B09AB3214}" type="slidenum">
              <a:rPr lang="id-ID" smtClean="0"/>
              <a:t>‹#›</a:t>
            </a:fld>
            <a:endParaRPr lang="id-ID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7139-18BD-4F44-8A6A-121986746873}" type="datetimeFigureOut">
              <a:rPr lang="id-ID" smtClean="0"/>
              <a:t>21/09/2014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D6B-C9DD-4627-BCD4-860B09AB321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7139-18BD-4F44-8A6A-121986746873}" type="datetimeFigureOut">
              <a:rPr lang="id-ID" smtClean="0"/>
              <a:t>21/09/2014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D6B-C9DD-4627-BCD4-860B09AB321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7139-18BD-4F44-8A6A-121986746873}" type="datetimeFigureOut">
              <a:rPr lang="id-ID" smtClean="0"/>
              <a:t>21/09/2014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D6B-C9DD-4627-BCD4-860B09AB321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7139-18BD-4F44-8A6A-121986746873}" type="datetimeFigureOut">
              <a:rPr lang="id-ID" smtClean="0"/>
              <a:t>21/09/2014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B1250D6B-C9DD-4627-BCD4-860B09AB3214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7139-18BD-4F44-8A6A-121986746873}" type="datetimeFigureOut">
              <a:rPr lang="id-ID" smtClean="0"/>
              <a:t>21/09/2014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D6B-C9DD-4627-BCD4-860B09AB321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7139-18BD-4F44-8A6A-121986746873}" type="datetimeFigureOut">
              <a:rPr lang="id-ID" smtClean="0"/>
              <a:t>21/09/2014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D6B-C9DD-4627-BCD4-860B09AB321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7139-18BD-4F44-8A6A-121986746873}" type="datetimeFigureOut">
              <a:rPr lang="id-ID" smtClean="0"/>
              <a:t>21/09/2014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D6B-C9DD-4627-BCD4-860B09AB321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7139-18BD-4F44-8A6A-121986746873}" type="datetimeFigureOut">
              <a:rPr lang="id-ID" smtClean="0"/>
              <a:t>21/09/2014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D6B-C9DD-4627-BCD4-860B09AB321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7139-18BD-4F44-8A6A-121986746873}" type="datetimeFigureOut">
              <a:rPr lang="id-ID" smtClean="0"/>
              <a:t>21/09/2014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D6B-C9DD-4627-BCD4-860B09AB321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47139-18BD-4F44-8A6A-121986746873}" type="datetimeFigureOut">
              <a:rPr lang="id-ID" smtClean="0"/>
              <a:t>21/09/2014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0D6B-C9DD-4627-BCD4-860B09AB3214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947139-18BD-4F44-8A6A-121986746873}" type="datetimeFigureOut">
              <a:rPr lang="id-ID" smtClean="0"/>
              <a:t>21/09/2014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250D6B-C9DD-4627-BCD4-860B09AB3214}" type="slidenum">
              <a:rPr lang="id-ID" smtClean="0"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9" y="857232"/>
            <a:ext cx="2986103" cy="4808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1" y="1214423"/>
            <a:ext cx="7772400" cy="1470025"/>
          </a:xfrm>
        </p:spPr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  <a:latin typeface="Arial Rounded MT Bold" pitchFamily="34" charset="0"/>
              </a:rPr>
              <a:t>PUBLIC SPEAKING</a:t>
            </a:r>
            <a:endParaRPr lang="id-ID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3357562"/>
            <a:ext cx="6400800" cy="1752600"/>
          </a:xfrm>
        </p:spPr>
        <p:txBody>
          <a:bodyPr/>
          <a:lstStyle/>
          <a:p>
            <a:r>
              <a:rPr lang="id-ID" b="1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BY :</a:t>
            </a:r>
          </a:p>
          <a:p>
            <a:r>
              <a:rPr lang="id-ID" b="1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DRS. MANAP SOLIHAT, M.Si</a:t>
            </a:r>
            <a:endParaRPr lang="id-ID" b="1" dirty="0">
              <a:solidFill>
                <a:srgbClr val="92D05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9" y="857232"/>
            <a:ext cx="2928959" cy="5072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00B0F0"/>
                </a:solidFill>
              </a:rPr>
              <a:t>MENGAPA BELAJAR PUBLIC SPEAKING</a:t>
            </a:r>
            <a:endParaRPr lang="id-ID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89" y="2714622"/>
            <a:ext cx="7143800" cy="2928958"/>
          </a:xfrm>
        </p:spPr>
        <p:txBody>
          <a:bodyPr/>
          <a:lstStyle/>
          <a:p>
            <a:r>
              <a:rPr lang="id-ID" b="1" dirty="0" smtClean="0">
                <a:solidFill>
                  <a:srgbClr val="FFFF00"/>
                </a:solidFill>
              </a:rPr>
              <a:t>BAGIAN DARI KOMPETENSI BIDANG KOMUNIKASI</a:t>
            </a:r>
          </a:p>
          <a:p>
            <a:r>
              <a:rPr lang="id-ID" b="1" dirty="0" smtClean="0">
                <a:solidFill>
                  <a:srgbClr val="FFFF00"/>
                </a:solidFill>
              </a:rPr>
              <a:t>EKSISTENSI DIRI</a:t>
            </a:r>
          </a:p>
          <a:p>
            <a:r>
              <a:rPr lang="id-ID" b="1" dirty="0" smtClean="0">
                <a:solidFill>
                  <a:srgbClr val="FFFF00"/>
                </a:solidFill>
              </a:rPr>
              <a:t>PELUANG MERAIH SUKSES</a:t>
            </a:r>
          </a:p>
          <a:p>
            <a:endParaRPr lang="id-ID" b="1" dirty="0" smtClean="0">
              <a:solidFill>
                <a:srgbClr val="FFFF00"/>
              </a:solidFill>
            </a:endParaRPr>
          </a:p>
          <a:p>
            <a:endParaRPr lang="id-ID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46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68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FFFF00"/>
                </a:solidFill>
                <a:latin typeface="Britannic Bold" pitchFamily="34" charset="0"/>
              </a:rPr>
              <a:t>DARI MANA MULAI BELAJAR PUBLIC SPEAKING ??</a:t>
            </a:r>
            <a:endParaRPr lang="id-ID" dirty="0">
              <a:solidFill>
                <a:srgbClr val="FFFF00"/>
              </a:solidFill>
              <a:latin typeface="Britann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2714620"/>
            <a:ext cx="5857916" cy="2786082"/>
          </a:xfrm>
        </p:spPr>
        <p:txBody>
          <a:bodyPr/>
          <a:lstStyle/>
          <a:p>
            <a:pPr algn="ctr"/>
            <a:r>
              <a:rPr lang="id-ID" b="1" dirty="0" smtClean="0">
                <a:solidFill>
                  <a:srgbClr val="FF0000"/>
                </a:solidFill>
                <a:latin typeface="Britannic Bold" pitchFamily="34" charset="0"/>
              </a:rPr>
              <a:t>D I    P A K S A</a:t>
            </a:r>
          </a:p>
          <a:p>
            <a:pPr algn="ctr"/>
            <a:r>
              <a:rPr lang="id-ID" b="1" dirty="0" smtClean="0">
                <a:solidFill>
                  <a:srgbClr val="FF0000"/>
                </a:solidFill>
                <a:latin typeface="Britannic Bold" pitchFamily="34" charset="0"/>
              </a:rPr>
              <a:t>B I A S A</a:t>
            </a:r>
          </a:p>
          <a:p>
            <a:pPr algn="ctr"/>
            <a:r>
              <a:rPr lang="id-ID" b="1" dirty="0" smtClean="0">
                <a:solidFill>
                  <a:srgbClr val="FF0000"/>
                </a:solidFill>
                <a:latin typeface="Britannic Bold" pitchFamily="34" charset="0"/>
              </a:rPr>
              <a:t>B I S A</a:t>
            </a:r>
            <a:endParaRPr lang="id-ID" b="1" dirty="0">
              <a:solidFill>
                <a:srgbClr val="FF0000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57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714356"/>
            <a:ext cx="8229600" cy="1128706"/>
          </a:xfrm>
        </p:spPr>
        <p:txBody>
          <a:bodyPr>
            <a:normAutofit/>
          </a:bodyPr>
          <a:lstStyle/>
          <a:p>
            <a:r>
              <a:rPr lang="id-ID" sz="3200" dirty="0" smtClean="0">
                <a:solidFill>
                  <a:srgbClr val="FF0000"/>
                </a:solidFill>
              </a:rPr>
              <a:t>APA MODAL BISA PUBLIC SPEAKING</a:t>
            </a:r>
            <a:endParaRPr lang="id-ID" sz="3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4357694"/>
            <a:ext cx="6400800" cy="1928826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</a:pPr>
            <a:endParaRPr lang="id-ID" sz="3600" b="1" dirty="0" smtClean="0">
              <a:solidFill>
                <a:srgbClr val="C00000"/>
              </a:solidFill>
              <a:latin typeface="Algerian" pitchFamily="82" charset="0"/>
            </a:endParaRPr>
          </a:p>
          <a:p>
            <a:pPr marL="1974850" lvl="3" algn="l">
              <a:buClr>
                <a:srgbClr val="FFFF00"/>
              </a:buClr>
              <a:buFont typeface="Wingdings" pitchFamily="2" charset="2"/>
              <a:buChar char="ü"/>
            </a:pPr>
            <a:r>
              <a:rPr lang="id-ID" sz="2800" b="1" dirty="0" smtClean="0">
                <a:solidFill>
                  <a:srgbClr val="C00000"/>
                </a:solidFill>
                <a:latin typeface="Algerian" pitchFamily="82" charset="0"/>
              </a:rPr>
              <a:t>BERANI</a:t>
            </a:r>
          </a:p>
          <a:p>
            <a:pPr marL="1974850" lvl="3" algn="l">
              <a:buClr>
                <a:srgbClr val="FFFF00"/>
              </a:buClr>
              <a:buFont typeface="Wingdings" pitchFamily="2" charset="2"/>
              <a:buChar char="ü"/>
            </a:pPr>
            <a:r>
              <a:rPr lang="id-ID" sz="2800" b="1" dirty="0" smtClean="0">
                <a:solidFill>
                  <a:srgbClr val="C00000"/>
                </a:solidFill>
                <a:latin typeface="Algerian" pitchFamily="82" charset="0"/>
              </a:rPr>
              <a:t>PERCAYA DIRI</a:t>
            </a:r>
            <a:endParaRPr lang="id-ID" sz="2800" b="1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ransition spd="slow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</TotalTime>
  <Words>55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Apex</vt:lpstr>
      <vt:lpstr>PUBLIC SPEAKING</vt:lpstr>
      <vt:lpstr>MENGAPA BELAJAR PUBLIC SPEAKING</vt:lpstr>
      <vt:lpstr>DARI MANA MULAI BELAJAR PUBLIC SPEAKING ??</vt:lpstr>
      <vt:lpstr>APA MODAL BISA PUBLIC SPEAKING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SPEAKING</dc:title>
  <dc:creator>Manap</dc:creator>
  <cp:lastModifiedBy>Manap</cp:lastModifiedBy>
  <cp:revision>8</cp:revision>
  <dcterms:created xsi:type="dcterms:W3CDTF">2014-09-21T11:05:53Z</dcterms:created>
  <dcterms:modified xsi:type="dcterms:W3CDTF">2014-09-21T11:54:36Z</dcterms:modified>
</cp:coreProperties>
</file>