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2" r:id="rId4"/>
    <p:sldId id="311" r:id="rId5"/>
    <p:sldId id="315" r:id="rId6"/>
    <p:sldId id="316" r:id="rId7"/>
    <p:sldId id="317" r:id="rId8"/>
    <p:sldId id="30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655760"/>
            <a:ext cx="6400800" cy="1524000"/>
          </a:xfrm>
        </p:spPr>
        <p:txBody>
          <a:bodyPr/>
          <a:lstStyle/>
          <a:p>
            <a:pPr algn="ctr"/>
            <a:r>
              <a:rPr lang="en-US" sz="2400" dirty="0" smtClean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Struktur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Algoritma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48" y="571480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Algoritma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Runtunan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Pemilihan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Pengulangan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066923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sederhana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paling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mendasar</a:t>
            </a:r>
            <a:endParaRPr lang="en-US" sz="3200" b="0" kern="120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dijalankan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sekuensial</a:t>
            </a:r>
            <a:r>
              <a:rPr lang="en-US" sz="3200" b="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berkelanjutan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15362" name="Picture 2" descr="https://encrypted-tbn1.gstatic.com/images?q=tbn:ANd9GcSy4yXU2OrXGtYj0XUH-RgjeiY4_IQJ_xvbDyrLlHUFPZLRx_o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30" y="3429000"/>
            <a:ext cx="3465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encrypted-tbn2.gstatic.com/images?q=tbn:ANd9GcQXwPV3s-t2bsv2jhthqD-UNoff2qTr8J0KYFCgVJTUtPvCuGwU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5237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2097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Tiap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satu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persatu</a:t>
            </a:r>
            <a:endParaRPr lang="en-US" b="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ada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pengulangan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setiap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baris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endParaRPr lang="en-US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>
              <a:lnSpc>
                <a:spcPct val="150000"/>
              </a:lnSpc>
              <a:spcBef>
                <a:spcPts val="0"/>
              </a:spcBef>
              <a:buNone/>
            </a:pPr>
            <a:endParaRPr lang="en-US" b="0" i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31746" name="Picture 2" descr="https://encrypted-tbn1.gstatic.com/images?q=tbn:ANd9GcR_WD6g6CcsYpYsZmbgJJbMH1fAr0-xhScYqH7rVsI147ov2rVW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7000924" cy="33575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88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4992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882" y="152400"/>
            <a:ext cx="7270518" cy="563563"/>
          </a:xfrm>
        </p:spPr>
        <p:txBody>
          <a:bodyPr/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Pemilihan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0" y="1431560"/>
            <a:ext cx="565311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1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0" y="2667000"/>
            <a:ext cx="5653110" cy="685800"/>
            <a:chOff x="1296" y="1824"/>
            <a:chExt cx="2976" cy="432"/>
          </a:xfrm>
          <a:solidFill>
            <a:srgbClr val="FF0000"/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000099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Dua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0099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0" y="3886208"/>
            <a:ext cx="565311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60" y="1934"/>
              <a:ext cx="248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Banyak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2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0600"/>
            <a:ext cx="7772400" cy="518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Umum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2863850" indent="-2144713">
              <a:spcBef>
                <a:spcPts val="0"/>
              </a:spcBef>
              <a:buNone/>
            </a:pPr>
            <a:r>
              <a:rPr lang="en-US" sz="3200" i="1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Inisialisasi</a:t>
            </a:r>
            <a:r>
              <a:rPr lang="en-US" sz="3200" i="1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{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pemberian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awal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if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then</a:t>
            </a:r>
          </a:p>
          <a:p>
            <a:pPr marL="1528763" indent="-1528763"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   {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aksi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harus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bernilai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true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endif</a:t>
            </a:r>
            <a:endParaRPr lang="en-US" sz="3200" u="sng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78904"/>
            <a:ext cx="8001000" cy="685800"/>
          </a:xfrm>
        </p:spPr>
        <p:txBody>
          <a:bodyPr/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Analisis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6640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3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Menentukan_Kelulusan</a:t>
            </a:r>
            <a:endParaRPr lang="en-US" sz="26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{I.S. 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{F.S.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Kamus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integer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keterangan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string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Input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		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‘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Tidak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Lulus’	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If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(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nilai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≥ 60)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   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Then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       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 ‘Lulus’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6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EndIf</a:t>
            </a:r>
            <a:endParaRPr lang="en-US" sz="2600" u="sng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6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output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(</a:t>
            </a:r>
            <a:r>
              <a:rPr lang="en-US" sz="26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6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)        </a:t>
            </a:r>
            <a:endParaRPr lang="en-US" sz="26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01000" cy="685800"/>
          </a:xfrm>
        </p:spPr>
        <p:txBody>
          <a:bodyPr/>
          <a:lstStyle/>
          <a:p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88" y="6546476"/>
            <a:ext cx="2514600" cy="229001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4992" y="6546476"/>
            <a:ext cx="3619496" cy="22900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630" y="126174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User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}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62775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menampilkan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keterangan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“lulus”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lulus”}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8610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{</a:t>
            </a:r>
            <a:r>
              <a:rPr lang="en-US" sz="24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Inisialisasi</a:t>
            </a:r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}</a:t>
            </a:r>
            <a:endParaRPr lang="en-US" sz="2400" b="1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Latihan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Soal</a:t>
            </a:r>
            <a:endParaRPr lang="id-ID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381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4295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836712"/>
            <a:ext cx="83820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Buat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menghitung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Luas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Lingkaran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diameter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Buat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menghitung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Volume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balok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(data yang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dimasukan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sentimeter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volume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balok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meter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kubik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Buat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menentukan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bilangan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bilangan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genap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bilangan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ganjil</a:t>
            </a:r>
            <a:endParaRPr lang="en-US" sz="26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Buat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menghitung</a:t>
            </a:r>
            <a:r>
              <a:rPr lang="en-US" sz="2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Total Bayar,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dimana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pengguna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kode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barang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nama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barang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jumlah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barang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dibeli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membeli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kurang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3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buah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akan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mendapat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diskon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sebesar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12,5%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total.</a:t>
            </a:r>
          </a:p>
          <a:p>
            <a:pPr marL="514350" indent="-514350">
              <a:buNone/>
            </a:pPr>
            <a:r>
              <a:rPr lang="en-US" sz="26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26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2" y="3158616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Runtunan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861</TotalTime>
  <Words>292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 Struktur Algoritma</vt:lpstr>
      <vt:lpstr>Struktur Algoritma</vt:lpstr>
      <vt:lpstr>Pengertian Struktur Runtunan</vt:lpstr>
      <vt:lpstr>Ciri Runtunan</vt:lpstr>
      <vt:lpstr>Struktur Pemilihan</vt:lpstr>
      <vt:lpstr> Analisis Terhadap Satu Kasus</vt:lpstr>
      <vt:lpstr>Contoh Kasus</vt:lpstr>
      <vt:lpstr> Latihan Soal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87</cp:revision>
  <dcterms:created xsi:type="dcterms:W3CDTF">2012-09-16T07:54:25Z</dcterms:created>
  <dcterms:modified xsi:type="dcterms:W3CDTF">2014-09-29T01:33:42Z</dcterms:modified>
</cp:coreProperties>
</file>