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73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FA2BD-4DF5-4023-84B5-79DC190F34C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74854-1023-4144-98AE-B64DDC6FA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42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35AC-6550-454A-BFB8-192F81291807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DC88-1A8E-421A-8837-D6C5A8E4A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582613" y="2695574"/>
            <a:ext cx="7512050" cy="57888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39750" algn="l"/>
              </a:tabLst>
            </a:pPr>
            <a:r>
              <a:rPr lang="en-GB" sz="2800" b="1" dirty="0" smtClean="0">
                <a:cs typeface="Times New Roman" pitchFamily="18" charset="0"/>
              </a:rPr>
              <a:t>DISTRIBUSI </a:t>
            </a:r>
            <a:r>
              <a:rPr lang="en-GB" sz="2800" b="1" dirty="0">
                <a:cs typeface="Times New Roman" pitchFamily="18" charset="0"/>
              </a:rPr>
              <a:t>FREKUENSI</a:t>
            </a:r>
            <a:endParaRPr lang="en-US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&amp; UCL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19050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&amp; UCB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752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7246503"/>
              </p:ext>
            </p:extLst>
          </p:nvPr>
        </p:nvGraphicFramePr>
        <p:xfrm>
          <a:off x="304803" y="1600200"/>
          <a:ext cx="8534394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Pengelompokan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frekuensinya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err="1" smtClean="0"/>
              <a:t>Kekurangan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z="3200"/>
              <a:t>CONTOH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4294967295"/>
          </p:nvPr>
        </p:nvGraphicFramePr>
        <p:xfrm>
          <a:off x="2520950" y="2122488"/>
          <a:ext cx="2668588" cy="2641601"/>
        </p:xfrm>
        <a:graphic>
          <a:graphicData uri="http://schemas.openxmlformats.org/drawingml/2006/table">
            <a:tbl>
              <a:tblPr/>
              <a:tblGrid>
                <a:gridCol w="1296988"/>
                <a:gridCol w="1371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Tinggi Badan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30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151-153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154-156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157-159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160-162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163-165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166-168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169-171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172-174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0" name="Text Box 36"/>
          <p:cNvSpPr txBox="1">
            <a:spLocks noChangeArrowheads="1"/>
          </p:cNvSpPr>
          <p:nvPr/>
        </p:nvSpPr>
        <p:spPr bwMode="auto">
          <a:xfrm>
            <a:off x="1384300" y="4956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1835150" y="1557338"/>
            <a:ext cx="608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Distribusi Frekuensi Tinggi Badan 100 Mahasiswa UNIKOM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3040063" y="5100638"/>
            <a:ext cx="235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Sumber: Data buatan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z="3200"/>
              <a:t>LIMIT, BATAS, NILAI TENGAH, DAN LEBAR KELAS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Limit Kelas/Tepi Kelas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Nilai terkecil/terbesar pada setiap kelas</a:t>
            </a:r>
          </a:p>
          <a:p>
            <a:pPr>
              <a:lnSpc>
                <a:spcPct val="80000"/>
              </a:lnSpc>
            </a:pPr>
            <a:r>
              <a:rPr lang="en-US" sz="2400"/>
              <a:t>Batas Kelas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Nilai yang besarnya satu desimal lebih sedikit dari data aslinya</a:t>
            </a:r>
          </a:p>
          <a:p>
            <a:pPr>
              <a:lnSpc>
                <a:spcPct val="80000"/>
              </a:lnSpc>
            </a:pPr>
            <a:r>
              <a:rPr lang="en-US" sz="2400"/>
              <a:t>Nilai Tengah Kelas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Nilai tengah antara batas bawah kelas dengan batas atas kelas</a:t>
            </a:r>
          </a:p>
          <a:p>
            <a:pPr>
              <a:lnSpc>
                <a:spcPct val="80000"/>
              </a:lnSpc>
            </a:pPr>
            <a:r>
              <a:rPr lang="en-US" sz="2400"/>
              <a:t>Lebar Kelas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Selisih antara batas bawah kelas dengan batas atas kelas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458200" cy="1143000"/>
          </a:xfrm>
        </p:spPr>
        <p:txBody>
          <a:bodyPr anchor="b"/>
          <a:lstStyle/>
          <a:p>
            <a:r>
              <a:rPr lang="en-US" sz="3200" dirty="0"/>
              <a:t>CARA MEMBUAT TABEL DISTRIBUSI FREKUENSI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sz="2400"/>
              <a:t>Tentukan Range atau jangkauan data (r)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400"/>
              <a:t>Tentukan banyak kelas (k)</a:t>
            </a:r>
          </a:p>
          <a:p>
            <a:pPr marL="609600" indent="-609600">
              <a:buFontTx/>
              <a:buNone/>
            </a:pPr>
            <a:r>
              <a:rPr lang="en-US" sz="2400"/>
              <a:t>	Rumus Sturgess :</a:t>
            </a:r>
          </a:p>
          <a:p>
            <a:pPr marL="609600" indent="-609600">
              <a:buFontTx/>
              <a:buNone/>
            </a:pPr>
            <a:r>
              <a:rPr lang="en-US" sz="2400"/>
              <a:t>				k=1+3,3 log n</a:t>
            </a:r>
          </a:p>
          <a:p>
            <a:pPr marL="609600" indent="-609600">
              <a:buFont typeface="Wingdings" pitchFamily="2" charset="2"/>
              <a:buAutoNum type="arabicParenR" startAt="3"/>
            </a:pPr>
            <a:r>
              <a:rPr lang="en-US" sz="2400"/>
              <a:t>Tentukan lebar kelas (c)</a:t>
            </a:r>
          </a:p>
          <a:p>
            <a:pPr marL="609600" indent="-609600">
              <a:buFontTx/>
              <a:buNone/>
            </a:pPr>
            <a:r>
              <a:rPr lang="en-US" sz="2400"/>
              <a:t>				c=r/k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458200" cy="1143000"/>
          </a:xfrm>
        </p:spPr>
        <p:txBody>
          <a:bodyPr anchor="b"/>
          <a:lstStyle/>
          <a:p>
            <a:r>
              <a:rPr lang="en-US" sz="3200" dirty="0"/>
              <a:t>CARA MEMBUAT TABEL DISTRIBUSI FREKUENSI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arenR" startAt="4"/>
            </a:pPr>
            <a:r>
              <a:rPr lang="en-US" sz="2400"/>
              <a:t>Tentukan limit bawah kelas pertama dan kemudian batas bawah kelasnya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 startAt="4"/>
            </a:pPr>
            <a:r>
              <a:rPr lang="en-US" sz="2400"/>
              <a:t>Tambah batas bawah kelas pertama dengan lebar kelas untuk memperoleh batas atas kelas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 startAt="4"/>
            </a:pPr>
            <a:r>
              <a:rPr lang="en-US" sz="2400"/>
              <a:t>Tentukan limit atas kelas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 startAt="4"/>
            </a:pPr>
            <a:r>
              <a:rPr lang="en-US" sz="2400"/>
              <a:t>Tentukan nilai tengah kelas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arenR" startAt="4"/>
            </a:pPr>
            <a:r>
              <a:rPr lang="en-US" sz="2400"/>
              <a:t>Tentukan frekuensi</a:t>
            </a:r>
          </a:p>
          <a:p>
            <a:pPr marL="609600" indent="-609600">
              <a:lnSpc>
                <a:spcPct val="90000"/>
              </a:lnSpc>
            </a:pPr>
            <a:endParaRPr lang="en-US"/>
          </a:p>
          <a:p>
            <a:pPr marL="609600" indent="-6096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z="3200"/>
              <a:t>CONTOH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7934325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/>
              <a:t>Data hasil ujian akhir Mata Kuliah Statistika dari 60 orang mahasiswa</a:t>
            </a:r>
          </a:p>
          <a:p>
            <a:pPr marL="0" indent="0">
              <a:buFontTx/>
              <a:buNone/>
            </a:pPr>
            <a:endParaRPr lang="en-US" sz="2400"/>
          </a:p>
          <a:p>
            <a:pPr marL="0" indent="0">
              <a:buFontTx/>
              <a:buNone/>
            </a:pPr>
            <a:endParaRPr lang="en-US" sz="2800"/>
          </a:p>
        </p:txBody>
      </p:sp>
      <p:graphicFrame>
        <p:nvGraphicFramePr>
          <p:cNvPr id="26712" name="Group 88"/>
          <p:cNvGraphicFramePr>
            <a:graphicFrameLocks noGrp="1"/>
          </p:cNvGraphicFramePr>
          <p:nvPr>
            <p:ph sz="half" idx="4294967295"/>
          </p:nvPr>
        </p:nvGraphicFramePr>
        <p:xfrm>
          <a:off x="1987550" y="27559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Distribusi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(1)</a:t>
            </a:r>
            <a:endParaRPr lang="en-US" sz="32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endParaRPr lang="en-US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Data </a:t>
            </a:r>
            <a:r>
              <a:rPr lang="en-US" sz="2400" dirty="0" err="1"/>
              <a:t>terkecil</a:t>
            </a:r>
            <a:r>
              <a:rPr lang="en-US" sz="2400" dirty="0"/>
              <a:t> = 10 </a:t>
            </a:r>
            <a:r>
              <a:rPr lang="en-US" sz="2400" dirty="0" err="1"/>
              <a:t>dan</a:t>
            </a:r>
            <a:r>
              <a:rPr lang="en-US" sz="2400" dirty="0"/>
              <a:t> Data </a:t>
            </a:r>
            <a:r>
              <a:rPr lang="en-US" sz="2400" dirty="0" err="1"/>
              <a:t>terbesar</a:t>
            </a:r>
            <a:r>
              <a:rPr lang="en-US" sz="2400" dirty="0"/>
              <a:t> = 98</a:t>
            </a:r>
          </a:p>
          <a:p>
            <a:pPr marL="609600" indent="-609600">
              <a:buFontTx/>
              <a:buNone/>
            </a:pPr>
            <a:r>
              <a:rPr lang="en-US" sz="2400" dirty="0"/>
              <a:t>	r = 98 – 10 = 88</a:t>
            </a:r>
          </a:p>
          <a:p>
            <a:pPr marL="609600" indent="-6096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jangkauannya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88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(k) = 1 + 3,3 log 60 = 6,8</a:t>
            </a:r>
          </a:p>
          <a:p>
            <a:pPr marL="609600" indent="-609600"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7 </a:t>
            </a:r>
            <a:r>
              <a:rPr lang="en-US" sz="2400" dirty="0" err="1"/>
              <a:t>kelas</a:t>
            </a:r>
            <a:endParaRPr lang="en-US" sz="2400" dirty="0"/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400" dirty="0" err="1"/>
              <a:t>Lebar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(c) = 88 / 7 = 12,5 </a:t>
            </a:r>
            <a:r>
              <a:rPr lang="en-US" sz="2400" dirty="0" err="1"/>
              <a:t>mendekati</a:t>
            </a:r>
            <a:r>
              <a:rPr lang="en-US" sz="2400" dirty="0"/>
              <a:t> 13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sz="2400" dirty="0"/>
              <a:t>Limit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10</a:t>
            </a:r>
            <a:endParaRPr lang="en-US" sz="2400" dirty="0"/>
          </a:p>
          <a:p>
            <a:pPr marL="609600" indent="-609600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614</Words>
  <Application>Microsoft Office PowerPoint</Application>
  <PresentationFormat>On-screen Show (4:3)</PresentationFormat>
  <Paragraphs>412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Definisi</vt:lpstr>
      <vt:lpstr>Kelebihan dan Kekurangan</vt:lpstr>
      <vt:lpstr>CONTOH</vt:lpstr>
      <vt:lpstr>LIMIT, BATAS, NILAI TENGAH, DAN LEBAR KELAS</vt:lpstr>
      <vt:lpstr>CARA MEMBUAT TABEL DISTRIBUSI FREKUENSI (1)</vt:lpstr>
      <vt:lpstr>CARA MEMBUAT TABEL DISTRIBUSI FREKUENSI (2)</vt:lpstr>
      <vt:lpstr>CONTOH</vt:lpstr>
      <vt:lpstr>Pembuatan Distribusi Frekuensi (1)</vt:lpstr>
      <vt:lpstr>Penentuan interval</vt:lpstr>
      <vt:lpstr>Penentuan frekuensi</vt:lpstr>
      <vt:lpstr>Penentuan frekuensi kumulatif</vt:lpstr>
      <vt:lpstr>Penentuan LCL &amp; UCL</vt:lpstr>
      <vt:lpstr>Penentuan LCB &amp; UCB</vt:lpstr>
      <vt:lpstr>Penentuan CM</vt:lpstr>
      <vt:lpstr>Tabel Distribusi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Teknik Industri</cp:lastModifiedBy>
  <cp:revision>7</cp:revision>
  <dcterms:created xsi:type="dcterms:W3CDTF">2011-10-20T00:38:51Z</dcterms:created>
  <dcterms:modified xsi:type="dcterms:W3CDTF">2013-10-07T02:00:34Z</dcterms:modified>
</cp:coreProperties>
</file>