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108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F47C9B5-5150-492A-8A8A-051BD488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22E926-44C2-44B0-B106-8714E328A03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E37E647-0F64-4D6B-A79C-320F249E8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8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8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6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7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4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i="0" kern="1200" baseline="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err="1" smtClean="0">
                <a:latin typeface="Forte" pitchFamily="66" charset="0"/>
              </a:rPr>
              <a:t>Ukuran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dirty="0" err="1" smtClean="0">
                <a:latin typeface="Forte" pitchFamily="66" charset="0"/>
              </a:rPr>
              <a:t>Pemusatan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smtClean="0">
                <a:latin typeface="Forte" pitchFamily="66" charset="0"/>
              </a:rPr>
              <a:t/>
            </a:r>
            <a:br>
              <a:rPr lang="en-US" b="0" smtClean="0">
                <a:latin typeface="Forte" pitchFamily="66" charset="0"/>
              </a:rPr>
            </a:br>
            <a:r>
              <a:rPr lang="en-US" b="0" smtClean="0">
                <a:latin typeface="Forte" pitchFamily="66" charset="0"/>
              </a:rPr>
              <a:t>- Data </a:t>
            </a:r>
            <a:r>
              <a:rPr lang="en-US" b="0" dirty="0" smtClean="0">
                <a:latin typeface="Forte" pitchFamily="66" charset="0"/>
              </a:rPr>
              <a:t>Tunggal</a:t>
            </a:r>
            <a:endParaRPr lang="en-US" b="0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 smtClean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29000" y="2974975"/>
          <a:ext cx="21669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74975"/>
                        <a:ext cx="21669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519362" y="4191000"/>
          <a:ext cx="60150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2387520" imgH="228600" progId="Equation.3">
                  <p:embed/>
                </p:oleObj>
              </mc:Choice>
              <mc:Fallback>
                <p:oleObj name="Equation" r:id="rId6" imgW="2387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362" y="4191000"/>
                        <a:ext cx="60150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Q)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29188" y="2974975"/>
          <a:ext cx="11795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974975"/>
                        <a:ext cx="1179512" cy="987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953000" y="2971800"/>
          <a:ext cx="19097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761760" imgH="393480" progId="Equation.3">
                  <p:embed/>
                </p:oleObj>
              </mc:Choice>
              <mc:Fallback>
                <p:oleObj name="Equation" r:id="rId4" imgW="761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190976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4149725"/>
          <a:ext cx="61055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2425680" imgH="228600" progId="Equation.3">
                  <p:embed/>
                </p:oleObj>
              </mc:Choice>
              <mc:Fallback>
                <p:oleObj name="Equation" r:id="rId6" imgW="2425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49725"/>
                        <a:ext cx="61055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</a:t>
            </a: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 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,…,D</a:t>
            </a:r>
            <a:r>
              <a:rPr lang="en-US" baseline="-25000" dirty="0" smtClean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37100" y="297180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971800"/>
                        <a:ext cx="1206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15,10,20,30,25,40,35,45,50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10,15,20,25,30,35,40,45,50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40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953000" y="2971800"/>
          <a:ext cx="33448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1333440" imgH="393480" progId="Equation.3">
                  <p:embed/>
                </p:oleObj>
              </mc:Choice>
              <mc:Fallback>
                <p:oleObj name="Equation" r:id="rId4" imgW="1333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33448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(P)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99 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…P</a:t>
            </a:r>
            <a:r>
              <a:rPr lang="en-US" baseline="-25000" dirty="0" smtClean="0"/>
              <a:t>99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724400" y="297815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8150"/>
                        <a:ext cx="1206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Mean</a:t>
            </a:r>
            <a:r>
              <a:rPr lang="en-US" dirty="0" smtClean="0"/>
              <a:t>, Modus, Median, </a:t>
            </a:r>
            <a:r>
              <a:rPr lang="en-US" dirty="0" err="1" smtClean="0"/>
              <a:t>Kuartil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552235"/>
              </p:ext>
            </p:extLst>
          </p:nvPr>
        </p:nvGraphicFramePr>
        <p:xfrm>
          <a:off x="685800" y="1481328"/>
          <a:ext cx="493776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Rata-rata (mean)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Modus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err="1" smtClean="0"/>
              <a:t>tunggal</a:t>
            </a:r>
            <a:r>
              <a:rPr lang="en-US" b="1" dirty="0" smtClean="0"/>
              <a:t> (data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smtClean="0"/>
              <a:t>yang </a:t>
            </a:r>
            <a:r>
              <a:rPr lang="en-US" b="1" dirty="0" err="1" smtClean="0"/>
              <a:t>berkelompok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Rata-rata (</a:t>
            </a:r>
            <a:r>
              <a:rPr lang="en-US" i="1" dirty="0" smtClean="0"/>
              <a:t>mean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2,4,3,1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191000" y="1752600"/>
          <a:ext cx="1527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609480" imgH="431640" progId="Equation.3">
                  <p:embed/>
                </p:oleObj>
              </mc:Choice>
              <mc:Fallback>
                <p:oleObj name="Equation" r:id="rId4" imgW="609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752600"/>
                        <a:ext cx="1527175" cy="1081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68375" y="4038600"/>
          <a:ext cx="4518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1803240" imgH="431640" progId="Equation.3">
                  <p:embed/>
                </p:oleObj>
              </mc:Choice>
              <mc:Fallback>
                <p:oleObj name="Equation" r:id="rId6" imgW="1803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4038600"/>
                        <a:ext cx="45180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US" dirty="0" smtClean="0"/>
              <a:t>Modus (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smtClean="0"/>
              <a:t>3,3,1,2,3,4,4,3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Modus = 3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 </a:t>
            </a:r>
            <a:r>
              <a:rPr lang="en-US" dirty="0" smtClean="0"/>
              <a:t>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Deretan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median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800600" y="1906587"/>
          <a:ext cx="14351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571320" imgH="393480" progId="Equation.3">
                  <p:embed/>
                </p:oleObj>
              </mc:Choice>
              <mc:Fallback>
                <p:oleObj name="Equation" r:id="rId4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06587"/>
                        <a:ext cx="1435100" cy="989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700337" y="3576637"/>
          <a:ext cx="8048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7" y="3576637"/>
                        <a:ext cx="804863" cy="6905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2,1,3,4,5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1,2,3,4,5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0437" y="2976563"/>
          <a:ext cx="305276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7" y="2976563"/>
                        <a:ext cx="305276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722563" y="4148138"/>
          <a:ext cx="291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6" imgW="1155600" imgH="228600" progId="Equation.3">
                  <p:embed/>
                </p:oleObj>
              </mc:Choice>
              <mc:Fallback>
                <p:oleObj name="Equation" r:id="rId6" imgW="1155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4148138"/>
                        <a:ext cx="291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830762" y="1828800"/>
          <a:ext cx="96043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2" y="1828800"/>
                        <a:ext cx="960438" cy="992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43187" y="3657600"/>
          <a:ext cx="1700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672840" imgH="228600" progId="Equation.3">
                  <p:embed/>
                </p:oleObj>
              </mc:Choice>
              <mc:Fallback>
                <p:oleObj name="Equation" r:id="rId6" imgW="672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7" y="3657600"/>
                        <a:ext cx="1700213" cy="5778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362</Words>
  <Application>Microsoft Office PowerPoint</Application>
  <PresentationFormat>On-screen Show (4:3)</PresentationFormat>
  <Paragraphs>146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Berlin Sans FB</vt:lpstr>
      <vt:lpstr>Calibri</vt:lpstr>
      <vt:lpstr>Cambria Math</vt:lpstr>
      <vt:lpstr>Forte</vt:lpstr>
      <vt:lpstr>Mistral</vt:lpstr>
      <vt:lpstr>Times New Roman</vt:lpstr>
      <vt:lpstr>Tw Cen MT</vt:lpstr>
      <vt:lpstr>Verdana</vt:lpstr>
      <vt:lpstr>Wingdings 2</vt:lpstr>
      <vt:lpstr>Wingdings 3</vt:lpstr>
      <vt:lpstr>Concourse</vt:lpstr>
      <vt:lpstr>Equation</vt:lpstr>
      <vt:lpstr>Ukuran Pemusatan  - Data Tunggal</vt:lpstr>
      <vt:lpstr>Definisi Ukuran Pemusatan </vt:lpstr>
      <vt:lpstr>Data Ukuran Pemusatan</vt:lpstr>
      <vt:lpstr>Ukuran Pemusatan Data tunggal</vt:lpstr>
      <vt:lpstr>Modus</vt:lpstr>
      <vt:lpstr>Median (1)</vt:lpstr>
      <vt:lpstr>Median Data Ganjil (1)</vt:lpstr>
      <vt:lpstr>Median Data Ganjil (2)</vt:lpstr>
      <vt:lpstr>Median Data Genap (1)</vt:lpstr>
      <vt:lpstr>Median Data Genap (2)</vt:lpstr>
      <vt:lpstr>Kuartil (1)</vt:lpstr>
      <vt:lpstr>Kuartil (2)</vt:lpstr>
      <vt:lpstr>Kuartil (3)</vt:lpstr>
      <vt:lpstr>Desil (1)</vt:lpstr>
      <vt:lpstr>Desil (2)</vt:lpstr>
      <vt:lpstr>Desil (3)</vt:lpstr>
      <vt:lpstr>Persentil (1)</vt:lpstr>
      <vt:lpstr>Persentil (2)</vt:lpstr>
      <vt:lpstr> Latihan Soal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Teknik Industri</dc:creator>
  <cp:lastModifiedBy>Admin</cp:lastModifiedBy>
  <cp:revision>32</cp:revision>
  <dcterms:created xsi:type="dcterms:W3CDTF">2011-10-24T01:10:40Z</dcterms:created>
  <dcterms:modified xsi:type="dcterms:W3CDTF">2014-03-11T05:08:50Z</dcterms:modified>
</cp:coreProperties>
</file>