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4" r:id="rId19"/>
    <p:sldId id="272" r:id="rId20"/>
    <p:sldId id="275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C382-B057-41DF-BA37-1BC9C253D12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EDCE-E152-4D68-B9DB-0E0053F34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Penyajian</a:t>
            </a:r>
            <a:r>
              <a:rPr lang="en-US" dirty="0" smtClean="0"/>
              <a:t> Benda-Benda </a:t>
            </a:r>
            <a:br>
              <a:rPr lang="en-US" dirty="0" smtClean="0"/>
            </a:b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Dimetri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Trimetri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6912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perpendekan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/>
              <a:t>proyeksi</a:t>
            </a:r>
            <a:r>
              <a:rPr lang="en-US" i="1" dirty="0" smtClean="0"/>
              <a:t> </a:t>
            </a:r>
            <a:r>
              <a:rPr lang="en-US" i="1" dirty="0" err="1" smtClean="0"/>
              <a:t>dimetri</a:t>
            </a:r>
            <a:endParaRPr lang="en-US" i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6676"/>
            <a:ext cx="4752528" cy="22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592288" cy="22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3861048"/>
            <a:ext cx="6912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perpendekan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/>
              <a:t>proyeksi</a:t>
            </a:r>
            <a:r>
              <a:rPr lang="en-US" i="1" dirty="0" smtClean="0"/>
              <a:t> </a:t>
            </a:r>
            <a:r>
              <a:rPr lang="en-US" i="1" dirty="0" err="1" smtClean="0"/>
              <a:t>trimetri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Dan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Perpendekan</a:t>
            </a:r>
            <a:endParaRPr lang="en-US" dirty="0"/>
          </a:p>
        </p:txBody>
      </p:sp>
      <p:pic>
        <p:nvPicPr>
          <p:cNvPr id="23556" name="Picture 4" descr="http://blog.ub.ac.id/jihadzulfikar/files/2013/03/Penyajian-3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4544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Miring</a:t>
            </a:r>
            <a:endParaRPr lang="en-US" sz="3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9495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4882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5445224"/>
            <a:ext cx="30963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Perbandingan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 </a:t>
            </a:r>
            <a:r>
              <a:rPr lang="en-US" sz="1400" dirty="0" err="1" smtClean="0"/>
              <a:t>isometri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miring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908720"/>
            <a:ext cx="69847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Proyeksi</a:t>
            </a:r>
            <a:r>
              <a:rPr lang="en-US" dirty="0" smtClean="0"/>
              <a:t> miring: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miring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877272"/>
            <a:ext cx="38164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Gambar</a:t>
            </a:r>
            <a:r>
              <a:rPr lang="en-US" sz="1400" dirty="0" smtClean="0"/>
              <a:t> Cavalier: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</a:t>
            </a:r>
            <a:r>
              <a:rPr lang="en-US" sz="1400" dirty="0" err="1" smtClean="0"/>
              <a:t>sebenarnya</a:t>
            </a:r>
            <a:endParaRPr lang="en-US" sz="1400" dirty="0" smtClean="0"/>
          </a:p>
          <a:p>
            <a:r>
              <a:rPr lang="en-US" sz="1400" dirty="0" err="1" smtClean="0"/>
              <a:t>Gmabar</a:t>
            </a:r>
            <a:r>
              <a:rPr lang="en-US" sz="1400" dirty="0" smtClean="0"/>
              <a:t> Cabinet: </a:t>
            </a:r>
            <a:r>
              <a:rPr lang="en-US" sz="1400" dirty="0" err="1" smtClean="0"/>
              <a:t>skala</a:t>
            </a:r>
            <a:r>
              <a:rPr lang="en-US" sz="1400" dirty="0" smtClean="0"/>
              <a:t> </a:t>
            </a:r>
            <a:r>
              <a:rPr lang="en-US" sz="1400" dirty="0" err="1" smtClean="0"/>
              <a:t>perpendekan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seumbu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besarnya</a:t>
            </a:r>
            <a:r>
              <a:rPr lang="en-US" sz="1400" dirty="0" smtClean="0"/>
              <a:t> ½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Gambar</a:t>
            </a:r>
            <a:r>
              <a:rPr lang="en-US" sz="3600" dirty="0" smtClean="0"/>
              <a:t> </a:t>
            </a:r>
            <a:r>
              <a:rPr lang="en-US" sz="3600" dirty="0" err="1" smtClean="0"/>
              <a:t>Perspektif</a:t>
            </a:r>
            <a:endParaRPr lang="en-US" sz="3600" dirty="0"/>
          </a:p>
        </p:txBody>
      </p:sp>
      <p:pic>
        <p:nvPicPr>
          <p:cNvPr id="25602" name="Picture 2" descr="http://blog.ub.ac.id/ghiaalif/files/2013/03/Gambar-Perspek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38575"/>
            <a:ext cx="6886575" cy="301942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5184576" cy="293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1700808"/>
            <a:ext cx="309634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penglihatan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diletakkan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terbentuk</a:t>
            </a:r>
            <a:r>
              <a:rPr lang="en-US" sz="1600" dirty="0" smtClean="0"/>
              <a:t> </a:t>
            </a:r>
            <a:r>
              <a:rPr lang="en-US" sz="1600" dirty="0" err="1" smtClean="0"/>
              <a:t>bayangan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 smtClean="0"/>
              <a:t>perspektif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Ortogonal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273630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ditampilkan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2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.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jamak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</a:t>
            </a:r>
            <a:r>
              <a:rPr lang="en-US" sz="2400" dirty="0" smtClean="0"/>
              <a:t> </a:t>
            </a:r>
            <a:r>
              <a:rPr lang="en-US" sz="2400" dirty="0" err="1" smtClean="0"/>
              <a:t>garis-garis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sejajar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lain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tegak</a:t>
            </a:r>
            <a:r>
              <a:rPr lang="en-US" sz="2400" dirty="0" smtClean="0"/>
              <a:t> </a:t>
            </a:r>
            <a:r>
              <a:rPr lang="en-US" sz="2400" dirty="0" err="1" smtClean="0"/>
              <a:t>lurus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,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gambar-gamabr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dapatlah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680520" cy="21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yogossblog.files.wordpress.com/2013/06/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933056"/>
            <a:ext cx="427299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Ortogonal</a:t>
            </a:r>
            <a:endParaRPr lang="en-U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480720" cy="38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Bidang-bidang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horisontal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membagi</a:t>
            </a:r>
            <a:r>
              <a:rPr lang="en-US" sz="1400" dirty="0" smtClean="0"/>
              <a:t> </a:t>
            </a:r>
            <a:r>
              <a:rPr lang="en-US" sz="1400" dirty="0" err="1" smtClean="0"/>
              <a:t>seluruh</a:t>
            </a:r>
            <a:r>
              <a:rPr lang="en-US" sz="1400" dirty="0" smtClean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4 </a:t>
            </a:r>
            <a:r>
              <a:rPr lang="en-US" sz="1400" dirty="0" err="1" smtClean="0"/>
              <a:t>kwadran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horisontal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i="1" dirty="0" err="1" smtClean="0"/>
              <a:t>kwadran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pertama</a:t>
            </a:r>
            <a:r>
              <a:rPr lang="en-US" sz="1400" i="1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yang</a:t>
            </a:r>
            <a:r>
              <a:rPr lang="en-US" sz="1400" dirty="0" smtClean="0"/>
              <a:t> </a:t>
            </a:r>
            <a:r>
              <a:rPr lang="en-US" sz="1400" dirty="0" err="1" smtClean="0"/>
              <a:t>terletak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bawah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horisontal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i="1" dirty="0" err="1" smtClean="0"/>
              <a:t>kwadran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ketiga</a:t>
            </a:r>
            <a:endParaRPr lang="en-US" sz="14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Proyeksi</a:t>
            </a:r>
            <a:r>
              <a:rPr lang="en-US" sz="4000" dirty="0" smtClean="0"/>
              <a:t> </a:t>
            </a:r>
            <a:r>
              <a:rPr lang="en-US" sz="4000" dirty="0" err="1" smtClean="0"/>
              <a:t>Ortogonal</a:t>
            </a:r>
            <a:endParaRPr lang="en-US" sz="4000" dirty="0"/>
          </a:p>
        </p:txBody>
      </p:sp>
      <p:pic>
        <p:nvPicPr>
          <p:cNvPr id="33794" name="Picture 2" descr="http://blog.ub.ac.id/aldygrafista/files/2013/03/dasar-ortog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04411"/>
            <a:ext cx="6192688" cy="36535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kwadran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diproyeksikan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/>
              <a:t>proyeksi</a:t>
            </a:r>
            <a:r>
              <a:rPr lang="en-US" i="1" dirty="0" smtClean="0"/>
              <a:t> </a:t>
            </a:r>
            <a:r>
              <a:rPr lang="en-US" i="1" dirty="0" err="1" smtClean="0"/>
              <a:t>kwadran</a:t>
            </a:r>
            <a:r>
              <a:rPr lang="en-US" i="1" dirty="0" smtClean="0"/>
              <a:t> </a:t>
            </a:r>
            <a:r>
              <a:rPr lang="en-US" i="1" dirty="0" err="1" smtClean="0"/>
              <a:t>pertama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proyeksi</a:t>
            </a:r>
            <a:r>
              <a:rPr lang="en-US" i="1" dirty="0" smtClean="0"/>
              <a:t> </a:t>
            </a:r>
            <a:r>
              <a:rPr lang="en-US" i="1" dirty="0" err="1" smtClean="0"/>
              <a:t>sudut</a:t>
            </a:r>
            <a:r>
              <a:rPr lang="en-US" i="1" dirty="0" smtClean="0"/>
              <a:t> </a:t>
            </a:r>
            <a:r>
              <a:rPr lang="en-US" i="1" dirty="0" err="1" smtClean="0"/>
              <a:t>pertama</a:t>
            </a:r>
            <a:r>
              <a:rPr lang="en-US" i="1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kwadran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diproyeksikan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i="1" dirty="0" err="1" smtClean="0"/>
              <a:t>kwadran</a:t>
            </a:r>
            <a:r>
              <a:rPr lang="en-US" i="1" dirty="0" smtClean="0"/>
              <a:t> </a:t>
            </a:r>
            <a:r>
              <a:rPr lang="en-US" i="1" dirty="0" err="1" smtClean="0"/>
              <a:t>ketiga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proyeksi</a:t>
            </a:r>
            <a:r>
              <a:rPr lang="en-US" i="1" dirty="0" smtClean="0"/>
              <a:t> </a:t>
            </a:r>
            <a:r>
              <a:rPr lang="en-US" i="1" dirty="0" err="1" smtClean="0"/>
              <a:t>sudut</a:t>
            </a:r>
            <a:r>
              <a:rPr lang="en-US" i="1" dirty="0" smtClean="0"/>
              <a:t> </a:t>
            </a:r>
            <a:r>
              <a:rPr lang="en-US" i="1" dirty="0" err="1" smtClean="0"/>
              <a:t>ketiga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Pertama</a:t>
            </a:r>
            <a:endParaRPr lang="en-US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89654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1700808"/>
            <a:ext cx="2808312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Benda </a:t>
            </a:r>
            <a:r>
              <a:rPr lang="en-US" sz="1400" dirty="0" err="1" smtClean="0"/>
              <a:t>dimisalkan</a:t>
            </a:r>
            <a:r>
              <a:rPr lang="en-US" sz="1400" dirty="0" smtClean="0"/>
              <a:t>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peti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(b).</a:t>
            </a:r>
          </a:p>
          <a:p>
            <a:endParaRPr lang="en-US" sz="1400" dirty="0"/>
          </a:p>
          <a:p>
            <a:r>
              <a:rPr lang="en-US" sz="1400" dirty="0" err="1" smtClean="0"/>
              <a:t>Sisi</a:t>
            </a:r>
            <a:r>
              <a:rPr lang="en-US" sz="1400" dirty="0" smtClean="0"/>
              <a:t> </a:t>
            </a:r>
            <a:r>
              <a:rPr lang="en-US" sz="1400" dirty="0" err="1" smtClean="0"/>
              <a:t>peti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Benda </a:t>
            </a:r>
            <a:r>
              <a:rPr lang="en-US" sz="1400" dirty="0" err="1" smtClean="0"/>
              <a:t>diproyeksikan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pandangan</a:t>
            </a:r>
            <a:r>
              <a:rPr lang="en-US" sz="1400" dirty="0" smtClean="0"/>
              <a:t> 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Sisi</a:t>
            </a:r>
            <a:r>
              <a:rPr lang="en-US" sz="1400" dirty="0" smtClean="0"/>
              <a:t> </a:t>
            </a:r>
            <a:r>
              <a:rPr lang="en-US" sz="1400" dirty="0" err="1" smtClean="0"/>
              <a:t>peti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dibuka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(c)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sisi</a:t>
            </a:r>
            <a:r>
              <a:rPr lang="en-US" sz="1400" dirty="0" smtClean="0"/>
              <a:t> </a:t>
            </a:r>
            <a:r>
              <a:rPr lang="en-US" sz="1400" dirty="0" err="1" smtClean="0"/>
              <a:t>terletak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r>
              <a:rPr lang="en-US" sz="1400" dirty="0" err="1" smtClean="0"/>
              <a:t>Susunan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(d)</a:t>
            </a:r>
          </a:p>
          <a:p>
            <a:endParaRPr lang="en-US" sz="1400" dirty="0"/>
          </a:p>
          <a:p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 </a:t>
            </a:r>
            <a:r>
              <a:rPr lang="en-US" sz="1400" dirty="0" err="1" smtClean="0"/>
              <a:t>dinamakan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pertama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Eropa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Pertama</a:t>
            </a:r>
            <a:endParaRPr lang="en-US" sz="3600" dirty="0"/>
          </a:p>
        </p:txBody>
      </p:sp>
      <p:pic>
        <p:nvPicPr>
          <p:cNvPr id="31746" name="Picture 2" descr="http://3.bp.blogspot.com/-ZFvC1rMoJUs/U2Rx-Pb4m8I/AAAAAAAAAP4/lh_Ue2CmHEU/s1600/Gambar+5.14+Proyeksi+E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80519" cy="2808312"/>
          </a:xfrm>
          <a:prstGeom prst="rect">
            <a:avLst/>
          </a:prstGeom>
          <a:noFill/>
        </p:spPr>
      </p:pic>
      <p:pic>
        <p:nvPicPr>
          <p:cNvPr id="31748" name="Picture 4" descr="http://handimuradi.files.wordpress.com/2012/08/proyeksi-e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7623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Ketiga</a:t>
            </a:r>
            <a:endParaRPr lang="en-US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50615"/>
            <a:ext cx="5724128" cy="610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1124744"/>
            <a:ext cx="2808312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Benda </a:t>
            </a:r>
            <a:r>
              <a:rPr lang="en-US" sz="1400" dirty="0" err="1" smtClean="0"/>
              <a:t>dimisalkan</a:t>
            </a:r>
            <a:r>
              <a:rPr lang="en-US" sz="1400" dirty="0" smtClean="0"/>
              <a:t> </a:t>
            </a:r>
            <a:r>
              <a:rPr lang="en-US" sz="1400" dirty="0" err="1" smtClean="0"/>
              <a:t>diletakkan</a:t>
            </a:r>
            <a:r>
              <a:rPr lang="en-US" sz="1400" dirty="0" smtClean="0"/>
              <a:t> 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peti</a:t>
            </a:r>
            <a:r>
              <a:rPr lang="en-US" sz="1400" dirty="0" smtClean="0"/>
              <a:t>  </a:t>
            </a:r>
            <a:r>
              <a:rPr lang="en-US" sz="1400" dirty="0" err="1" smtClean="0"/>
              <a:t>tembus</a:t>
            </a:r>
            <a:r>
              <a:rPr lang="en-US" sz="1400" dirty="0" smtClean="0"/>
              <a:t> </a:t>
            </a:r>
            <a:r>
              <a:rPr lang="en-US" sz="1400" dirty="0" err="1" smtClean="0"/>
              <a:t>pandang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(a).</a:t>
            </a:r>
          </a:p>
          <a:p>
            <a:endParaRPr lang="en-US" sz="1400" dirty="0" smtClean="0"/>
          </a:p>
          <a:p>
            <a:r>
              <a:rPr lang="en-US" sz="1400" dirty="0" smtClean="0"/>
              <a:t>Benda </a:t>
            </a:r>
            <a:r>
              <a:rPr lang="en-US" sz="1400" dirty="0" err="1" smtClean="0"/>
              <a:t>diproyeksikan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pandangan</a:t>
            </a:r>
            <a:r>
              <a:rPr lang="en-US" sz="1400" dirty="0" smtClean="0"/>
              <a:t> 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Sisi</a:t>
            </a:r>
            <a:r>
              <a:rPr lang="en-US" sz="1400" dirty="0" smtClean="0"/>
              <a:t> </a:t>
            </a:r>
            <a:r>
              <a:rPr lang="en-US" sz="1400" dirty="0" err="1" smtClean="0"/>
              <a:t>peti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dibuka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(b)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sisi</a:t>
            </a:r>
            <a:r>
              <a:rPr lang="en-US" sz="1400" dirty="0" smtClean="0"/>
              <a:t> </a:t>
            </a:r>
            <a:r>
              <a:rPr lang="en-US" sz="1400" dirty="0" err="1" smtClean="0"/>
              <a:t>terletak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Susunan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haris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(b)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 </a:t>
            </a:r>
            <a:r>
              <a:rPr lang="en-US" sz="1400" dirty="0" err="1" smtClean="0"/>
              <a:t>dinamakan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ketiga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Amerika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Gambar</a:t>
            </a:r>
            <a:r>
              <a:rPr lang="en-US" sz="3600" dirty="0" smtClean="0"/>
              <a:t> </a:t>
            </a:r>
            <a:r>
              <a:rPr lang="en-US" sz="3600" dirty="0" err="1" smtClean="0"/>
              <a:t>Proyeksi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84176"/>
          </a:xfrm>
        </p:spPr>
        <p:txBody>
          <a:bodyPr/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menyajikan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3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2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</a:t>
            </a: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316835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err="1" smtClean="0"/>
              <a:t>titik</a:t>
            </a:r>
            <a:r>
              <a:rPr lang="en-US" sz="1400" dirty="0" smtClean="0"/>
              <a:t> D </a:t>
            </a:r>
            <a:r>
              <a:rPr lang="en-US" sz="1400" dirty="0" err="1" smtClean="0"/>
              <a:t>dan</a:t>
            </a:r>
            <a:r>
              <a:rPr lang="en-US" sz="1400" dirty="0" smtClean="0"/>
              <a:t> E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P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dadi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A</a:t>
            </a:r>
          </a:p>
          <a:p>
            <a:pPr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 err="1" smtClean="0"/>
              <a:t>garis</a:t>
            </a:r>
            <a:r>
              <a:rPr lang="en-US" sz="1400" dirty="0" smtClean="0"/>
              <a:t> AB </a:t>
            </a:r>
            <a:r>
              <a:rPr lang="en-US" sz="1400" dirty="0" err="1" smtClean="0"/>
              <a:t>dan</a:t>
            </a:r>
            <a:r>
              <a:rPr lang="en-US" sz="1400" dirty="0" smtClean="0"/>
              <a:t> Ac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garis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P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A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r>
              <a:rPr lang="en-US" sz="1400" dirty="0" err="1" smtClean="0"/>
              <a:t>penglihatan</a:t>
            </a:r>
            <a:r>
              <a:rPr lang="en-US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708920"/>
            <a:ext cx="20162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Proyeksi</a:t>
            </a:r>
            <a:r>
              <a:rPr lang="en-US" sz="1400" dirty="0" smtClean="0"/>
              <a:t> </a:t>
            </a:r>
            <a:r>
              <a:rPr lang="en-US" sz="1400" dirty="0" err="1" smtClean="0"/>
              <a:t>perspektif</a:t>
            </a:r>
            <a:r>
              <a:rPr lang="en-US" sz="1400" dirty="0" smtClean="0"/>
              <a:t> :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r>
              <a:rPr lang="en-US" sz="1400" dirty="0" err="1" smtClean="0"/>
              <a:t>penglihatan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O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5085184"/>
            <a:ext cx="122413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Proyeksi</a:t>
            </a:r>
            <a:r>
              <a:rPr lang="en-US" sz="1400" dirty="0" smtClean="0"/>
              <a:t>  </a:t>
            </a:r>
            <a:r>
              <a:rPr lang="en-US" sz="1400" dirty="0" err="1" smtClean="0"/>
              <a:t>sejajar</a:t>
            </a:r>
            <a:r>
              <a:rPr lang="en-US" sz="1400" dirty="0" smtClean="0"/>
              <a:t> :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r>
              <a:rPr lang="en-US" sz="1400" dirty="0" err="1" smtClean="0"/>
              <a:t>penglihatan</a:t>
            </a:r>
            <a:r>
              <a:rPr lang="en-US" sz="1400" dirty="0" smtClean="0"/>
              <a:t>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takhingga</a:t>
            </a:r>
            <a:endParaRPr lang="en-US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952328" cy="26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3744416" cy="23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32726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Ketiga</a:t>
            </a:r>
            <a:endParaRPr lang="en-US" sz="3600" dirty="0"/>
          </a:p>
        </p:txBody>
      </p:sp>
      <p:pic>
        <p:nvPicPr>
          <p:cNvPr id="32770" name="Picture 2" descr="http://handimuradi.files.wordpress.com/2012/08/proyeksi-ame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1908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pertama</a:t>
            </a:r>
            <a:r>
              <a:rPr lang="en-US" sz="3600" dirty="0" smtClean="0"/>
              <a:t>- </a:t>
            </a:r>
            <a:br>
              <a:rPr lang="en-US" sz="3600" dirty="0" smtClean="0"/>
            </a:br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ketiga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4818" name="Picture 2" descr="http://www.learneasy.info/MDME/MEMmods/MEM30002A/projections_files/c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010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Lambang</a:t>
            </a:r>
            <a:r>
              <a:rPr lang="en-US" sz="3600" dirty="0" smtClean="0"/>
              <a:t> Cara </a:t>
            </a:r>
            <a:r>
              <a:rPr lang="en-US" sz="3600" dirty="0" err="1" smtClean="0"/>
              <a:t>Proyeksi</a:t>
            </a:r>
            <a:endParaRPr lang="en-US" sz="3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4784948" cy="19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41277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dicantumkan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lum bright="-18000" contrast="60000"/>
          </a:blip>
          <a:srcRect/>
          <a:stretch>
            <a:fillRect/>
          </a:stretch>
        </p:blipFill>
        <p:spPr bwMode="auto">
          <a:xfrm>
            <a:off x="1619672" y="5105134"/>
            <a:ext cx="6048672" cy="175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Gambar</a:t>
            </a:r>
            <a:r>
              <a:rPr lang="en-US" sz="3600" dirty="0" smtClean="0"/>
              <a:t> </a:t>
            </a:r>
            <a:r>
              <a:rPr lang="en-US" sz="3600" dirty="0" err="1" smtClean="0"/>
              <a:t>Proyeksi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151216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</a:t>
            </a:r>
            <a:r>
              <a:rPr lang="en-US" sz="2000" dirty="0" err="1" smtClean="0"/>
              <a:t>sejajar</a:t>
            </a:r>
            <a:r>
              <a:rPr lang="en-US" sz="2000" dirty="0" smtClean="0"/>
              <a:t> </a:t>
            </a:r>
            <a:r>
              <a:rPr lang="en-US" sz="2000" dirty="0" err="1" smtClean="0"/>
              <a:t>garis-garis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</a:t>
            </a:r>
            <a:r>
              <a:rPr lang="en-US" sz="2000" dirty="0" err="1" smtClean="0"/>
              <a:t>berdiri</a:t>
            </a:r>
            <a:r>
              <a:rPr lang="en-US" sz="2000" dirty="0" smtClean="0"/>
              <a:t> </a:t>
            </a:r>
            <a:r>
              <a:rPr lang="en-US" sz="2000" dirty="0" err="1" smtClean="0"/>
              <a:t>tegak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P,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proyeksi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ortogonal</a:t>
            </a:r>
            <a:r>
              <a:rPr lang="en-US" sz="2000" i="1" dirty="0" smtClean="0"/>
              <a:t>  (</a:t>
            </a:r>
            <a:r>
              <a:rPr lang="en-US" sz="2000" i="1" dirty="0" err="1" smtClean="0"/>
              <a:t>tegak</a:t>
            </a:r>
            <a:r>
              <a:rPr lang="en-US" sz="2000" i="1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garis-garis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P,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proyeksi</a:t>
            </a:r>
            <a:r>
              <a:rPr lang="en-US" sz="2000" i="1" dirty="0" smtClean="0"/>
              <a:t>  oblique (miring)</a:t>
            </a:r>
          </a:p>
          <a:p>
            <a:endParaRPr lang="en-US" sz="2000" dirty="0" smtClean="0"/>
          </a:p>
        </p:txBody>
      </p:sp>
      <p:pic>
        <p:nvPicPr>
          <p:cNvPr id="6146" name="Picture 2" descr="http://1.bp.blogspot.com/-u7jX3Vh1CzE/Te7ytnOeH4I/AAAAAAAAABI/0HhsqC-vqZg/s1600/image003c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12445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53650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3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</a:t>
            </a:r>
            <a:r>
              <a:rPr lang="en-US" sz="2400" dirty="0" err="1" smtClean="0"/>
              <a:t>kadang-kadang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bendanya</a:t>
            </a:r>
            <a:r>
              <a:rPr lang="en-US" sz="2400" dirty="0" smtClean="0"/>
              <a:t>.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Cara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aksonometri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miring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3.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2880320" cy="268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Aksonometri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230425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proyeksi</a:t>
            </a:r>
            <a:r>
              <a:rPr lang="en-US" sz="2400" dirty="0" smtClean="0"/>
              <a:t> </a:t>
            </a:r>
            <a:r>
              <a:rPr lang="en-US" sz="2400" dirty="0" err="1" smtClean="0"/>
              <a:t>aksonometri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dirty="0" err="1" smtClean="0"/>
              <a:t>isometri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2.dimetri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3.dimetri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54354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5229200"/>
            <a:ext cx="208823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Bidang-bidang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 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proyeksi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tiga</a:t>
            </a:r>
            <a:r>
              <a:rPr lang="en-US" sz="1600" dirty="0" smtClean="0"/>
              <a:t> </a:t>
            </a:r>
            <a:r>
              <a:rPr lang="en-US" sz="1600" dirty="0" err="1" smtClean="0"/>
              <a:t>muka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terlihat</a:t>
            </a:r>
            <a:r>
              <a:rPr lang="en-US" sz="1600" dirty="0" smtClean="0"/>
              <a:t> </a:t>
            </a:r>
            <a:r>
              <a:rPr lang="en-US" sz="1600" dirty="0" err="1" smtClean="0"/>
              <a:t>serentak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Isometri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3746"/>
            <a:ext cx="5832648" cy="55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1268760"/>
            <a:ext cx="2808312" cy="3816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 err="1" smtClean="0"/>
              <a:t>Kubus</a:t>
            </a:r>
            <a:r>
              <a:rPr lang="en-US" sz="1400" dirty="0" smtClean="0"/>
              <a:t> </a:t>
            </a:r>
            <a:r>
              <a:rPr lang="en-US" sz="1400" dirty="0" err="1" smtClean="0"/>
              <a:t>diletakkan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(a) </a:t>
            </a:r>
          </a:p>
          <a:p>
            <a:pPr marL="342900" indent="-342900">
              <a:buAutoNum type="alphaLcParenBoth"/>
            </a:pPr>
            <a:endParaRPr lang="en-US" sz="1400" dirty="0" smtClean="0"/>
          </a:p>
          <a:p>
            <a:pPr marL="342900" indent="-342900">
              <a:buAutoNum type="alphaLcParenBoth"/>
            </a:pPr>
            <a:r>
              <a:rPr lang="en-US" sz="1400" dirty="0" err="1" smtClean="0"/>
              <a:t>Kubus</a:t>
            </a:r>
            <a:r>
              <a:rPr lang="en-US" sz="1400" dirty="0" smtClean="0"/>
              <a:t> </a:t>
            </a:r>
            <a:r>
              <a:rPr lang="en-US" sz="1400" dirty="0" err="1" smtClean="0"/>
              <a:t>dimiringkan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diagonal </a:t>
            </a:r>
            <a:r>
              <a:rPr lang="en-US" sz="1400" dirty="0" err="1" smtClean="0"/>
              <a:t>bendanya</a:t>
            </a:r>
            <a:r>
              <a:rPr lang="en-US" sz="1400" dirty="0" smtClean="0"/>
              <a:t> </a:t>
            </a:r>
            <a:r>
              <a:rPr lang="en-US" sz="1400" dirty="0" err="1" smtClean="0"/>
              <a:t>berdiri</a:t>
            </a:r>
            <a:r>
              <a:rPr lang="en-US" sz="1400" dirty="0" smtClean="0"/>
              <a:t> </a:t>
            </a:r>
            <a:r>
              <a:rPr lang="en-US" sz="1400" dirty="0" err="1" smtClean="0"/>
              <a:t>tegak</a:t>
            </a:r>
            <a:r>
              <a:rPr lang="en-US" sz="1400" dirty="0" smtClean="0"/>
              <a:t> </a:t>
            </a:r>
            <a:r>
              <a:rPr lang="en-US" sz="1400" dirty="0" err="1" smtClean="0"/>
              <a:t>lurus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proyeksi</a:t>
            </a:r>
            <a:r>
              <a:rPr lang="en-US" sz="1400" dirty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(b) .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bawah</a:t>
            </a:r>
            <a:r>
              <a:rPr lang="en-US" sz="1400" dirty="0" smtClean="0"/>
              <a:t> </a:t>
            </a:r>
            <a:r>
              <a:rPr lang="en-US" sz="1400" dirty="0" err="1" smtClean="0"/>
              <a:t>kubus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horisontal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35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16’.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kubus</a:t>
            </a:r>
            <a:r>
              <a:rPr lang="en-US" sz="1400" dirty="0"/>
              <a:t> </a:t>
            </a:r>
            <a:r>
              <a:rPr lang="en-US" sz="1400" dirty="0" err="1" smtClean="0"/>
              <a:t>diproyeksikan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terlihat</a:t>
            </a:r>
            <a:r>
              <a:rPr lang="en-US" sz="1400" dirty="0" smtClean="0"/>
              <a:t> </a:t>
            </a:r>
            <a:r>
              <a:rPr lang="en-US" sz="1400" dirty="0" err="1" smtClean="0"/>
              <a:t>ketiga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kubus</a:t>
            </a:r>
            <a:r>
              <a:rPr lang="en-US" sz="1400" dirty="0" smtClean="0"/>
              <a:t>.  </a:t>
            </a:r>
            <a:r>
              <a:rPr lang="en-US" sz="1400" dirty="0" err="1" smtClean="0"/>
              <a:t>Sisi</a:t>
            </a:r>
            <a:r>
              <a:rPr lang="en-US" sz="1400" dirty="0" smtClean="0"/>
              <a:t> AB AD </a:t>
            </a:r>
            <a:r>
              <a:rPr lang="en-US" sz="1400" dirty="0" err="1" smtClean="0"/>
              <a:t>dan</a:t>
            </a:r>
            <a:r>
              <a:rPr lang="en-US" sz="1400" dirty="0" smtClean="0"/>
              <a:t> AE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berpotongan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sudut</a:t>
            </a:r>
            <a:r>
              <a:rPr lang="en-US" sz="1400" dirty="0" smtClean="0"/>
              <a:t> 120</a:t>
            </a:r>
            <a:r>
              <a:rPr lang="en-US" sz="1400" baseline="30000" dirty="0" smtClean="0"/>
              <a:t>o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589240"/>
            <a:ext cx="324036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 ADA AE 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sumbu-sumsu</a:t>
            </a:r>
            <a:r>
              <a:rPr lang="en-US" sz="1600" dirty="0" smtClean="0"/>
              <a:t> </a:t>
            </a:r>
            <a:r>
              <a:rPr lang="en-US" sz="1600" dirty="0" err="1" smtClean="0"/>
              <a:t>isometri</a:t>
            </a:r>
            <a:r>
              <a:rPr lang="en-US" sz="1600" dirty="0" smtClean="0"/>
              <a:t>.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sisi</a:t>
            </a:r>
            <a:r>
              <a:rPr lang="en-US" sz="1600" dirty="0" smtClean="0"/>
              <a:t> AB AD AE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pendek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4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sisi</a:t>
            </a:r>
            <a:r>
              <a:rPr lang="en-US" sz="1600" dirty="0" smtClean="0"/>
              <a:t> </a:t>
            </a:r>
            <a:r>
              <a:rPr lang="en-US" sz="1600" dirty="0" err="1" smtClean="0"/>
              <a:t>sebenarnya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Isometri</a:t>
            </a:r>
            <a:endParaRPr lang="en-US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4392488" cy="266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33123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sumbu-sumbu</a:t>
            </a:r>
            <a:r>
              <a:rPr lang="en-US" dirty="0" smtClean="0"/>
              <a:t> </a:t>
            </a:r>
            <a:r>
              <a:rPr lang="en-US" dirty="0" err="1" smtClean="0"/>
              <a:t>Isometri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301208"/>
            <a:ext cx="352839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Kedudukan</a:t>
            </a:r>
            <a:r>
              <a:rPr lang="en-US" sz="1400" dirty="0" smtClean="0"/>
              <a:t> </a:t>
            </a:r>
            <a:r>
              <a:rPr lang="en-US" sz="1400" dirty="0" err="1" smtClean="0"/>
              <a:t>sumbu</a:t>
            </a:r>
            <a:r>
              <a:rPr lang="en-US" sz="1400" dirty="0" smtClean="0"/>
              <a:t> </a:t>
            </a:r>
            <a:r>
              <a:rPr lang="en-US" sz="1400" dirty="0" err="1" smtClean="0"/>
              <a:t>isometri</a:t>
            </a:r>
            <a:r>
              <a:rPr lang="en-US" sz="1400" dirty="0" smtClean="0"/>
              <a:t> </a:t>
            </a:r>
            <a:r>
              <a:rPr lang="en-US" sz="1400" dirty="0" err="1" smtClean="0"/>
              <a:t>dipilih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paling </a:t>
            </a:r>
            <a:r>
              <a:rPr lang="en-US" sz="1400" dirty="0" err="1" smtClean="0"/>
              <a:t>jelas</a:t>
            </a:r>
            <a:endParaRPr lang="en-US" sz="1400" dirty="0"/>
          </a:p>
        </p:txBody>
      </p:sp>
      <p:pic>
        <p:nvPicPr>
          <p:cNvPr id="19460" name="Picture 4" descr="http://arydj.files.wordpress.com/2009/12/isometric-sel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4536504" cy="262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Isometri</a:t>
            </a:r>
            <a:endParaRPr lang="en-US" sz="36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4480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Proyeksi</a:t>
            </a:r>
            <a:r>
              <a:rPr lang="en-US" sz="3600" dirty="0" smtClean="0"/>
              <a:t> </a:t>
            </a:r>
            <a:r>
              <a:rPr lang="en-US" sz="3600" dirty="0" err="1" smtClean="0"/>
              <a:t>Isometri</a:t>
            </a:r>
            <a:endParaRPr lang="en-US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5173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727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Penyajian Benda-Benda  Tiga Dimensi</vt:lpstr>
      <vt:lpstr>Gambar Proyeksi</vt:lpstr>
      <vt:lpstr>Gambar Proyeksi</vt:lpstr>
      <vt:lpstr>Gambar Pandangan Tunggal</vt:lpstr>
      <vt:lpstr>Proyeksi Aksonometri</vt:lpstr>
      <vt:lpstr>Proyeksi Isometri</vt:lpstr>
      <vt:lpstr>Proyeksi Isometri</vt:lpstr>
      <vt:lpstr>Proyeksi Isometri</vt:lpstr>
      <vt:lpstr>Proyeksi Isometri</vt:lpstr>
      <vt:lpstr>Proyeksi Dimetri dan Proyeksi Trimetri</vt:lpstr>
      <vt:lpstr>Skala Proyeksi Dan Skala Perpendekan</vt:lpstr>
      <vt:lpstr>Proyeksi Miring</vt:lpstr>
      <vt:lpstr>Gambar Perspektif</vt:lpstr>
      <vt:lpstr>Proyeksi Ortogonal</vt:lpstr>
      <vt:lpstr>Proyeksi Ortogonal</vt:lpstr>
      <vt:lpstr>Proyeksi Ortogonal</vt:lpstr>
      <vt:lpstr>Proyeksi Sudut Pertama</vt:lpstr>
      <vt:lpstr>Proyeksi Sudut Pertama</vt:lpstr>
      <vt:lpstr>Proyeksi Sudut Ketiga</vt:lpstr>
      <vt:lpstr>Proyeksi Sudut Ketiga</vt:lpstr>
      <vt:lpstr>Proyeksi sudut pertama-  Proyeksi sudut ketiga </vt:lpstr>
      <vt:lpstr>Lambang Cara Proyeksi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Penyajian Benda-Benda  Tiga Dimensi</dc:title>
  <dc:creator>moi</dc:creator>
  <cp:lastModifiedBy>moi</cp:lastModifiedBy>
  <cp:revision>45</cp:revision>
  <dcterms:created xsi:type="dcterms:W3CDTF">2014-09-28T09:21:14Z</dcterms:created>
  <dcterms:modified xsi:type="dcterms:W3CDTF">2014-09-28T13:08:52Z</dcterms:modified>
</cp:coreProperties>
</file>