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4" r:id="rId5"/>
    <p:sldId id="265" r:id="rId6"/>
    <p:sldId id="259" r:id="rId7"/>
    <p:sldId id="266" r:id="rId8"/>
    <p:sldId id="267" r:id="rId9"/>
    <p:sldId id="268" r:id="rId10"/>
    <p:sldId id="269" r:id="rId11"/>
    <p:sldId id="270" r:id="rId12"/>
    <p:sldId id="271" r:id="rId13"/>
    <p:sldId id="260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35F86-0E4C-488D-AC47-580C045C7FC5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42395-E1CA-47EE-9BB0-073EC658D4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42395-E1CA-47EE-9BB0-073EC658D49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22FE-FEE7-45DE-AD4E-78CCF3427415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6CAB-3C4A-4AD4-A3CD-CF3AD4883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22FE-FEE7-45DE-AD4E-78CCF3427415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6CAB-3C4A-4AD4-A3CD-CF3AD4883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22FE-FEE7-45DE-AD4E-78CCF3427415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6CAB-3C4A-4AD4-A3CD-CF3AD4883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22FE-FEE7-45DE-AD4E-78CCF3427415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6CAB-3C4A-4AD4-A3CD-CF3AD4883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22FE-FEE7-45DE-AD4E-78CCF3427415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6CAB-3C4A-4AD4-A3CD-CF3AD4883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22FE-FEE7-45DE-AD4E-78CCF3427415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6CAB-3C4A-4AD4-A3CD-CF3AD4883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22FE-FEE7-45DE-AD4E-78CCF3427415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6CAB-3C4A-4AD4-A3CD-CF3AD4883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22FE-FEE7-45DE-AD4E-78CCF3427415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6CAB-3C4A-4AD4-A3CD-CF3AD4883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22FE-FEE7-45DE-AD4E-78CCF3427415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6CAB-3C4A-4AD4-A3CD-CF3AD4883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22FE-FEE7-45DE-AD4E-78CCF3427415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6CAB-3C4A-4AD4-A3CD-CF3AD4883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22FE-FEE7-45DE-AD4E-78CCF3427415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6CAB-3C4A-4AD4-A3CD-CF3AD4883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422FE-FEE7-45DE-AD4E-78CCF3427415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B6CAB-3C4A-4AD4-A3CD-CF3AD4883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Huruf</a:t>
            </a:r>
            <a:r>
              <a:rPr lang="en-US" sz="3600" dirty="0" smtClean="0"/>
              <a:t> Dan </a:t>
            </a:r>
            <a:r>
              <a:rPr lang="en-US" sz="3600" dirty="0" err="1" smtClean="0"/>
              <a:t>Lambang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 smtClean="0"/>
              <a:t>Angka</a:t>
            </a:r>
            <a:r>
              <a:rPr lang="en-US" sz="3600" dirty="0" smtClean="0"/>
              <a:t> </a:t>
            </a:r>
            <a:r>
              <a:rPr lang="en-US" sz="3600" dirty="0" err="1" smtClean="0"/>
              <a:t>Ukur</a:t>
            </a:r>
            <a:endParaRPr lang="en-US" sz="3600" dirty="0"/>
          </a:p>
        </p:txBody>
      </p:sp>
      <p:pic>
        <p:nvPicPr>
          <p:cNvPr id="26626" name="Picture 2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5262116" cy="1368152"/>
          </a:xfrm>
          <a:prstGeom prst="rect">
            <a:avLst/>
          </a:prstGeom>
          <a:noFill/>
        </p:spPr>
      </p:pic>
      <p:pic>
        <p:nvPicPr>
          <p:cNvPr id="26628" name="Picture 4" descr="10.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420888"/>
            <a:ext cx="2000250" cy="1123950"/>
          </a:xfrm>
          <a:prstGeom prst="rect">
            <a:avLst/>
          </a:prstGeom>
          <a:noFill/>
        </p:spPr>
      </p:pic>
      <p:pic>
        <p:nvPicPr>
          <p:cNvPr id="26630" name="Picture 6" descr="10.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789040"/>
            <a:ext cx="3951653" cy="10801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40152" y="1772816"/>
            <a:ext cx="259228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diameter : </a:t>
            </a:r>
            <a:r>
              <a:rPr lang="az-Cyrl-AZ" i="1" dirty="0" smtClean="0">
                <a:latin typeface="Arial"/>
                <a:cs typeface="Arial"/>
              </a:rPr>
              <a:t>Ф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2852936"/>
            <a:ext cx="237626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jari-jari</a:t>
            </a:r>
            <a:r>
              <a:rPr lang="en-US" dirty="0" smtClean="0"/>
              <a:t> : R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4149080"/>
            <a:ext cx="26642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bujur</a:t>
            </a:r>
            <a:r>
              <a:rPr lang="en-US" dirty="0" smtClean="0"/>
              <a:t> </a:t>
            </a:r>
            <a:r>
              <a:rPr lang="en-US" dirty="0" err="1" smtClean="0"/>
              <a:t>sangkar</a:t>
            </a:r>
            <a:r>
              <a:rPr lang="en-US" dirty="0" smtClean="0"/>
              <a:t> :  </a:t>
            </a:r>
            <a:endParaRPr lang="en-US" i="1" dirty="0"/>
          </a:p>
        </p:txBody>
      </p:sp>
      <p:pic>
        <p:nvPicPr>
          <p:cNvPr id="10" name="Picture 2" descr="10.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725144"/>
            <a:ext cx="2206976" cy="177281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80112" y="5445224"/>
            <a:ext cx="302433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bola : S</a:t>
            </a:r>
            <a:r>
              <a:rPr lang="az-Cyrl-AZ" i="1" dirty="0" smtClean="0">
                <a:latin typeface="Arial"/>
                <a:cs typeface="Arial"/>
              </a:rPr>
              <a:t>Ф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atau</a:t>
            </a:r>
            <a:r>
              <a:rPr lang="en-US" i="1" dirty="0" smtClean="0">
                <a:latin typeface="Arial"/>
                <a:cs typeface="Arial"/>
              </a:rPr>
              <a:t> SR</a:t>
            </a:r>
            <a:endParaRPr lang="en-US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Huruf</a:t>
            </a:r>
            <a:r>
              <a:rPr lang="en-US" sz="3600" dirty="0" smtClean="0"/>
              <a:t> Dan </a:t>
            </a:r>
            <a:r>
              <a:rPr lang="en-US" sz="3600" dirty="0" err="1" smtClean="0"/>
              <a:t>Lambang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 smtClean="0"/>
              <a:t>Angka</a:t>
            </a:r>
            <a:r>
              <a:rPr lang="en-US" sz="3600" dirty="0" smtClean="0"/>
              <a:t> </a:t>
            </a:r>
            <a:r>
              <a:rPr lang="en-US" sz="3600" dirty="0" err="1" smtClean="0"/>
              <a:t>Ukur</a:t>
            </a:r>
            <a:endParaRPr lang="en-US" sz="3600" dirty="0"/>
          </a:p>
        </p:txBody>
      </p:sp>
      <p:pic>
        <p:nvPicPr>
          <p:cNvPr id="29700" name="Picture 4" descr="10.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157192"/>
            <a:ext cx="3035045" cy="1224136"/>
          </a:xfrm>
          <a:prstGeom prst="rect">
            <a:avLst/>
          </a:prstGeom>
          <a:noFill/>
        </p:spPr>
      </p:pic>
      <p:pic>
        <p:nvPicPr>
          <p:cNvPr id="29708" name="Picture 12" descr="http://dc315.4shared.com/doc/SRUahfQe/preview_html_m372c9f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0768"/>
            <a:ext cx="1198545" cy="1368152"/>
          </a:xfrm>
          <a:prstGeom prst="rect">
            <a:avLst/>
          </a:prstGeom>
          <a:noFill/>
        </p:spPr>
      </p:pic>
      <p:pic>
        <p:nvPicPr>
          <p:cNvPr id="29710" name="Picture 14" descr="http://dc315.4shared.com/doc/SRUahfQe/preview_html_m7aba2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196752"/>
            <a:ext cx="1190625" cy="1447801"/>
          </a:xfrm>
          <a:prstGeom prst="rect">
            <a:avLst/>
          </a:prstGeom>
          <a:noFill/>
        </p:spPr>
      </p:pic>
      <p:pic>
        <p:nvPicPr>
          <p:cNvPr id="29712" name="Picture 16" descr="http://dc315.4shared.com/doc/SRUahfQe/preview_html_m1e7e14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356992"/>
            <a:ext cx="1200150" cy="1219201"/>
          </a:xfrm>
          <a:prstGeom prst="rect">
            <a:avLst/>
          </a:prstGeom>
          <a:noFill/>
        </p:spPr>
      </p:pic>
      <p:pic>
        <p:nvPicPr>
          <p:cNvPr id="29714" name="Picture 18" descr="http://dc315.4shared.com/doc/SRUahfQe/preview_html_m70260d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212976"/>
            <a:ext cx="1076325" cy="154305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644008" y="1412776"/>
            <a:ext cx="449999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Menunjukkan</a:t>
            </a:r>
            <a:r>
              <a:rPr lang="en-US" sz="1600" dirty="0" smtClean="0"/>
              <a:t> </a:t>
            </a:r>
            <a:r>
              <a:rPr lang="en-US" sz="1600" dirty="0" err="1" smtClean="0"/>
              <a:t>bagian</a:t>
            </a:r>
            <a:r>
              <a:rPr lang="en-US" sz="1600" dirty="0" smtClean="0"/>
              <a:t> </a:t>
            </a:r>
            <a:r>
              <a:rPr lang="en-US" sz="1600" dirty="0" err="1" smtClean="0"/>
              <a:t>ujung</a:t>
            </a:r>
            <a:r>
              <a:rPr lang="en-US" sz="1600" dirty="0" smtClean="0"/>
              <a:t> </a:t>
            </a:r>
            <a:r>
              <a:rPr lang="en-US" sz="1600" dirty="0" err="1" smtClean="0"/>
              <a:t>benda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dipotong</a:t>
            </a:r>
            <a:endParaRPr lang="en-US" sz="1600" dirty="0" smtClean="0"/>
          </a:p>
          <a:p>
            <a:r>
              <a:rPr lang="en-US" sz="1600" dirty="0" smtClean="0"/>
              <a:t> </a:t>
            </a:r>
            <a:r>
              <a:rPr lang="en-US" sz="1600" dirty="0" err="1" smtClean="0"/>
              <a:t>Lambang</a:t>
            </a:r>
            <a:r>
              <a:rPr lang="en-US" sz="1600" dirty="0" smtClean="0"/>
              <a:t> </a:t>
            </a:r>
            <a:r>
              <a:rPr lang="en-US" sz="1600" dirty="0" err="1" smtClean="0"/>
              <a:t>kemiringan</a:t>
            </a:r>
            <a:r>
              <a:rPr lang="en-US" sz="1600" dirty="0" smtClean="0"/>
              <a:t> (</a:t>
            </a:r>
            <a:r>
              <a:rPr lang="en-US" sz="1600" i="1" dirty="0" smtClean="0"/>
              <a:t>chamfer</a:t>
            </a:r>
            <a:r>
              <a:rPr lang="en-US" sz="1600" dirty="0" smtClean="0"/>
              <a:t>) </a:t>
            </a:r>
            <a:r>
              <a:rPr lang="en-US" sz="1600" i="1" dirty="0" smtClean="0"/>
              <a:t>X </a:t>
            </a:r>
            <a:r>
              <a:rPr lang="en-US" sz="1600" i="1" dirty="0" err="1" smtClean="0"/>
              <a:t>x</a:t>
            </a:r>
            <a:r>
              <a:rPr lang="en-US" sz="1600" i="1" dirty="0" smtClean="0"/>
              <a:t>  </a:t>
            </a:r>
            <a:r>
              <a:rPr lang="en-US" sz="1600" dirty="0" smtClean="0"/>
              <a:t>45</a:t>
            </a:r>
            <a:r>
              <a:rPr lang="en-US" sz="1600" baseline="30000" dirty="0" smtClean="0"/>
              <a:t>o</a:t>
            </a:r>
            <a:endParaRPr lang="en-US" sz="1600" dirty="0" smtClean="0"/>
          </a:p>
          <a:p>
            <a:r>
              <a:rPr lang="en-US" sz="1600" dirty="0" err="1" smtClean="0"/>
              <a:t>dimana</a:t>
            </a:r>
            <a:r>
              <a:rPr lang="en-US" sz="1600" dirty="0" smtClean="0"/>
              <a:t> X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 smtClean="0"/>
              <a:t>ukuran</a:t>
            </a:r>
            <a:r>
              <a:rPr lang="en-US" sz="1600" dirty="0" smtClean="0"/>
              <a:t> </a:t>
            </a:r>
            <a:r>
              <a:rPr lang="en-US" sz="1600" dirty="0" err="1" smtClean="0"/>
              <a:t>dalamnya</a:t>
            </a:r>
            <a:r>
              <a:rPr lang="en-US" sz="1600" dirty="0" smtClean="0"/>
              <a:t> </a:t>
            </a:r>
            <a:r>
              <a:rPr lang="en-US" sz="1600" dirty="0" err="1" smtClean="0"/>
              <a:t>pemotongan</a:t>
            </a:r>
            <a:r>
              <a:rPr lang="en-US" sz="1600" dirty="0" smtClean="0"/>
              <a:t> </a:t>
            </a:r>
          </a:p>
          <a:p>
            <a:endParaRPr lang="en-US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4644008" y="3356992"/>
            <a:ext cx="388843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Lambang</a:t>
            </a:r>
            <a:r>
              <a:rPr lang="en-US" sz="1600" dirty="0" smtClean="0"/>
              <a:t> </a:t>
            </a:r>
            <a:r>
              <a:rPr lang="en-US" sz="1600" dirty="0" err="1" smtClean="0"/>
              <a:t>kemiringan</a:t>
            </a:r>
            <a:r>
              <a:rPr lang="en-US" sz="1600" dirty="0" smtClean="0"/>
              <a:t> (</a:t>
            </a:r>
            <a:r>
              <a:rPr lang="en-US" sz="1600" i="1" dirty="0" smtClean="0"/>
              <a:t>chamfer</a:t>
            </a:r>
            <a:r>
              <a:rPr lang="en-US" sz="1600" dirty="0" smtClean="0"/>
              <a:t>)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sudut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sama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45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 </a:t>
            </a:r>
            <a:endParaRPr lang="en-US" sz="1600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4644008" y="5589240"/>
            <a:ext cx="1656184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Lambang</a:t>
            </a:r>
            <a:r>
              <a:rPr lang="en-US" sz="1600" dirty="0" smtClean="0"/>
              <a:t> </a:t>
            </a:r>
            <a:r>
              <a:rPr lang="en-US" sz="1600" dirty="0" err="1" smtClean="0"/>
              <a:t>tebal</a:t>
            </a:r>
            <a:r>
              <a:rPr lang="en-US" sz="1600" dirty="0" smtClean="0"/>
              <a:t>  : t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Dasar-Dasar</a:t>
            </a:r>
            <a:r>
              <a:rPr lang="en-US" sz="3600" dirty="0" smtClean="0"/>
              <a:t> </a:t>
            </a:r>
            <a:r>
              <a:rPr lang="en-US" sz="3600" dirty="0" err="1" smtClean="0"/>
              <a:t>Umum</a:t>
            </a:r>
            <a:r>
              <a:rPr lang="en-US" sz="3600" dirty="0" smtClean="0"/>
              <a:t> </a:t>
            </a:r>
            <a:r>
              <a:rPr lang="en-US" sz="3600" dirty="0" err="1" smtClean="0"/>
              <a:t>Memberi</a:t>
            </a:r>
            <a:r>
              <a:rPr lang="en-US" sz="3600" dirty="0" smtClean="0"/>
              <a:t> </a:t>
            </a:r>
            <a:r>
              <a:rPr lang="en-US" sz="3600" dirty="0" err="1" smtClean="0"/>
              <a:t>Ukuran</a:t>
            </a:r>
            <a:endParaRPr lang="en-US" sz="3600" dirty="0"/>
          </a:p>
        </p:txBody>
      </p:sp>
      <p:pic>
        <p:nvPicPr>
          <p:cNvPr id="30725" name="Picture 5" descr="11.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76873"/>
            <a:ext cx="2534572" cy="2088232"/>
          </a:xfrm>
          <a:prstGeom prst="rect">
            <a:avLst/>
          </a:prstGeom>
          <a:noFill/>
        </p:spPr>
      </p:pic>
      <p:pic>
        <p:nvPicPr>
          <p:cNvPr id="30727" name="Picture 7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204864"/>
            <a:ext cx="2592288" cy="1845596"/>
          </a:xfrm>
          <a:prstGeom prst="rect">
            <a:avLst/>
          </a:prstGeom>
          <a:noFill/>
        </p:spPr>
      </p:pic>
      <p:pic>
        <p:nvPicPr>
          <p:cNvPr id="30729" name="Picture 9" descr="11.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697759"/>
            <a:ext cx="2637174" cy="2160241"/>
          </a:xfrm>
          <a:prstGeom prst="rect">
            <a:avLst/>
          </a:prstGeom>
          <a:noFill/>
        </p:spPr>
      </p:pic>
      <p:pic>
        <p:nvPicPr>
          <p:cNvPr id="30731" name="Picture 11" descr="11.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725144"/>
            <a:ext cx="3265805" cy="18722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9552" y="980728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ditempatkan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potongan</a:t>
            </a:r>
            <a:r>
              <a:rPr lang="en-US" dirty="0" smtClean="0"/>
              <a:t>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yang paling </a:t>
            </a:r>
            <a:r>
              <a:rPr lang="en-US" dirty="0" err="1" smtClean="0"/>
              <a:t>jelas</a:t>
            </a:r>
            <a:endParaRPr lang="en-US" dirty="0" smtClean="0"/>
          </a:p>
          <a:p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ditempatkan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</a:t>
            </a:r>
            <a:r>
              <a:rPr lang="en-US" dirty="0" err="1" smtClean="0"/>
              <a:t>meungkin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284984"/>
            <a:ext cx="3810000" cy="3295651"/>
          </a:xfrm>
          <a:prstGeom prst="rect">
            <a:avLst/>
          </a:prstGeom>
          <a:noFill/>
        </p:spPr>
      </p:pic>
      <p:pic>
        <p:nvPicPr>
          <p:cNvPr id="5" name="Picture 2" descr="Picture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692696"/>
            <a:ext cx="3810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erpanjangan gar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92696"/>
            <a:ext cx="6257925" cy="1905000"/>
          </a:xfrm>
          <a:prstGeom prst="rect">
            <a:avLst/>
          </a:prstGeom>
          <a:noFill/>
        </p:spPr>
      </p:pic>
      <p:pic>
        <p:nvPicPr>
          <p:cNvPr id="20484" name="Picture 4" descr="angka bertingk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">
            <a:off x="2555776" y="3645024"/>
            <a:ext cx="3848100" cy="2305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2852936"/>
            <a:ext cx="2664296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Ukuran-ukuran</a:t>
            </a:r>
            <a:r>
              <a:rPr lang="en-US" sz="1600" dirty="0" smtClean="0"/>
              <a:t> </a:t>
            </a:r>
            <a:r>
              <a:rPr lang="en-US" sz="1600" dirty="0" err="1" smtClean="0"/>
              <a:t>segaris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6165304"/>
            <a:ext cx="3456384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Garis</a:t>
            </a:r>
            <a:r>
              <a:rPr lang="en-US" sz="1600" dirty="0" smtClean="0"/>
              <a:t> </a:t>
            </a:r>
            <a:r>
              <a:rPr lang="en-US" sz="1600" dirty="0" err="1" smtClean="0"/>
              <a:t>ukur</a:t>
            </a:r>
            <a:r>
              <a:rPr lang="en-US" sz="1600" dirty="0" smtClean="0"/>
              <a:t> </a:t>
            </a:r>
            <a:r>
              <a:rPr lang="en-US" sz="1600" dirty="0" err="1" smtClean="0"/>
              <a:t>sejajar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diameter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Garis</a:t>
            </a:r>
            <a:r>
              <a:rPr lang="en-US" sz="3200" dirty="0" smtClean="0"/>
              <a:t> </a:t>
            </a:r>
            <a:r>
              <a:rPr lang="en-US" sz="3200" dirty="0" err="1" smtClean="0"/>
              <a:t>Ukur</a:t>
            </a:r>
            <a:r>
              <a:rPr lang="en-US" sz="3200" dirty="0" smtClean="0"/>
              <a:t> Dan </a:t>
            </a:r>
            <a:r>
              <a:rPr lang="en-US" sz="3200" dirty="0" err="1" smtClean="0"/>
              <a:t>Garis</a:t>
            </a:r>
            <a:r>
              <a:rPr lang="en-US" sz="3200" dirty="0" smtClean="0"/>
              <a:t> Bantu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3384376"/>
          </a:xfrm>
        </p:spPr>
        <p:txBody>
          <a:bodyPr>
            <a:normAutofit lnSpcReduction="10000"/>
          </a:bodyPr>
          <a:lstStyle/>
          <a:p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ukuran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dimensi</a:t>
            </a:r>
            <a:r>
              <a:rPr lang="en-US" sz="2000" dirty="0" smtClean="0"/>
              <a:t> linear, </a:t>
            </a:r>
            <a:r>
              <a:rPr lang="en-US" sz="2000" dirty="0" err="1" smtClean="0"/>
              <a:t>ditarik</a:t>
            </a:r>
            <a:r>
              <a:rPr lang="en-US" sz="2000" dirty="0" smtClean="0"/>
              <a:t> </a:t>
            </a:r>
            <a:r>
              <a:rPr lang="en-US" sz="2000" dirty="0" err="1" smtClean="0"/>
              <a:t>garis</a:t>
            </a:r>
            <a:r>
              <a:rPr lang="en-US" sz="2000" dirty="0" smtClean="0"/>
              <a:t> bantu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dirty="0" err="1" smtClean="0"/>
              <a:t>batas</a:t>
            </a:r>
            <a:r>
              <a:rPr lang="en-US" sz="2000" dirty="0" smtClean="0"/>
              <a:t> </a:t>
            </a:r>
            <a:r>
              <a:rPr lang="en-US" sz="2000" dirty="0" err="1" smtClean="0"/>
              <a:t>gambar</a:t>
            </a:r>
            <a:r>
              <a:rPr lang="en-US" sz="2000" dirty="0" smtClean="0"/>
              <a:t> </a:t>
            </a:r>
            <a:r>
              <a:rPr lang="en-US" sz="2000" dirty="0" err="1" smtClean="0"/>
              <a:t>pandangan</a:t>
            </a:r>
            <a:r>
              <a:rPr lang="en-US" sz="2000" dirty="0" smtClean="0"/>
              <a:t> </a:t>
            </a:r>
            <a:r>
              <a:rPr lang="en-US" sz="2000" dirty="0" err="1" smtClean="0"/>
              <a:t>benda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garis</a:t>
            </a:r>
            <a:r>
              <a:rPr lang="en-US" sz="2000" dirty="0" smtClean="0"/>
              <a:t> </a:t>
            </a:r>
            <a:r>
              <a:rPr lang="en-US" sz="2000" dirty="0" err="1" smtClean="0"/>
              <a:t>ukurnya</a:t>
            </a:r>
            <a:r>
              <a:rPr lang="en-US" sz="2000" dirty="0" smtClean="0"/>
              <a:t> </a:t>
            </a:r>
            <a:r>
              <a:rPr lang="en-US" sz="2000" dirty="0" err="1" smtClean="0"/>
              <a:t>ditarik</a:t>
            </a:r>
            <a:r>
              <a:rPr lang="en-US" sz="2000" dirty="0" smtClean="0"/>
              <a:t> </a:t>
            </a:r>
            <a:r>
              <a:rPr lang="en-US" sz="2000" dirty="0" err="1" smtClean="0"/>
              <a:t>tegak</a:t>
            </a:r>
            <a:r>
              <a:rPr lang="en-US" sz="2000" dirty="0" smtClean="0"/>
              <a:t> </a:t>
            </a:r>
            <a:r>
              <a:rPr lang="en-US" sz="2000" dirty="0" err="1" smtClean="0"/>
              <a:t>lurus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garis</a:t>
            </a:r>
            <a:r>
              <a:rPr lang="en-US" sz="2000" dirty="0" smtClean="0"/>
              <a:t> </a:t>
            </a:r>
            <a:r>
              <a:rPr lang="en-US" sz="2000" dirty="0" err="1" smtClean="0"/>
              <a:t>ukur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mata</a:t>
            </a:r>
            <a:r>
              <a:rPr lang="en-US" sz="2000" dirty="0" smtClean="0"/>
              <a:t> </a:t>
            </a:r>
            <a:r>
              <a:rPr lang="en-US" sz="2000" dirty="0" err="1" smtClean="0"/>
              <a:t>panahnya</a:t>
            </a:r>
            <a:r>
              <a:rPr lang="en-US" sz="2000" dirty="0" smtClean="0"/>
              <a:t> </a:t>
            </a:r>
            <a:r>
              <a:rPr lang="en-US" sz="2000" dirty="0" err="1" smtClean="0"/>
              <a:t>menunjukkan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besarnya</a:t>
            </a:r>
            <a:r>
              <a:rPr lang="en-US" sz="2000" dirty="0" smtClean="0"/>
              <a:t> </a:t>
            </a:r>
            <a:r>
              <a:rPr lang="en-US" sz="2000" dirty="0" err="1" smtClean="0"/>
              <a:t>ukuran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permukaan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garis</a:t>
            </a:r>
            <a:r>
              <a:rPr lang="en-US" sz="2000" dirty="0" smtClean="0"/>
              <a:t> </a:t>
            </a:r>
            <a:r>
              <a:rPr lang="en-US" sz="2000" dirty="0" err="1" smtClean="0"/>
              <a:t>sejajar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garis</a:t>
            </a:r>
            <a:r>
              <a:rPr lang="en-US" sz="2000" dirty="0" smtClean="0"/>
              <a:t> </a:t>
            </a:r>
            <a:r>
              <a:rPr lang="en-US" sz="2000" dirty="0" err="1" smtClean="0"/>
              <a:t>ukur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Garis</a:t>
            </a:r>
            <a:r>
              <a:rPr lang="en-US" sz="2000" dirty="0" smtClean="0"/>
              <a:t> bantu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garis</a:t>
            </a:r>
            <a:r>
              <a:rPr lang="en-US" sz="2000" dirty="0" smtClean="0"/>
              <a:t> </a:t>
            </a:r>
            <a:r>
              <a:rPr lang="en-US" sz="2000" dirty="0" err="1" smtClean="0"/>
              <a:t>ukur</a:t>
            </a:r>
            <a:r>
              <a:rPr lang="en-US" sz="2000" dirty="0" smtClean="0"/>
              <a:t> </a:t>
            </a:r>
            <a:r>
              <a:rPr lang="en-US" sz="2000" dirty="0" err="1" smtClean="0"/>
              <a:t>ditarik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garis</a:t>
            </a:r>
            <a:r>
              <a:rPr lang="en-US" sz="2000" dirty="0" smtClean="0"/>
              <a:t> </a:t>
            </a:r>
            <a:r>
              <a:rPr lang="en-US" sz="2000" dirty="0" err="1" smtClean="0"/>
              <a:t>tipis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Garis</a:t>
            </a:r>
            <a:r>
              <a:rPr lang="en-US" sz="2000" dirty="0" smtClean="0"/>
              <a:t> bantu </a:t>
            </a:r>
            <a:r>
              <a:rPr lang="en-US" sz="2000" dirty="0" err="1" smtClean="0"/>
              <a:t>ditarik</a:t>
            </a:r>
            <a:r>
              <a:rPr lang="en-US" sz="2000" dirty="0" smtClean="0"/>
              <a:t> </a:t>
            </a:r>
            <a:r>
              <a:rPr lang="en-US" sz="2000" dirty="0" err="1" smtClean="0"/>
              <a:t>melebihi</a:t>
            </a:r>
            <a:r>
              <a:rPr lang="en-US" sz="2000" dirty="0" smtClean="0"/>
              <a:t> </a:t>
            </a:r>
            <a:r>
              <a:rPr lang="en-US" sz="2000" dirty="0" err="1" smtClean="0"/>
              <a:t>kira-kira</a:t>
            </a:r>
            <a:r>
              <a:rPr lang="en-US" sz="2000" dirty="0" smtClean="0"/>
              <a:t> 2 mm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garis</a:t>
            </a:r>
            <a:r>
              <a:rPr lang="en-US" sz="2000" dirty="0" smtClean="0"/>
              <a:t> </a:t>
            </a:r>
            <a:r>
              <a:rPr lang="en-US" sz="2000" dirty="0" err="1" smtClean="0"/>
              <a:t>ukur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026" name="AutoShape 2" descr="data:image/jpeg;base64,/9j/4AAQSkZJRgABAQAAAQABAAD/2wCEAAkGBxQTEBUUEBIRFRQUEhcWFRcWFRkYFxcVFRsWGhQSFxcdHCgiGBwlHhgZIjEhJSwrLi4uFx8zODMsNygtLisBCgoKBQUFDgUFDisZExkrKysrKysrKysrKysrKysrKysrKysrKysrKysrKysrKysrKysrKysrKysrKysrKysrK//AABEIAJIBWgMBIgACEQEDEQH/xAAbAAEAAgMBAQAAAAAAAAAAAAAABQYBAgcEA//EAFQQAAIBAwIDBAUECRAHCQAAAAECAwAEERIhBRMxBhRBUQciMmGBUnGRkiMkM0JUdIKhsRUWJTQ1RFNihJOUs8HS0/AXQ3N10dTxVWNyg6KjssPh/8QAFAEBAAAAAAAAAAAAAAAAAAAAAP/EABQRAQAAAAAAAAAAAAAAAAAAAAD/2gAMAwEAAhEDEQA/AO40pSgUpSgxms0pQKUpQKUpQKUpQKV4uKcUjgC8wnU7aY0UFpJG+SiDc+ZPQDJJABNRw4fLdb3nqRb/AGqpyGBx+2JB9026xr6m5BMmxoPBxvtEBOqrciGA200qypyzzZYm0tCjyAplQCxXqdtwFbMPB6TBvGIleVbe2f15REWec2q4kUK3K3uQdtQ9Uj5ug8ldIXSukYwMDAx0wPCstED1APw6/PQVDs72xaa6FtJGqHFwS3ODkNDPLEYwFjXCgJkM2MggesQTURxb0nKjEBVUwXIjlXmqc6nvYdL5XMYBgjlLAEhZBsR16QFHkK0MCnqqnfPQdfP56Cm3vpBVJnhSOOSRGVQBOBkvLaxIT6mVU95Bzg7I3WrqvTfr41pyV+Svh4Dw6V9KBSlKBSlKBSlKAaUpQKUpQKUrUJgk+f8An4UG1KUoFKUoFYrNKBSlYY/pFBmlKUClKUClfJbhS5jDDWqq7LncK5cIxHkSjj8k19aBSlKBSlYI99BmlKUClKjOLcdgt2VJHzLJ9yiUapZCPBEG5956DckgAmgk6gpeLyTsUsArAEq9w4JhQjwQAg3DZ2wpCjBywI0nU8Nlut73KQkbWqsCD+MSL90/2anRuQeYMETqKAAAAABgAbAAdABQeDhfB0hJfLSTOAJJpMGRwOi7ABVBJIRQFGTtuaka0Eq6ioI1AAkZ3AbIUkeAOlsf+E+Vb0ClKUClKUClKUClKUHjlvsXMcOk/ZIZZNXgOU0K6enU83P5P0epJAc6SDg4ODnB8j76rHaPg8F1f20V1GJF7pdsFJOMiSyGcA79a24V2A4fbqyQ24VWbUQZJG3wB1Zj5UFnpUN+ta1/gf8A1v8A3qHsta/wTfzsn9+gmaVDfrWtvkP8Jpv79YbsrbHqkv8ASJ/8SgmqVCN2UtiMaZsfjNwPL/vPdWj9kLUjBWcj8aufDcf62gnqVBRdkrZc4E+5yR3q4I2zjAMuB1PSt27LWxGNMvwuJx+iSgmqVC/rWtvKf+lXH+JXxuexts6Mp70A6lSRd3OcEY8ZcfSCKCXvbwR6NQJ1yLGMebdD81emqNP2PtrTu7Qtckrd24Ae5ldd3xkxltBPrHw28MVeaBSlKBWM1mtCuAAAMDG3kKDelKUAUpSgqXGOHXEt9P3S67q/c7YGTlJNq+yXeBpbGnTvuOuv3CvVwvhN+kQWbiKSuM5c2qjOSSNg4HTA+Fe63/b8/wCK239Zd1K0EIbG98L2H42uf/tFGsr7wvLf+iH/AB6m6UEE1lf+F7aj+Rt/zNaPY8R8L6zH8hf/AJurBWBQQYsL7b7dt/ZAP2md28W+79Pd+ete4cQ1ft620+A7k2fp7xj81T9KCBexv/C9th/I2P0fbFQXCuw9zBO1wLy3luXzqnuLN5JMH7xMXKrGvhhQNqvdKCBNnxHwvbL+gyfH9915OJcL4o4TlcRtYiGOsrZe0uNhh5n/AEj5/CrTSgrnZ+1nS7n7zOszm3tvWWHlLjXd+rp1Nn58+NWOou3H2/N591tvo5l3j+36K+nE+LpCQmGkmcExwxgGRwMAkAkBVBIy7EKMjJFBIUql9oucXV7m3keLurhUgMsypdavU1rGFd8rpw+MKQ24yDULb8T4wv2MwMii2tQrcvmBJS1os+PWYvhXnOWY/c/pDp1KpXZ28vheCOeNuRi5y3K0DWtw4ikLHOdcekgKdsnY5GIC84pxa2jmW2hll03UukPA7lVaa5dUV9WZEMfKwwBC6guRuVDqlK59FxziLTOGjmWPvUekizf1Ye8yRlSSfX1RcpywHqgk+Bqa7D8WurhJDewvE6csYaFowW0DnadXtqJA2CPDHuoLPSsCvNxLiEcEZklJC5AAClmZjsqIigs7E9FAJNBHXf7qW2/7yvNtv4Sx36/5zU3VKu+J3J4jBIvD5sLZ3QCtNCsjKZLMk6dRUH1VwGYe0c4xVm4TxZJw2kOkiECSKRdMkZOcBl8jg4YEq2MgkUHvpWBWaBWD7qzSgUpSgUpSgUpXzuJ1RGeRlVFUszMQFVQMliT0AHjQRfab2Ifxy3/rFqYqmcb7QySpGbaxuZI+8wkSPy4VfEi40LIwc5xsSoG+c43qd4Xx1ZX5UkcsE4XUYZgoYrnBdGVmSRQcZKMcZGcZFBLUpSgVhhkVmlApSlApSlBEWzfsjOPK0tT0PjJeePwqXqES6ReIzh3RT3S2OCwBxzLzfB8KlUukIyHQg+TCg+1K+fPX5S/SKzzV+UPpFBvSsBh5imaDNKUoFKUoFKUoKbx2zvZr6aKzljt0e1txJcEF5Fw916kKbAMQfbJ28MnpYOB8GjtowqFncheZLIS0srKMa5HO7H8w6DArNuR3ybz5MGfrXFSNApSlBhgfD/I8azSlApWBWaBULDDzL+R33W3jWOIfJklBaZ8Zxkpy1BxkAuPvjU1UFf3ItbkzSnTbzqiO59mKVCQjufBXVtOo7Axr8qg8vaXjVraXcE13cCM8ieNE0O7PzHt2LAIpOByx9b3VC8X7e8OE9vNHdprWQRyDS+WhlyCCCvQPofPhobzNTV0c8atsf9nXR+BltPGvvPcC6uo44sNFbScydwMrzVBEVup6Fgx1tj2dCg+1QeQ+kjhfjfQj59Q/srC+kvhRGe/Qb+eoeOOhG1WymKCrj0h8M/D7b69ZPpC4Z+H2v1xVmxWDGPIbUFb/ANIPDPw+1/nBWjekXhf4fb/W/wDyrMYl+SPoFYMC/JX6BQVv/SHwz8Ptvr1t/pC4Z+H2v84KsPdk+Qn1RWDaoeqIfyRQQH6/+Gfh9r/OCofjPbLhs88ETX1sYQWml+yLoZotAhifz9Z+Zjx5PltV4Fsm3qJt09UbfNUH2htFjlhuxEHEIeOYKuWEE2ktIFAy2ho0bHXTrxk7EPjL2msbloooL60aQzxsFEqlm0MG0qAdycdK+/ah45LOSaJ0Z7XVPG6sDpkgBJXI6BgGRh4q7DxqO7XJC44dJFy2VuJ27IyYKtlZMMCNmGKju2HZS2musWheG+nXTM0LAKLd8rLNcR+ycrrRdsszfxSyh0BGyAfMZ+ms1BDic1uuLyIMg259urMuBj1pIN3i6n2eYoAJLLUvZXkcqCSGRJEYZVkYMpHuI2NB96VjNZoFKUoFKUoKRccCtrvjF13qCKYRWVoq8xQ2ku90Tpz0zgfRUg3o94Yf3hbfBAP0VnhP7sX/AOK2P6burNQVg+jzhmAO4W238QePmfGvkPRvwvr3GD6D/wAatlKCqH0b8L/Aoh06FxuNgdm6++tD6MuF+NlH0x7T+HT76rdSgp49F/CvCyj+vJ+nX76wPRfwsdLQD5ppvH/zKuNKCnH0X8Mxjuzdc7XFwD4ePNzjbpWR6MeG7Yt5Bjpi5uf8XerhSgqh9HXD855D9MbXE46e4SVqPRvw/OeVN4/vq5xv7ubVtpQUnshwuK14pfxQawnIs2CtI8nrN3nVguxPgPGrtVX4Ov7M8QO37WsR7/31n+yrRQKUpQKUpQKUpQKw6ggggEEYIPQg9QazSg57P2Xtf1bhjWLTH+pszctJHRMiaAD1FYLp9Y+r0PiNhV9tbZI0VIkVEUYVVAVVA6AAbAVWpAf1fQ+A4VL5dWni/u1aqBSlKBSlKBSlKBSlKBSlKDn3bzs5bCWxKRtGZeJxq/JlkiB1JMzvpRgNZK+2MN7+ubrwzhcNupWCNUDHUxG7O3y3Y7u3vYk1X+3n3Xhn+9Yv6m4q2UCoa+7Oxs7SwO9tO27SQ4Gs7fdYyCkuwAywJA6EVM0oKVx7hd617b3URDi0ZE5QwpnSYAXcoJlCqACCEYE5hGDvUTbcK4sArM0zMrlyGuUAZ2t50IBGRyxKYjpI8zg10usEUHN4uGcY5JDyS8xYCqhZowjSNcudRJy5KwFfvhnT7Wo5q9cAEwtIBdfdxBGJum8oUcw+rt7Wem1e5R8azQKUpQVnhX7sX2TnNpZY9w1Xe39vxqzVVuFJ+zF/g9bWy+cb3Y2/T8atNApWrrnxI3B29xzitqBSlKBShpQKUpQKUpQVng37rcQ/2Nl+i4qzVWuDN+y3EB4iGz/RPVloMZrNY0jOcb4xn3eVZoFKUoFKUoFKUoK4W/ZoDy4aT9aZf7v5qsdUvifFI4ONAyayz8OCpHGjO7tzmOAqgn47AbkkAVLDtbbqSJ+bbFeveIniTHnzSOWR8zGgnqV4xxWDTq58Ok/fcxcefXNRrdr7U7QSG5bOMWqNPv5M0YKp+URQT1KgE7QTHc8MvwMeLWmfqi5z/wBK+qdqbb/XO1uc4xcI0O5xgBnAVuv3pNBNUryLxSE9JoTgZOJF6efXpUb+u21YlYHa5YHBFsjTAHrhnQFE/KYUE7SoM9p41+7w3cI+VJA5QAblmkTUiD3sRUlYcRhnXXBLFKp6NG6uPpBNB6qV5OIcShgXXcTRRKPvpHVR9JNRidqY2yYoL2RflLbSBTvjKlwuobdRQeLtyPsvDP8Aekf9Tc1a6onaLj0FxPw1I3xKOJI5hkVoplUQ3QLmJwHC521Yx76vdApSsUGaUpQKUpQKUpQVnhf7sX34pZf/ACu6s1V+97LLJdPcd4uo+ZFHG6RSctWERcoxZRrBGtujD41sOBTofsPELkDAASVYplHv1FBIT87nxoJ6lV48AuW+6cTu+ucRx20Y+beFmx8afrPgLapJLyQ5z695cafqCQLj3YxQWGlV9ex9upBje8jI6FLy5wPfoMhU/EGsfqTeoPsXEde/75to328B9hMX0nNBYaVXu68T6d74f8/c5cj5h3rest2elk/bN/duD95CVt0+DRjm/wDuUFgpUAnZOJTmKe/jbwPfLiTfzKSu6N8VNbGyvkxy7uGVR17xb+ufy4nRR9SgnaVBNFxBgBzbGPzIhlk28lBlXf3n6KynA5jvJxC7LH5CwIo9yryjt85NB5OEfuxf/i1ifz3f/CrPUHwPgLwXE88tw07TxwplkRCBBzcE6AASeYegHSpygUpSgUpSgUpSgUpSg10DOcDOMZ8ceWa2IpSgj/1CttWru1vqPVuUmfpxmveq4GBsKzSgVq6gjBAIPUHoa2pQRz8AtScm1tic5yYUznz6dakFUAYAwB4Cs0oFRnEOztpO2qe0tpW+U8KM3wYjIqTpQRlj2etYW1w2tvG56usSh/rYzUnSlB85IVYgsqkqcqSASD5g+FfSlKBSlKBSlKBSlKBSlKBSlKBSlKBSlKBSlKBSlKBSlKBSlKBSlKBSlYNBmlKUClQTdqIzO8UcVxLy5VhlkjQNHHK+nEbHUCSNQJKghc7kYNfbsx2jgvrdZ7ZsqdmUka428UkUE6W93vBoJelV/i3a6G3knSVZQbeCOYnAw4mcxxohLDLFxp3wMkb9cfK47YxrYG9WC5dFLiSNFUyRGIuJtYLhQEKNkgnwxnNBZaV8rWcSIrrnS6hlyMHDAEZB6daheKdqkimeFIbm4eGMSTCBFblI2dBYM6licEhU1NgdKCfpUVP2ls0LiS7tUMTBZA0yLoZs6VfLeqTg7HyPlXz4V2otpyoSaMNI8qxoZI9UohZld4wrHUvqkgjw3wKCZpUBb9sbRprmF5kie1bEgldE9UBDzV9b2PXAycb1tcdsbBPavbUHl8zHOQsU06wwUHJyu4x1HSgnaVE8L7TWdwVFvdW8jOCVVJVL4ABPqA5BAIyMbV5JO2lmtzLbvMimCFZZJGdBEoZ9AjZ9XqvnHqkD2h50FgrNRcHaK0eTlx3du0mnXoWVC2gqGDYBzjSQ2fKtJe09mrSK93bKYdPMDSoNGrGnVk7ZyPpoJelQJ7aWGp1N5bDlpG7EyLp0y55ZDZw2dumfaXzFfSTtbYrqDXtqujGrMyDTq9nOTtmgmqwK8N5xi3hVTNPFGGDFS7hQwQFmKkncBRnPlvXlftXZLrLXtoAjBHzPGArMGKqfW2J0tt/FPlQTNK8EHGrZ5OUlxA0pUOEWRC5QjIcKDnGN8+VeeLtPZsxUXVvqWcwYMiqTMMZiUEjU24GBnfagl6VCxdrrBjpW+syRqJAnjzhAWc41dAASfcDX2XtFaHQFurZjKSIgsyEyMvVU9b1iOmBQSlKiezfaGG9gWWBvaRXKErzED50iRVJ0k4Pz1LUHzubhI1LyMqIoyzMQqgeZJ2FaQXsbkBJI2JXUArA5XONQwdxnbPnVd7a8PlkkspEjM0MFzzJ4V0ksNDCOUKxAbQ5DY6+I3FUu14RxM3NncparbnS4lSEpGiq10ZZElRpGLa48nbozjp1AdZnnVFLOyqo6liABnYZJ99aJeRtI0SyRmRAC6BgXUN7JZc5APgTVY7c2c93wrSls3PdreTk6oyyFJY3kXWWCkhQwyDv8ah+Hdn7uDi0tzymkjaaZgRIgLpdm0ULgnI5QhckHGyrpzk4DoUM6tnQytpYq2CDhhjKnHQ7jb31u7AAkkAAZJPQAdTVa7E8OkhN7zIOSJeISzR7ph43CAPhGOMlTscGtu3/DpZ7MLChk0zwySRAgGaKORWkhGogbgdCcHGKCetbpJF1ROjr8pGDD6RX0MgBAJGTnAzucdcDxrk3HY+Lllfh1qYI+/u7JEIomlhRIQkkwaTdjhlwNIwu43WvLe8D4vpimRr1rgi8UlngJgV5YuQEydtSJlsE9PmFB2WtI5VbOkg4JBwc4I6g+8eVc67Sx8WHC7Lu/P70I8XIR05mswsFZi2xAkwTj4Z61XbOz4xDJfcqC6USTrcRlDCAzmSHvOVJ3LIpx8x232DtVaiQEkAjIxkZ3GemRVA9HUPE2md+JPdKiQoqRycnS7kvzGJTJyAqY6e0aqd7ZcbEt7LBFci5keOMODAE5aS3BCxZI9TQYt/aznO1B22lc57JTcVPEQbwXAt2ibKusWhXEcBGCu4PMMwxk9B89U7iPazik99xC3sbmZpIZGWGGOKIgqswVn1FfUCLhSSxJLA7bgB3YnzoT51yBI+LTqr3He8w3HD2EJgh0NpWNrmb2ckq6udiMEj5hJmz4hc9n7yK+jklumaRYgyqrSKrIY3CKBp3BwDvtnpig6bSuKpxLtCJfYuTELacoTDFrLFLjuzSAL91yIsjbGwK77/S4vONcsOGv+ZEl3oxboOYV7q0Ylj0FTkc0KQMnTgdTkOzUqqdguM3E8RW8hukkBkfXLDyhy2llWKLoMuEUE4HQqc71a6Ckv2IlWdjb3Rit5eILfSovMEhf/XQ61kAMb4GxG3v2xp2I7Avw99SXmsEqsi8hVEkUayCJSdRIcPIWLg76QMCrzQCgqfHexK3VxPLJMQs9tHDpCbo0MgmjlDFsHDjdSN9vj47rsJMbNrWK/aON2Dv9ro2py8sk/VslJGdBoYkBY9O+o1eKUHytIisaqzl2VQC5ABYgAFyAAAT1223qo9ouxUk01xJbXZt+9rCtwQrF/tc/Y3hdZF5bYypB1A56Vc6UHMx6JgLt5+9hklu47iSJ7dWDCOQycrOsbHJBJBz1INSHC/RusPEI7zngmOWeTAiCsee0p0F9ZyoEpG4zsMEbir5Sg5p2p9EaXtxNM906cxy6qIkOl2WJXyxOWGmMYG2CScnofMPQ2vqhrwkCHlH7AoYgRSxAhte20meh9n411SlBzjhnosEd6ly92ZNHraOSozIY40Zw2o4B5fTB2OM+NebiHogEr3B79IqTnOkQxllzMZmBcnLesTg7HpuRseoUoOZcK9EKRXMczXbvy4+WRygpK8gW49cMSNhn/Oa80voYUzSyi9kzK6kh4lIwJI5CG0suSShyduuTk9erE0oOXy+h2Nrcw97kCstuGPKTJNuJQpBJ9XIl8N9upBxWJfQ3G9q0L3TFmnWUyiJdeFj5fLyWJx0PXzHjXUaUFN452REsNlarEjQwyRtJIWCFFhUDSsYU6hIpdCuQAGqDl9ECGaeQXR+z3AnKmFcKQZSFGGG32T83vrprNjrWsT5UHfcZ3BBwemQdwfnoOT9hewN1ZcWJaOM2ccJWOTUAS5SJGkWMMSHfljVnbrg+ctxL0Xc2dZO+MoS9mukUQrs0zxyMjNqywDJ7tsbbZPRaUHJJPQ+Yo3ZLkzSLFIETlLGzkx3ConM5nq5abc/xR89efhfoVP2vM940UyNHKyLAmFdeWdAIfw0YzkjO48j2OlBRuwfYSbhqCNL8vDzuayd3VSxKFGUsWYgZ5bbb+pjx2vNKUClKUClKUCsYpSgzSlKBSlKBSlKBXyjt0ViyooZvaYKAWx0yfGlKD60pSgUpSgUpSgUpSgUpSgUpSgUpSgUpSgUpSgUpSgUpSgwBWa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QTEBUUEBIRFRQUEhcWFRcWFRkYFxcVFRsWGhQSFxcdHCgiGBwlHhgZIjEhJSwrLi4uFx8zODMsNygtLisBCgoKBQUFDgUFDisZExkrKysrKysrKysrKysrKysrKysrKysrKysrKysrKysrKysrKysrKysrKysrKysrKysrK//AABEIAJIBWgMBIgACEQEDEQH/xAAbAAEAAgMBAQAAAAAAAAAAAAAABQYBAgcEA//EAFQQAAIBAwIDBAUECRAHCQAAAAECAwAEERIhBRMxBhRBUQciMmGBUnGRkiMkM0JUdIKhsRUWJTQ1RFNihJOUs8HS0/AXQ3N10dTxVWNyg6KjssPh/8QAFAEBAAAAAAAAAAAAAAAAAAAAAP/EABQRAQAAAAAAAAAAAAAAAAAAAAD/2gAMAwEAAhEDEQA/AO40pSgUpSgxms0pQKUpQKUpQKUpQKV4uKcUjgC8wnU7aY0UFpJG+SiDc+ZPQDJJABNRw4fLdb3nqRb/AGqpyGBx+2JB9026xr6m5BMmxoPBxvtEBOqrciGA200qypyzzZYm0tCjyAplQCxXqdtwFbMPB6TBvGIleVbe2f15REWec2q4kUK3K3uQdtQ9Uj5ug8ldIXSukYwMDAx0wPCstED1APw6/PQVDs72xaa6FtJGqHFwS3ODkNDPLEYwFjXCgJkM2MggesQTURxb0nKjEBVUwXIjlXmqc6nvYdL5XMYBgjlLAEhZBsR16QFHkK0MCnqqnfPQdfP56Cm3vpBVJnhSOOSRGVQBOBkvLaxIT6mVU95Bzg7I3WrqvTfr41pyV+Svh4Dw6V9KBSlKBSlKBSlKAaUpQKUpQKUrUJgk+f8An4UG1KUoFKUoFYrNKBSlYY/pFBmlKUClKUClfJbhS5jDDWqq7LncK5cIxHkSjj8k19aBSlKBSlYI99BmlKUClKjOLcdgt2VJHzLJ9yiUapZCPBEG5956DckgAmgk6gpeLyTsUsArAEq9w4JhQjwQAg3DZ2wpCjBywI0nU8Nlut73KQkbWqsCD+MSL90/2anRuQeYMETqKAAAAABgAbAAdABQeDhfB0hJfLSTOAJJpMGRwOi7ABVBJIRQFGTtuaka0Eq6ioI1AAkZ3AbIUkeAOlsf+E+Vb0ClKUClKUClKUClKUHjlvsXMcOk/ZIZZNXgOU0K6enU83P5P0epJAc6SDg4ODnB8j76rHaPg8F1f20V1GJF7pdsFJOMiSyGcA79a24V2A4fbqyQ24VWbUQZJG3wB1Zj5UFnpUN+ta1/gf8A1v8A3qHsta/wTfzsn9+gmaVDfrWtvkP8Jpv79YbsrbHqkv8ASJ/8SgmqVCN2UtiMaZsfjNwPL/vPdWj9kLUjBWcj8aufDcf62gnqVBRdkrZc4E+5yR3q4I2zjAMuB1PSt27LWxGNMvwuJx+iSgmqVC/rWtvKf+lXH+JXxuexts6Mp70A6lSRd3OcEY8ZcfSCKCXvbwR6NQJ1yLGMebdD81emqNP2PtrTu7Qtckrd24Ae5ldd3xkxltBPrHw28MVeaBSlKBWM1mtCuAAAMDG3kKDelKUAUpSgqXGOHXEt9P3S67q/c7YGTlJNq+yXeBpbGnTvuOuv3CvVwvhN+kQWbiKSuM5c2qjOSSNg4HTA+Fe63/b8/wCK239Zd1K0EIbG98L2H42uf/tFGsr7wvLf+iH/AB6m6UEE1lf+F7aj+Rt/zNaPY8R8L6zH8hf/AJurBWBQQYsL7b7dt/ZAP2md28W+79Pd+ete4cQ1ft620+A7k2fp7xj81T9KCBexv/C9th/I2P0fbFQXCuw9zBO1wLy3luXzqnuLN5JMH7xMXKrGvhhQNqvdKCBNnxHwvbL+gyfH9915OJcL4o4TlcRtYiGOsrZe0uNhh5n/AEj5/CrTSgrnZ+1nS7n7zOszm3tvWWHlLjXd+rp1Nn58+NWOou3H2/N591tvo5l3j+36K+nE+LpCQmGkmcExwxgGRwMAkAkBVBIy7EKMjJFBIUql9oucXV7m3keLurhUgMsypdavU1rGFd8rpw+MKQ24yDULb8T4wv2MwMii2tQrcvmBJS1os+PWYvhXnOWY/c/pDp1KpXZ28vheCOeNuRi5y3K0DWtw4ikLHOdcekgKdsnY5GIC84pxa2jmW2hll03UukPA7lVaa5dUV9WZEMfKwwBC6guRuVDqlK59FxziLTOGjmWPvUekizf1Ye8yRlSSfX1RcpywHqgk+Bqa7D8WurhJDewvE6csYaFowW0DnadXtqJA2CPDHuoLPSsCvNxLiEcEZklJC5AAClmZjsqIigs7E9FAJNBHXf7qW2/7yvNtv4Sx36/5zU3VKu+J3J4jBIvD5sLZ3QCtNCsjKZLMk6dRUH1VwGYe0c4xVm4TxZJw2kOkiECSKRdMkZOcBl8jg4YEq2MgkUHvpWBWaBWD7qzSgUpSgUpSgUpXzuJ1RGeRlVFUszMQFVQMliT0AHjQRfab2Ifxy3/rFqYqmcb7QySpGbaxuZI+8wkSPy4VfEi40LIwc5xsSoG+c43qd4Xx1ZX5UkcsE4XUYZgoYrnBdGVmSRQcZKMcZGcZFBLUpSgVhhkVmlApSlApSlBEWzfsjOPK0tT0PjJeePwqXqES6ReIzh3RT3S2OCwBxzLzfB8KlUukIyHQg+TCg+1K+fPX5S/SKzzV+UPpFBvSsBh5imaDNKUoFKUoFKUoKbx2zvZr6aKzljt0e1txJcEF5Fw916kKbAMQfbJ28MnpYOB8GjtowqFncheZLIS0srKMa5HO7H8w6DArNuR3ybz5MGfrXFSNApSlBhgfD/I8azSlApWBWaBULDDzL+R33W3jWOIfJklBaZ8Zxkpy1BxkAuPvjU1UFf3ItbkzSnTbzqiO59mKVCQjufBXVtOo7Axr8qg8vaXjVraXcE13cCM8ieNE0O7PzHt2LAIpOByx9b3VC8X7e8OE9vNHdprWQRyDS+WhlyCCCvQPofPhobzNTV0c8atsf9nXR+BltPGvvPcC6uo44sNFbScydwMrzVBEVup6Fgx1tj2dCg+1QeQ+kjhfjfQj59Q/srC+kvhRGe/Qb+eoeOOhG1WymKCrj0h8M/D7b69ZPpC4Z+H2v1xVmxWDGPIbUFb/ANIPDPw+1/nBWjekXhf4fb/W/wDyrMYl+SPoFYMC/JX6BQVv/SHwz8Ptvr1t/pC4Z+H2v84KsPdk+Qn1RWDaoeqIfyRQQH6/+Gfh9r/OCofjPbLhs88ETX1sYQWml+yLoZotAhifz9Z+Zjx5PltV4Fsm3qJt09UbfNUH2htFjlhuxEHEIeOYKuWEE2ktIFAy2ho0bHXTrxk7EPjL2msbloooL60aQzxsFEqlm0MG0qAdycdK+/ah45LOSaJ0Z7XVPG6sDpkgBJXI6BgGRh4q7DxqO7XJC44dJFy2VuJ27IyYKtlZMMCNmGKju2HZS2musWheG+nXTM0LAKLd8rLNcR+ycrrRdsszfxSyh0BGyAfMZ+ms1BDic1uuLyIMg259urMuBj1pIN3i6n2eYoAJLLUvZXkcqCSGRJEYZVkYMpHuI2NB96VjNZoFKUoFKUoKRccCtrvjF13qCKYRWVoq8xQ2ku90Tpz0zgfRUg3o94Yf3hbfBAP0VnhP7sX/AOK2P6burNQVg+jzhmAO4W238QePmfGvkPRvwvr3GD6D/wAatlKCqH0b8L/Aoh06FxuNgdm6++tD6MuF+NlH0x7T+HT76rdSgp49F/CvCyj+vJ+nX76wPRfwsdLQD5ppvH/zKuNKCnH0X8Mxjuzdc7XFwD4ePNzjbpWR6MeG7Yt5Bjpi5uf8XerhSgqh9HXD855D9MbXE46e4SVqPRvw/OeVN4/vq5xv7ubVtpQUnshwuK14pfxQawnIs2CtI8nrN3nVguxPgPGrtVX4Ov7M8QO37WsR7/31n+yrRQKUpQKUpQKUpQKw6ggggEEYIPQg9QazSg57P2Xtf1bhjWLTH+pszctJHRMiaAD1FYLp9Y+r0PiNhV9tbZI0VIkVEUYVVAVVA6AAbAVWpAf1fQ+A4VL5dWni/u1aqBSlKBSlKBSlKBSlKBSlKDn3bzs5bCWxKRtGZeJxq/JlkiB1JMzvpRgNZK+2MN7+ubrwzhcNupWCNUDHUxG7O3y3Y7u3vYk1X+3n3Xhn+9Yv6m4q2UCoa+7Oxs7SwO9tO27SQ4Gs7fdYyCkuwAywJA6EVM0oKVx7hd617b3URDi0ZE5QwpnSYAXcoJlCqACCEYE5hGDvUTbcK4sArM0zMrlyGuUAZ2t50IBGRyxKYjpI8zg10usEUHN4uGcY5JDyS8xYCqhZowjSNcudRJy5KwFfvhnT7Wo5q9cAEwtIBdfdxBGJum8oUcw+rt7Wem1e5R8azQKUpQVnhX7sX2TnNpZY9w1Xe39vxqzVVuFJ+zF/g9bWy+cb3Y2/T8atNApWrrnxI3B29xzitqBSlKBShpQKUpQKUpQVng37rcQ/2Nl+i4qzVWuDN+y3EB4iGz/RPVloMZrNY0jOcb4xn3eVZoFKUoFKUoFKUoK4W/ZoDy4aT9aZf7v5qsdUvifFI4ONAyayz8OCpHGjO7tzmOAqgn47AbkkAVLDtbbqSJ+bbFeveIniTHnzSOWR8zGgnqV4xxWDTq58Ok/fcxcefXNRrdr7U7QSG5bOMWqNPv5M0YKp+URQT1KgE7QTHc8MvwMeLWmfqi5z/wBK+qdqbb/XO1uc4xcI0O5xgBnAVuv3pNBNUryLxSE9JoTgZOJF6efXpUb+u21YlYHa5YHBFsjTAHrhnQFE/KYUE7SoM9p41+7w3cI+VJA5QAblmkTUiD3sRUlYcRhnXXBLFKp6NG6uPpBNB6qV5OIcShgXXcTRRKPvpHVR9JNRidqY2yYoL2RflLbSBTvjKlwuobdRQeLtyPsvDP8Aekf9Tc1a6onaLj0FxPw1I3xKOJI5hkVoplUQ3QLmJwHC521Yx76vdApSsUGaUpQKUpQKUpQVnhf7sX34pZf/ACu6s1V+97LLJdPcd4uo+ZFHG6RSctWERcoxZRrBGtujD41sOBTofsPELkDAASVYplHv1FBIT87nxoJ6lV48AuW+6cTu+ucRx20Y+beFmx8afrPgLapJLyQ5z695cafqCQLj3YxQWGlV9ex9upBje8jI6FLy5wPfoMhU/EGsfqTeoPsXEde/75to328B9hMX0nNBYaVXu68T6d74f8/c5cj5h3rest2elk/bN/duD95CVt0+DRjm/wDuUFgpUAnZOJTmKe/jbwPfLiTfzKSu6N8VNbGyvkxy7uGVR17xb+ufy4nRR9SgnaVBNFxBgBzbGPzIhlk28lBlXf3n6KynA5jvJxC7LH5CwIo9yryjt85NB5OEfuxf/i1ifz3f/CrPUHwPgLwXE88tw07TxwplkRCBBzcE6AASeYegHSpygUpSgUpSgUpSgUpSg10DOcDOMZ8ceWa2IpSgj/1CttWru1vqPVuUmfpxmveq4GBsKzSgVq6gjBAIPUHoa2pQRz8AtScm1tic5yYUznz6dakFUAYAwB4Cs0oFRnEOztpO2qe0tpW+U8KM3wYjIqTpQRlj2etYW1w2tvG56usSh/rYzUnSlB85IVYgsqkqcqSASD5g+FfSlKBSlKBSlKBSlKBSlKBSlKBSlKBSlKBSlKBSlKBSlKBSlKBSlKBSlYNBmlKUClQTdqIzO8UcVxLy5VhlkjQNHHK+nEbHUCSNQJKghc7kYNfbsx2jgvrdZ7ZsqdmUka428UkUE6W93vBoJelV/i3a6G3knSVZQbeCOYnAw4mcxxohLDLFxp3wMkb9cfK47YxrYG9WC5dFLiSNFUyRGIuJtYLhQEKNkgnwxnNBZaV8rWcSIrrnS6hlyMHDAEZB6daheKdqkimeFIbm4eGMSTCBFblI2dBYM6licEhU1NgdKCfpUVP2ls0LiS7tUMTBZA0yLoZs6VfLeqTg7HyPlXz4V2otpyoSaMNI8qxoZI9UohZld4wrHUvqkgjw3wKCZpUBb9sbRprmF5kie1bEgldE9UBDzV9b2PXAycb1tcdsbBPavbUHl8zHOQsU06wwUHJyu4x1HSgnaVE8L7TWdwVFvdW8jOCVVJVL4ABPqA5BAIyMbV5JO2lmtzLbvMimCFZZJGdBEoZ9AjZ9XqvnHqkD2h50FgrNRcHaK0eTlx3du0mnXoWVC2gqGDYBzjSQ2fKtJe09mrSK93bKYdPMDSoNGrGnVk7ZyPpoJelQJ7aWGp1N5bDlpG7EyLp0y55ZDZw2dumfaXzFfSTtbYrqDXtqujGrMyDTq9nOTtmgmqwK8N5xi3hVTNPFGGDFS7hQwQFmKkncBRnPlvXlftXZLrLXtoAjBHzPGArMGKqfW2J0tt/FPlQTNK8EHGrZ5OUlxA0pUOEWRC5QjIcKDnGN8+VeeLtPZsxUXVvqWcwYMiqTMMZiUEjU24GBnfagl6VCxdrrBjpW+syRqJAnjzhAWc41dAASfcDX2XtFaHQFurZjKSIgsyEyMvVU9b1iOmBQSlKiezfaGG9gWWBvaRXKErzED50iRVJ0k4Pz1LUHzubhI1LyMqIoyzMQqgeZJ2FaQXsbkBJI2JXUArA5XONQwdxnbPnVd7a8PlkkspEjM0MFzzJ4V0ksNDCOUKxAbQ5DY6+I3FUu14RxM3NncparbnS4lSEpGiq10ZZElRpGLa48nbozjp1AdZnnVFLOyqo6liABnYZJ99aJeRtI0SyRmRAC6BgXUN7JZc5APgTVY7c2c93wrSls3PdreTk6oyyFJY3kXWWCkhQwyDv8ah+Hdn7uDi0tzymkjaaZgRIgLpdm0ULgnI5QhckHGyrpzk4DoUM6tnQytpYq2CDhhjKnHQ7jb31u7AAkkAAZJPQAdTVa7E8OkhN7zIOSJeISzR7ph43CAPhGOMlTscGtu3/DpZ7MLChk0zwySRAgGaKORWkhGogbgdCcHGKCetbpJF1ROjr8pGDD6RX0MgBAJGTnAzucdcDxrk3HY+Lllfh1qYI+/u7JEIomlhRIQkkwaTdjhlwNIwu43WvLe8D4vpimRr1rgi8UlngJgV5YuQEydtSJlsE9PmFB2WtI5VbOkg4JBwc4I6g+8eVc67Sx8WHC7Lu/P70I8XIR05mswsFZi2xAkwTj4Z61XbOz4xDJfcqC6USTrcRlDCAzmSHvOVJ3LIpx8x232DtVaiQEkAjIxkZ3GemRVA9HUPE2md+JPdKiQoqRycnS7kvzGJTJyAqY6e0aqd7ZcbEt7LBFci5keOMODAE5aS3BCxZI9TQYt/aznO1B22lc57JTcVPEQbwXAt2ibKusWhXEcBGCu4PMMwxk9B89U7iPazik99xC3sbmZpIZGWGGOKIgqswVn1FfUCLhSSxJLA7bgB3YnzoT51yBI+LTqr3He8w3HD2EJgh0NpWNrmb2ckq6udiMEj5hJmz4hc9n7yK+jklumaRYgyqrSKrIY3CKBp3BwDvtnpig6bSuKpxLtCJfYuTELacoTDFrLFLjuzSAL91yIsjbGwK77/S4vONcsOGv+ZEl3oxboOYV7q0Ylj0FTkc0KQMnTgdTkOzUqqdguM3E8RW8hukkBkfXLDyhy2llWKLoMuEUE4HQqc71a6Ckv2IlWdjb3Rit5eILfSovMEhf/XQ61kAMb4GxG3v2xp2I7Avw99SXmsEqsi8hVEkUayCJSdRIcPIWLg76QMCrzQCgqfHexK3VxPLJMQs9tHDpCbo0MgmjlDFsHDjdSN9vj47rsJMbNrWK/aON2Dv9ro2py8sk/VslJGdBoYkBY9O+o1eKUHytIisaqzl2VQC5ABYgAFyAAAT1223qo9ouxUk01xJbXZt+9rCtwQrF/tc/Y3hdZF5bYypB1A56Vc6UHMx6JgLt5+9hklu47iSJ7dWDCOQycrOsbHJBJBz1INSHC/RusPEI7zngmOWeTAiCsee0p0F9ZyoEpG4zsMEbir5Sg5p2p9EaXtxNM906cxy6qIkOl2WJXyxOWGmMYG2CScnofMPQ2vqhrwkCHlH7AoYgRSxAhte20meh9n411SlBzjhnosEd6ly92ZNHraOSozIY40Zw2o4B5fTB2OM+NebiHogEr3B79IqTnOkQxllzMZmBcnLesTg7HpuRseoUoOZcK9EKRXMczXbvy4+WRygpK8gW49cMSNhn/Oa80voYUzSyi9kzK6kh4lIwJI5CG0suSShyduuTk9erE0oOXy+h2Nrcw97kCstuGPKTJNuJQpBJ9XIl8N9upBxWJfQ3G9q0L3TFmnWUyiJdeFj5fLyWJx0PXzHjXUaUFN452REsNlarEjQwyRtJIWCFFhUDSsYU6hIpdCuQAGqDl9ECGaeQXR+z3AnKmFcKQZSFGGG32T83vrprNjrWsT5UHfcZ3BBwemQdwfnoOT9hewN1ZcWJaOM2ccJWOTUAS5SJGkWMMSHfljVnbrg+ctxL0Xc2dZO+MoS9mukUQrs0zxyMjNqywDJ7tsbbZPRaUHJJPQ+Yo3ZLkzSLFIETlLGzkx3ConM5nq5abc/xR89efhfoVP2vM940UyNHKyLAmFdeWdAIfw0YzkjO48j2OlBRuwfYSbhqCNL8vDzuayd3VSxKFGUsWYgZ5bbb+pjx2vNKUClKUClKUCsYpSgzSlKBSlKBSlKBXyjt0ViyooZvaYKAWx0yfGlKD60pSgUpSgUpSgUpSgUpSgUpSgUpSgUpSgUpSgUpSgUpSgwBWaUoFKUoFKUoFKUoP//Z"/>
          <p:cNvSpPr>
            <a:spLocks noChangeAspect="1" noChangeArrowheads="1"/>
          </p:cNvSpPr>
          <p:nvPr/>
        </p:nvSpPr>
        <p:spPr bwMode="auto">
          <a:xfrm>
            <a:off x="155575" y="-1393825"/>
            <a:ext cx="68865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s22.postimg.org/ty8594gz5/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221088"/>
            <a:ext cx="5628224" cy="2376264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">
            <a:off x="179512" y="4365104"/>
            <a:ext cx="2555776" cy="188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Ukur</a:t>
            </a:r>
            <a:endParaRPr lang="en-US" dirty="0"/>
          </a:p>
        </p:txBody>
      </p:sp>
      <p:pic>
        <p:nvPicPr>
          <p:cNvPr id="8196" name="Picture 4" descr="viewer-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581602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Ujung Dan </a:t>
            </a:r>
            <a:r>
              <a:rPr lang="en-US" sz="3600" dirty="0" err="1" smtClean="0"/>
              <a:t>Pangkal</a:t>
            </a:r>
            <a:r>
              <a:rPr lang="en-US" sz="3600" dirty="0" smtClean="0"/>
              <a:t> </a:t>
            </a:r>
            <a:r>
              <a:rPr lang="en-US" sz="3600" dirty="0" err="1" smtClean="0"/>
              <a:t>Garis</a:t>
            </a:r>
            <a:r>
              <a:rPr lang="en-US" sz="3600" dirty="0" smtClean="0"/>
              <a:t> </a:t>
            </a:r>
            <a:r>
              <a:rPr lang="en-US" sz="3600" dirty="0" err="1" smtClean="0"/>
              <a:t>Ukur</a:t>
            </a:r>
            <a:endParaRPr lang="en-US" sz="36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40768"/>
            <a:ext cx="4526433" cy="480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Ukuran</a:t>
            </a:r>
            <a:r>
              <a:rPr lang="en-US" sz="3600" dirty="0" smtClean="0"/>
              <a:t> Dan </a:t>
            </a:r>
            <a:r>
              <a:rPr lang="en-US" sz="3600" dirty="0" err="1" smtClean="0"/>
              <a:t>Toleransinya</a:t>
            </a:r>
            <a:endParaRPr lang="en-US" sz="360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564904"/>
            <a:ext cx="5139655" cy="402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1124744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yang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dipenuhi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. Batas-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ketidaktepatan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Cara-</a:t>
            </a:r>
            <a:r>
              <a:rPr lang="en-US" dirty="0" err="1" smtClean="0"/>
              <a:t>cara</a:t>
            </a:r>
            <a:r>
              <a:rPr lang="en-US" dirty="0" smtClean="0"/>
              <a:t> 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endParaRPr lang="en-US" dirty="0"/>
          </a:p>
        </p:txBody>
      </p:sp>
      <p:pic>
        <p:nvPicPr>
          <p:cNvPr id="5" name="Picture 2" descr="Pictu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4989531" cy="47525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00192" y="5805264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Ruang</a:t>
            </a:r>
            <a:r>
              <a:rPr lang="en-US" sz="1400" dirty="0" smtClean="0"/>
              <a:t> </a:t>
            </a:r>
            <a:r>
              <a:rPr lang="en-US" sz="1400" dirty="0" err="1" smtClean="0"/>
              <a:t>antara</a:t>
            </a:r>
            <a:r>
              <a:rPr lang="en-US" sz="1400" dirty="0" smtClean="0"/>
              <a:t> </a:t>
            </a:r>
            <a:r>
              <a:rPr lang="en-US" sz="1400" dirty="0" err="1" smtClean="0"/>
              <a:t>garis</a:t>
            </a:r>
            <a:r>
              <a:rPr lang="en-US" sz="1400" dirty="0" smtClean="0"/>
              <a:t> bantu </a:t>
            </a:r>
            <a:r>
              <a:rPr lang="en-US" sz="1400" dirty="0" err="1" smtClean="0"/>
              <a:t>terlalu</a:t>
            </a:r>
            <a:r>
              <a:rPr lang="en-US" sz="1400" dirty="0" smtClean="0"/>
              <a:t> </a:t>
            </a:r>
            <a:r>
              <a:rPr lang="en-US" sz="1400" dirty="0" err="1" smtClean="0"/>
              <a:t>sempit</a:t>
            </a:r>
            <a:r>
              <a:rPr lang="en-US" sz="1400" dirty="0" smtClean="0"/>
              <a:t>, </a:t>
            </a:r>
            <a:r>
              <a:rPr lang="en-US" sz="1400" dirty="0" err="1" smtClean="0"/>
              <a:t>anak</a:t>
            </a:r>
            <a:r>
              <a:rPr lang="en-US" sz="1400" dirty="0" smtClean="0"/>
              <a:t> </a:t>
            </a:r>
            <a:r>
              <a:rPr lang="en-US" sz="1400" dirty="0" err="1" smtClean="0"/>
              <a:t>panah</a:t>
            </a:r>
            <a:r>
              <a:rPr lang="en-US" sz="1400" dirty="0" smtClean="0"/>
              <a:t> </a:t>
            </a:r>
            <a:r>
              <a:rPr lang="en-US" sz="1400" dirty="0" err="1" smtClean="0"/>
              <a:t>diganti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titik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1340768"/>
            <a:ext cx="324036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dimensi</a:t>
            </a:r>
            <a:r>
              <a:rPr lang="en-US" dirty="0" smtClean="0"/>
              <a:t> linear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508104" y="5589240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548680"/>
            <a:ext cx="352839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dikerjakan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/>
          </a:p>
        </p:txBody>
      </p:sp>
      <p:pic>
        <p:nvPicPr>
          <p:cNvPr id="25602" name="Picture 2" descr="http://s11.postimg.org/82q5w0pf7/Pictu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565722" cy="46116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20272" y="3284984"/>
            <a:ext cx="19442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penunjuk</a:t>
            </a:r>
            <a:r>
              <a:rPr lang="en-US" dirty="0" smtClean="0"/>
              <a:t> </a:t>
            </a:r>
            <a:r>
              <a:rPr lang="en-US" dirty="0" err="1" smtClean="0"/>
              <a:t>ditarik</a:t>
            </a:r>
            <a:r>
              <a:rPr lang="en-US" dirty="0" smtClean="0"/>
              <a:t> miring 60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Angka-Angka</a:t>
            </a:r>
            <a:r>
              <a:rPr lang="en-US" sz="3600" dirty="0" smtClean="0"/>
              <a:t> </a:t>
            </a:r>
            <a:r>
              <a:rPr lang="en-US" sz="3600" dirty="0" err="1" smtClean="0"/>
              <a:t>Ukur</a:t>
            </a:r>
            <a:endParaRPr lang="en-US" sz="3600" dirty="0"/>
          </a:p>
        </p:txBody>
      </p:sp>
      <p:pic>
        <p:nvPicPr>
          <p:cNvPr id="19458" name="Picture 2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859959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Memberi</a:t>
            </a:r>
            <a:r>
              <a:rPr lang="en-US" sz="3600" dirty="0" smtClean="0"/>
              <a:t> </a:t>
            </a:r>
            <a:r>
              <a:rPr lang="en-US" sz="3600" dirty="0" err="1" smtClean="0"/>
              <a:t>Ukuran</a:t>
            </a:r>
            <a:r>
              <a:rPr lang="en-US" sz="3600" dirty="0" smtClean="0"/>
              <a:t> </a:t>
            </a:r>
            <a:r>
              <a:rPr lang="en-US" sz="3600" dirty="0" err="1" smtClean="0"/>
              <a:t>Tali</a:t>
            </a:r>
            <a:r>
              <a:rPr lang="en-US" sz="3600" dirty="0" smtClean="0"/>
              <a:t> </a:t>
            </a:r>
            <a:r>
              <a:rPr lang="en-US" sz="3600" dirty="0" err="1" smtClean="0"/>
              <a:t>Busur</a:t>
            </a:r>
            <a:r>
              <a:rPr lang="en-US" sz="3600" dirty="0" smtClean="0"/>
              <a:t>, </a:t>
            </a:r>
            <a:r>
              <a:rPr lang="en-US" sz="3600" dirty="0" err="1" smtClean="0"/>
              <a:t>Sudut</a:t>
            </a:r>
            <a:endParaRPr lang="en-US" sz="3600" dirty="0"/>
          </a:p>
        </p:txBody>
      </p:sp>
      <p:pic>
        <p:nvPicPr>
          <p:cNvPr id="4" name="Picture 4" descr="Pictur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88840"/>
            <a:ext cx="5629713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247</Words>
  <Application>Microsoft Office PowerPoint</Application>
  <PresentationFormat>On-screen Show (4:3)</PresentationFormat>
  <Paragraphs>37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Aturan Dasar Untuk  Memberi Ukuran</vt:lpstr>
      <vt:lpstr>Garis Ukur Dan Garis Bantu</vt:lpstr>
      <vt:lpstr>Tinggi dan Arah Angka Ukur</vt:lpstr>
      <vt:lpstr>Ujung Dan Pangkal Garis Ukur</vt:lpstr>
      <vt:lpstr>Ukuran Dan Toleransinya</vt:lpstr>
      <vt:lpstr>Cara-cara  Memberi Ukuran</vt:lpstr>
      <vt:lpstr>Slide 7</vt:lpstr>
      <vt:lpstr>Angka-Angka Ukur</vt:lpstr>
      <vt:lpstr>Memberi Ukuran Tali Busur, Sudut</vt:lpstr>
      <vt:lpstr>Huruf Dan Lambang Pada Angka Ukur</vt:lpstr>
      <vt:lpstr>Huruf Dan Lambang Pada Angka Ukur</vt:lpstr>
      <vt:lpstr>Dasar-Dasar Umum Memberi Ukuran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Atura Dasar Untuk  Memberi Ukuran</dc:title>
  <dc:creator>moi</dc:creator>
  <cp:lastModifiedBy>moi</cp:lastModifiedBy>
  <cp:revision>22</cp:revision>
  <dcterms:created xsi:type="dcterms:W3CDTF">2014-10-04T12:24:42Z</dcterms:created>
  <dcterms:modified xsi:type="dcterms:W3CDTF">2014-10-05T03:58:15Z</dcterms:modified>
</cp:coreProperties>
</file>