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7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91" cy="4975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27" y="1"/>
            <a:ext cx="2972590" cy="4975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2FD45-1EE3-4760-8D37-7D0929B5A34D}" type="datetimeFigureOut">
              <a:rPr lang="id-ID" smtClean="0"/>
              <a:pPr/>
              <a:t>10/10/2013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6534"/>
            <a:ext cx="2972591" cy="4975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27" y="9446534"/>
            <a:ext cx="2972590" cy="4975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4D121-378F-4053-BD7F-F3A96F4D0D0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10/10/2013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10/10/2013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10/10/2013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10/10/2013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10/10/2013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10/10/2013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10/10/2013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10/10/2013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10/10/2013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10/10/2013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C2C3954-F671-468B-B6D2-87EB55E808D9}" type="datetimeFigureOut">
              <a:rPr lang="id-ID" smtClean="0"/>
              <a:pPr/>
              <a:t>10/10/2013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2C3954-F671-468B-B6D2-87EB55E808D9}" type="datetimeFigureOut">
              <a:rPr lang="id-ID" smtClean="0"/>
              <a:pPr/>
              <a:t>10/10/2013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11BE39D-4EEF-4BB2-AC05-AE85B605481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Isi</a:t>
            </a:r>
            <a:r>
              <a:rPr lang="en-US" b="1" dirty="0" smtClean="0"/>
              <a:t> </a:t>
            </a:r>
            <a:r>
              <a:rPr lang="en-US" b="1" dirty="0" err="1" smtClean="0"/>
              <a:t>Pidato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 </a:t>
            </a:r>
            <a:endParaRPr lang="id-ID" dirty="0"/>
          </a:p>
          <a:p>
            <a:r>
              <a:rPr lang="en-US" b="1" dirty="0"/>
              <a:t>1. </a:t>
            </a: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intelektual</a:t>
            </a:r>
            <a:endParaRPr lang="id-ID" dirty="0"/>
          </a:p>
          <a:p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berpendidikan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,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.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? </a:t>
            </a:r>
            <a:r>
              <a:rPr lang="en-US" dirty="0" err="1" smtClean="0"/>
              <a:t>Pendengar</a:t>
            </a:r>
            <a:r>
              <a:rPr lang="en-US" dirty="0" smtClean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terbiasa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.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dicerna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berpikirnya</a:t>
            </a:r>
            <a:r>
              <a:rPr lang="en-US" dirty="0"/>
              <a:t> yang </a:t>
            </a:r>
            <a:r>
              <a:rPr lang="en-US" dirty="0" err="1"/>
              <a:t>kritis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, </a:t>
            </a:r>
            <a:r>
              <a:rPr lang="en-US" dirty="0" err="1"/>
              <a:t>bukti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pidato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Isi</a:t>
            </a:r>
            <a:r>
              <a:rPr lang="en-US" b="1" dirty="0" smtClean="0"/>
              <a:t> </a:t>
            </a:r>
            <a:r>
              <a:rPr lang="en-US" b="1" dirty="0" err="1" smtClean="0"/>
              <a:t>Pidato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/>
              <a:t>Moral</a:t>
            </a:r>
            <a:endParaRPr lang="id-ID" dirty="0"/>
          </a:p>
          <a:p>
            <a:r>
              <a:rPr lang="en-US" dirty="0" err="1"/>
              <a:t>Pendekatan</a:t>
            </a:r>
            <a:r>
              <a:rPr lang="en-US" dirty="0"/>
              <a:t> moral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moral, </a:t>
            </a:r>
            <a:r>
              <a:rPr lang="en-US" dirty="0" err="1"/>
              <a:t>khususnya</a:t>
            </a:r>
            <a:r>
              <a:rPr lang="en-US" dirty="0"/>
              <a:t> moral </a:t>
            </a:r>
            <a:r>
              <a:rPr lang="en-US" dirty="0" err="1"/>
              <a:t>keagamaan</a:t>
            </a:r>
            <a:r>
              <a:rPr lang="en-US" dirty="0"/>
              <a:t>.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melandasi</a:t>
            </a:r>
            <a:r>
              <a:rPr lang="en-US" dirty="0"/>
              <a:t> </a:t>
            </a:r>
            <a:r>
              <a:rPr lang="en-US" dirty="0" err="1"/>
              <a:t>pernyataannya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mengutip</a:t>
            </a:r>
            <a:r>
              <a:rPr lang="en-US" dirty="0"/>
              <a:t> </a:t>
            </a:r>
            <a:r>
              <a:rPr lang="en-US" dirty="0" err="1"/>
              <a:t>ayat-ayat</a:t>
            </a:r>
            <a:r>
              <a:rPr lang="en-US" dirty="0"/>
              <a:t> 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lain yang </a:t>
            </a:r>
            <a:r>
              <a:rPr lang="en-US" dirty="0" err="1"/>
              <a:t>cocok</a:t>
            </a:r>
            <a:r>
              <a:rPr lang="en-US" dirty="0"/>
              <a:t>.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mantap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yang </a:t>
            </a:r>
            <a:r>
              <a:rPr lang="en-US" dirty="0" err="1"/>
              <a:t>dilandasi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agama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yang </a:t>
            </a:r>
            <a:r>
              <a:rPr lang="en-US" dirty="0" err="1"/>
              <a:t>dilandasi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Isi</a:t>
            </a:r>
            <a:r>
              <a:rPr lang="en-US" b="1" dirty="0" smtClean="0"/>
              <a:t> </a:t>
            </a:r>
            <a:r>
              <a:rPr lang="en-US" b="1" dirty="0" err="1" smtClean="0"/>
              <a:t>Pidato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. </a:t>
            </a: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Emosional</a:t>
            </a:r>
            <a:endParaRPr lang="id-ID" dirty="0"/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berpendidikan</a:t>
            </a:r>
            <a:r>
              <a:rPr lang="en-US" dirty="0"/>
              <a:t>,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.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serius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pendidikannya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disentuh</a:t>
            </a:r>
            <a:r>
              <a:rPr lang="en-US" dirty="0"/>
              <a:t> </a:t>
            </a:r>
            <a:r>
              <a:rPr lang="en-US" dirty="0" err="1"/>
              <a:t>semangatnya</a:t>
            </a:r>
            <a:r>
              <a:rPr lang="en-US" dirty="0"/>
              <a:t>, </a:t>
            </a:r>
            <a:r>
              <a:rPr lang="en-US" dirty="0" err="1"/>
              <a:t>kebutuhannya</a:t>
            </a:r>
            <a:r>
              <a:rPr lang="en-US" dirty="0"/>
              <a:t>, </a:t>
            </a:r>
            <a:r>
              <a:rPr lang="en-US" dirty="0" err="1"/>
              <a:t>lingkungannya</a:t>
            </a:r>
            <a:r>
              <a:rPr lang="en-US" dirty="0"/>
              <a:t>, </a:t>
            </a:r>
            <a:r>
              <a:rPr lang="en-US" dirty="0" err="1"/>
              <a:t>keramahannya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terhanyut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pidato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668</TotalTime>
  <Words>135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Pendekatan Isi Pidato</vt:lpstr>
      <vt:lpstr>Pendekatan Isi Pidato</vt:lpstr>
      <vt:lpstr>Pendekatan Isi Pidato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Isi Pidato</dc:title>
  <dc:creator>compaq</dc:creator>
  <cp:lastModifiedBy>Manap</cp:lastModifiedBy>
  <cp:revision>21</cp:revision>
  <dcterms:created xsi:type="dcterms:W3CDTF">2010-01-11T13:14:24Z</dcterms:created>
  <dcterms:modified xsi:type="dcterms:W3CDTF">2013-10-10T06:55:28Z</dcterms:modified>
</cp:coreProperties>
</file>