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3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1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7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F60C-BA9E-497F-9441-46311A093C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err="1" smtClean="0">
                <a:latin typeface="Baskerville Old Face" panose="02020602080505020303" pitchFamily="18" charset="0"/>
              </a:rPr>
              <a:t>Tentang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Gerak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28530"/>
            <a:ext cx="8204316" cy="34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Uraian</a:t>
            </a:r>
            <a:r>
              <a:rPr lang="en-US" dirty="0" smtClean="0"/>
              <a:t> Gaya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endParaRPr lang="en-US" dirty="0"/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917575" y="2403922"/>
            <a:ext cx="3654425" cy="2990850"/>
            <a:chOff x="374" y="750"/>
            <a:chExt cx="2302" cy="1884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374" y="914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Benda diam</a:t>
              </a:r>
              <a:r>
                <a:rPr lang="en-US"/>
                <a:t>  </a:t>
              </a: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837" y="1841"/>
              <a:ext cx="1529" cy="234"/>
            </a:xfrm>
            <a:prstGeom prst="rect">
              <a:avLst/>
            </a:prstGeom>
            <a:gradFill rotWithShape="0">
              <a:gsLst>
                <a:gs pos="0">
                  <a:srgbClr val="CCFFCC">
                    <a:gamma/>
                    <a:shade val="76078"/>
                    <a:invGamma/>
                  </a:srgbClr>
                </a:gs>
                <a:gs pos="100000">
                  <a:srgbClr val="CC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94" y="1433"/>
              <a:ext cx="606" cy="39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910" y="1565"/>
              <a:ext cx="35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259" y="141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82" y="1678"/>
              <a:ext cx="0" cy="61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582" y="1025"/>
              <a:ext cx="0" cy="612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53" y="1637"/>
              <a:ext cx="39" cy="5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435" y="226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W</a:t>
              </a:r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494" y="750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N</a:t>
              </a:r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710" y="148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r>
                <a:rPr lang="en-US" sz="3200" baseline="-25000"/>
                <a:t>s</a:t>
              </a:r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947" y="1688"/>
              <a:ext cx="35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35"/>
            <p:cNvSpPr>
              <a:spLocks/>
            </p:cNvSpPr>
            <p:nvPr/>
          </p:nvSpPr>
          <p:spPr bwMode="auto">
            <a:xfrm>
              <a:off x="1920" y="2111"/>
              <a:ext cx="756" cy="214"/>
            </a:xfrm>
            <a:prstGeom prst="borderCallout2">
              <a:avLst>
                <a:gd name="adj1" fmla="val 33644"/>
                <a:gd name="adj2" fmla="val -6347"/>
                <a:gd name="adj3" fmla="val 33644"/>
                <a:gd name="adj4" fmla="val -18120"/>
                <a:gd name="adj5" fmla="val 105139"/>
                <a:gd name="adj6" fmla="val -30157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i="1"/>
                <a:t>Gaya berat</a:t>
              </a:r>
              <a:endParaRPr lang="en-US"/>
            </a:p>
          </p:txBody>
        </p:sp>
        <p:sp>
          <p:nvSpPr>
            <p:cNvPr id="18" name="AutoShape 38"/>
            <p:cNvSpPr>
              <a:spLocks/>
            </p:cNvSpPr>
            <p:nvPr/>
          </p:nvSpPr>
          <p:spPr bwMode="auto">
            <a:xfrm>
              <a:off x="1872" y="1145"/>
              <a:ext cx="804" cy="214"/>
            </a:xfrm>
            <a:prstGeom prst="borderCallout2">
              <a:avLst>
                <a:gd name="adj1" fmla="val 33644"/>
                <a:gd name="adj2" fmla="val -5972"/>
                <a:gd name="adj3" fmla="val 33644"/>
                <a:gd name="adj4" fmla="val -16917"/>
                <a:gd name="adj5" fmla="val -54671"/>
                <a:gd name="adj6" fmla="val -28356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i="1"/>
                <a:t>Gaya normal</a:t>
              </a:r>
              <a:endParaRPr lang="en-US"/>
            </a:p>
          </p:txBody>
        </p:sp>
        <p:grpSp>
          <p:nvGrpSpPr>
            <p:cNvPr id="19" name="Group 47"/>
            <p:cNvGrpSpPr>
              <a:grpSpLocks/>
            </p:cNvGrpSpPr>
            <p:nvPr/>
          </p:nvGrpSpPr>
          <p:grpSpPr bwMode="auto">
            <a:xfrm>
              <a:off x="672" y="1800"/>
              <a:ext cx="717" cy="755"/>
              <a:chOff x="672" y="1800"/>
              <a:chExt cx="717" cy="755"/>
            </a:xfrm>
          </p:grpSpPr>
          <p:sp>
            <p:nvSpPr>
              <p:cNvPr id="20" name="Text Box 45"/>
              <p:cNvSpPr txBox="1">
                <a:spLocks noChangeArrowheads="1"/>
              </p:cNvSpPr>
              <p:nvPr/>
            </p:nvSpPr>
            <p:spPr bwMode="auto">
              <a:xfrm>
                <a:off x="677" y="2187"/>
                <a:ext cx="712" cy="36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1"/>
                  <a:t>Gaya gesek</a:t>
                </a:r>
                <a:br>
                  <a:rPr lang="en-US" sz="1600" i="1"/>
                </a:br>
                <a:r>
                  <a:rPr lang="en-US" sz="1600" i="1"/>
                  <a:t>statik</a:t>
                </a:r>
                <a:endParaRPr lang="en-US"/>
              </a:p>
            </p:txBody>
          </p:sp>
          <p:sp>
            <p:nvSpPr>
              <p:cNvPr id="21" name="Line 46"/>
              <p:cNvSpPr>
                <a:spLocks noChangeShapeType="1"/>
              </p:cNvSpPr>
              <p:nvPr/>
            </p:nvSpPr>
            <p:spPr bwMode="auto">
              <a:xfrm flipV="1">
                <a:off x="672" y="1800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70"/>
          <p:cNvGrpSpPr>
            <a:grpSpLocks/>
          </p:cNvGrpSpPr>
          <p:nvPr/>
        </p:nvGrpSpPr>
        <p:grpSpPr bwMode="auto">
          <a:xfrm>
            <a:off x="5028048" y="2270572"/>
            <a:ext cx="4027488" cy="3163888"/>
            <a:chOff x="2750" y="654"/>
            <a:chExt cx="2537" cy="1993"/>
          </a:xfrm>
        </p:grpSpPr>
        <p:sp>
          <p:nvSpPr>
            <p:cNvPr id="23" name="Rectangle 67"/>
            <p:cNvSpPr>
              <a:spLocks noChangeArrowheads="1"/>
            </p:cNvSpPr>
            <p:nvPr/>
          </p:nvSpPr>
          <p:spPr bwMode="auto">
            <a:xfrm>
              <a:off x="3345" y="1829"/>
              <a:ext cx="1529" cy="234"/>
            </a:xfrm>
            <a:prstGeom prst="rect">
              <a:avLst/>
            </a:prstGeom>
            <a:gradFill rotWithShape="0">
              <a:gsLst>
                <a:gs pos="0">
                  <a:srgbClr val="CCFFCC">
                    <a:gamma/>
                    <a:shade val="76078"/>
                    <a:invGamma/>
                  </a:srgbClr>
                </a:gs>
                <a:gs pos="100000">
                  <a:srgbClr val="CC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2750" y="952"/>
              <a:ext cx="1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Benda bergerak</a:t>
              </a:r>
              <a:endParaRPr lang="en-US"/>
            </a:p>
          </p:txBody>
        </p:sp>
        <p:sp>
          <p:nvSpPr>
            <p:cNvPr id="25" name="AutoShape 39"/>
            <p:cNvSpPr>
              <a:spLocks/>
            </p:cNvSpPr>
            <p:nvPr/>
          </p:nvSpPr>
          <p:spPr bwMode="auto">
            <a:xfrm>
              <a:off x="3204" y="2186"/>
              <a:ext cx="732" cy="368"/>
            </a:xfrm>
            <a:prstGeom prst="borderCallout2">
              <a:avLst>
                <a:gd name="adj1" fmla="val 19565"/>
                <a:gd name="adj2" fmla="val -6556"/>
                <a:gd name="adj3" fmla="val 19565"/>
                <a:gd name="adj4" fmla="val -13935"/>
                <a:gd name="adj5" fmla="val -109509"/>
                <a:gd name="adj6" fmla="val -2131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Gaya gesek kinetik</a:t>
              </a:r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3740" y="1386"/>
              <a:ext cx="647" cy="4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4398" y="1528"/>
              <a:ext cx="64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5015" y="135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3199" y="1692"/>
              <a:ext cx="552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4048" y="1648"/>
              <a:ext cx="0" cy="656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048" y="949"/>
              <a:ext cx="0" cy="656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4017" y="1605"/>
              <a:ext cx="4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3890" y="22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W</a:t>
              </a:r>
              <a:endParaRPr lang="en-US"/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3954" y="65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N</a:t>
              </a:r>
              <a:endParaRPr lang="en-US"/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2978" y="1462"/>
              <a:ext cx="2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r>
                <a:rPr lang="en-US" sz="3200" baseline="-25000"/>
                <a:t>k</a:t>
              </a:r>
              <a:endParaRPr lang="en-US"/>
            </a:p>
          </p:txBody>
        </p:sp>
        <p:sp>
          <p:nvSpPr>
            <p:cNvPr id="36" name="AutoShape 31"/>
            <p:cNvSpPr>
              <a:spLocks noChangeArrowheads="1"/>
            </p:cNvSpPr>
            <p:nvPr/>
          </p:nvSpPr>
          <p:spPr bwMode="auto">
            <a:xfrm>
              <a:off x="4281" y="1015"/>
              <a:ext cx="382" cy="240"/>
            </a:xfrm>
            <a:prstGeom prst="rightArrow">
              <a:avLst>
                <a:gd name="adj1" fmla="val 50000"/>
                <a:gd name="adj2" fmla="val 39792"/>
              </a:avLst>
            </a:prstGeom>
            <a:solidFill>
              <a:srgbClr val="FF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4696" y="96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a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2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Uraian</a:t>
            </a:r>
            <a:r>
              <a:rPr lang="en-US" dirty="0"/>
              <a:t> Gaya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Miring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174" y="2398264"/>
            <a:ext cx="5164700" cy="335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7815535" cy="37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6" y="1825625"/>
            <a:ext cx="8140387" cy="35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Newton II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204316" cy="241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340616" cy="348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Gaya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" y="1825625"/>
            <a:ext cx="8186185" cy="384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1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4"/>
            <a:ext cx="8149921" cy="1303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005528"/>
            <a:ext cx="7941717" cy="199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204316" cy="36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42823"/>
            <a:ext cx="6171395" cy="16609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93" y="3303814"/>
            <a:ext cx="7868065" cy="302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83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Baskerville Old Face</vt:lpstr>
      <vt:lpstr>Calibri</vt:lpstr>
      <vt:lpstr>Calibri Light</vt:lpstr>
      <vt:lpstr>Office Theme</vt:lpstr>
      <vt:lpstr>Hukum Newton</vt:lpstr>
      <vt:lpstr>Hukum Newton I</vt:lpstr>
      <vt:lpstr>Hukum Newton II (1)</vt:lpstr>
      <vt:lpstr>Hukum Newton II (2)</vt:lpstr>
      <vt:lpstr>Hukum Newton III</vt:lpstr>
      <vt:lpstr>Jenis-Jenis Gaya (1)</vt:lpstr>
      <vt:lpstr>Jenis-Jenis Gaya (2)</vt:lpstr>
      <vt:lpstr>Jenis-Jenis Gaya (3)</vt:lpstr>
      <vt:lpstr>Jenis-Jenis Gaya (4)</vt:lpstr>
      <vt:lpstr>Jenis-Jenis Gaya (5)</vt:lpstr>
      <vt:lpstr>Uraian Gaya (1)</vt:lpstr>
      <vt:lpstr>Uraian Gaya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2014-10-14T04:06:32Z</dcterms:created>
  <dcterms:modified xsi:type="dcterms:W3CDTF">2014-10-14T04:34:01Z</dcterms:modified>
</cp:coreProperties>
</file>