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90" r:id="rId2"/>
    <p:sldId id="257" r:id="rId3"/>
    <p:sldId id="297" r:id="rId4"/>
    <p:sldId id="301" r:id="rId5"/>
    <p:sldId id="259" r:id="rId6"/>
    <p:sldId id="260" r:id="rId7"/>
    <p:sldId id="261" r:id="rId8"/>
    <p:sldId id="302" r:id="rId9"/>
    <p:sldId id="292" r:id="rId10"/>
    <p:sldId id="303" r:id="rId11"/>
    <p:sldId id="293" r:id="rId12"/>
    <p:sldId id="267" r:id="rId13"/>
    <p:sldId id="295" r:id="rId14"/>
    <p:sldId id="296" r:id="rId15"/>
    <p:sldId id="266" r:id="rId16"/>
    <p:sldId id="298" r:id="rId17"/>
    <p:sldId id="270" r:id="rId18"/>
    <p:sldId id="269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FC1C86-142E-4419-9785-9FDABB5AEB39}" type="doc">
      <dgm:prSet loTypeId="urn:microsoft.com/office/officeart/2005/8/layout/venn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8AD985-6A08-449E-A275-4F3D59704DA9}">
      <dgm:prSet phldrT="[Text]"/>
      <dgm:spPr/>
      <dgm:t>
        <a:bodyPr/>
        <a:lstStyle/>
        <a:p>
          <a:r>
            <a:rPr lang="en-US" dirty="0" err="1" smtClean="0">
              <a:ln>
                <a:solidFill>
                  <a:schemeClr val="bg1"/>
                </a:solidFill>
              </a:ln>
            </a:rPr>
            <a:t>Populasi</a:t>
          </a:r>
          <a:r>
            <a:rPr lang="en-US" dirty="0" smtClean="0">
              <a:ln>
                <a:solidFill>
                  <a:schemeClr val="bg1"/>
                </a:solidFill>
              </a:ln>
            </a:rPr>
            <a:t> </a:t>
          </a:r>
          <a:endParaRPr lang="en-US" dirty="0">
            <a:ln>
              <a:solidFill>
                <a:schemeClr val="bg1"/>
              </a:solidFill>
            </a:ln>
          </a:endParaRPr>
        </a:p>
      </dgm:t>
    </dgm:pt>
    <dgm:pt modelId="{0DE63FE2-0332-42D8-B6DB-8A125D21D448}" type="parTrans" cxnId="{EA17B999-ABBD-45D4-A509-A0619CA11B33}">
      <dgm:prSet/>
      <dgm:spPr/>
      <dgm:t>
        <a:bodyPr/>
        <a:lstStyle/>
        <a:p>
          <a:endParaRPr lang="en-US">
            <a:ln>
              <a:solidFill>
                <a:schemeClr val="bg1"/>
              </a:solidFill>
            </a:ln>
          </a:endParaRPr>
        </a:p>
      </dgm:t>
    </dgm:pt>
    <dgm:pt modelId="{2478CAB9-72A0-41F0-8DBC-817B453C644B}" type="sibTrans" cxnId="{EA17B999-ABBD-45D4-A509-A0619CA11B33}">
      <dgm:prSet/>
      <dgm:spPr/>
      <dgm:t>
        <a:bodyPr/>
        <a:lstStyle/>
        <a:p>
          <a:endParaRPr lang="en-US">
            <a:ln>
              <a:solidFill>
                <a:schemeClr val="bg1"/>
              </a:solidFill>
            </a:ln>
          </a:endParaRPr>
        </a:p>
      </dgm:t>
    </dgm:pt>
    <dgm:pt modelId="{4FAAB9C3-EF69-41C3-878D-ED9D8D0B226E}">
      <dgm:prSet phldrT="[Text]"/>
      <dgm:spPr/>
      <dgm:t>
        <a:bodyPr/>
        <a:lstStyle/>
        <a:p>
          <a:r>
            <a:rPr lang="en-US" dirty="0" err="1" smtClean="0">
              <a:ln>
                <a:solidFill>
                  <a:schemeClr val="bg1"/>
                </a:solidFill>
              </a:ln>
            </a:rPr>
            <a:t>Individu</a:t>
          </a:r>
          <a:r>
            <a:rPr lang="en-US" dirty="0" smtClean="0">
              <a:ln>
                <a:solidFill>
                  <a:schemeClr val="bg1"/>
                </a:solidFill>
              </a:ln>
            </a:rPr>
            <a:t> </a:t>
          </a:r>
          <a:endParaRPr lang="en-US" dirty="0">
            <a:ln>
              <a:solidFill>
                <a:schemeClr val="bg1"/>
              </a:solidFill>
            </a:ln>
          </a:endParaRPr>
        </a:p>
      </dgm:t>
    </dgm:pt>
    <dgm:pt modelId="{BA8BEF73-818F-4BE2-A743-4C6622587687}" type="parTrans" cxnId="{D43A72DE-F1C2-4729-896A-0616B682D36F}">
      <dgm:prSet/>
      <dgm:spPr/>
      <dgm:t>
        <a:bodyPr/>
        <a:lstStyle/>
        <a:p>
          <a:endParaRPr lang="en-US">
            <a:ln>
              <a:solidFill>
                <a:schemeClr val="bg1"/>
              </a:solidFill>
            </a:ln>
          </a:endParaRPr>
        </a:p>
      </dgm:t>
    </dgm:pt>
    <dgm:pt modelId="{26C2F308-2A28-4504-ADC7-49C3FEC183FB}" type="sibTrans" cxnId="{D43A72DE-F1C2-4729-896A-0616B682D36F}">
      <dgm:prSet/>
      <dgm:spPr/>
      <dgm:t>
        <a:bodyPr/>
        <a:lstStyle/>
        <a:p>
          <a:endParaRPr lang="en-US">
            <a:ln>
              <a:solidFill>
                <a:schemeClr val="bg1"/>
              </a:solidFill>
            </a:ln>
          </a:endParaRPr>
        </a:p>
      </dgm:t>
    </dgm:pt>
    <dgm:pt modelId="{40C92119-3B8F-4E25-B201-0CC744FD4E8D}">
      <dgm:prSet phldrT="[Text]"/>
      <dgm:spPr/>
      <dgm:t>
        <a:bodyPr/>
        <a:lstStyle/>
        <a:p>
          <a:r>
            <a:rPr lang="en-US" dirty="0" err="1" smtClean="0">
              <a:ln>
                <a:solidFill>
                  <a:schemeClr val="bg1"/>
                </a:solidFill>
              </a:ln>
            </a:rPr>
            <a:t>Kromosom</a:t>
          </a:r>
          <a:endParaRPr lang="en-US" dirty="0">
            <a:ln>
              <a:solidFill>
                <a:schemeClr val="bg1"/>
              </a:solidFill>
            </a:ln>
          </a:endParaRPr>
        </a:p>
      </dgm:t>
    </dgm:pt>
    <dgm:pt modelId="{D841D8E7-06E6-4C1B-8426-1E0400B30E77}" type="parTrans" cxnId="{9E7B6990-541F-4AC7-855C-E65FFDA134AD}">
      <dgm:prSet/>
      <dgm:spPr/>
      <dgm:t>
        <a:bodyPr/>
        <a:lstStyle/>
        <a:p>
          <a:endParaRPr lang="en-US">
            <a:ln>
              <a:solidFill>
                <a:schemeClr val="bg1"/>
              </a:solidFill>
            </a:ln>
          </a:endParaRPr>
        </a:p>
      </dgm:t>
    </dgm:pt>
    <dgm:pt modelId="{14418B41-B65E-4DF7-903E-9C2B4859F940}" type="sibTrans" cxnId="{9E7B6990-541F-4AC7-855C-E65FFDA134AD}">
      <dgm:prSet/>
      <dgm:spPr/>
      <dgm:t>
        <a:bodyPr/>
        <a:lstStyle/>
        <a:p>
          <a:endParaRPr lang="en-US">
            <a:ln>
              <a:solidFill>
                <a:schemeClr val="bg1"/>
              </a:solidFill>
            </a:ln>
          </a:endParaRPr>
        </a:p>
      </dgm:t>
    </dgm:pt>
    <dgm:pt modelId="{89CAD160-7EBE-4F90-B353-6FAA18567C23}">
      <dgm:prSet phldrT="[Text]"/>
      <dgm:spPr/>
      <dgm:t>
        <a:bodyPr/>
        <a:lstStyle/>
        <a:p>
          <a:r>
            <a:rPr lang="en-US" dirty="0" smtClean="0">
              <a:ln>
                <a:solidFill>
                  <a:schemeClr val="bg1"/>
                </a:solidFill>
              </a:ln>
            </a:rPr>
            <a:t>Gen</a:t>
          </a:r>
          <a:endParaRPr lang="en-US" dirty="0">
            <a:ln>
              <a:solidFill>
                <a:schemeClr val="bg1"/>
              </a:solidFill>
            </a:ln>
          </a:endParaRPr>
        </a:p>
      </dgm:t>
    </dgm:pt>
    <dgm:pt modelId="{DD380FD9-5982-4B8C-BA9F-19BC9DBFCDB3}" type="parTrans" cxnId="{2FD0808E-8FE3-4C2A-A599-98A9BA517325}">
      <dgm:prSet/>
      <dgm:spPr/>
      <dgm:t>
        <a:bodyPr/>
        <a:lstStyle/>
        <a:p>
          <a:endParaRPr lang="en-US">
            <a:ln>
              <a:solidFill>
                <a:schemeClr val="bg1"/>
              </a:solidFill>
            </a:ln>
          </a:endParaRPr>
        </a:p>
      </dgm:t>
    </dgm:pt>
    <dgm:pt modelId="{A1FB0172-9DE9-495B-A9CD-33ABA97F4D03}" type="sibTrans" cxnId="{2FD0808E-8FE3-4C2A-A599-98A9BA517325}">
      <dgm:prSet/>
      <dgm:spPr/>
      <dgm:t>
        <a:bodyPr/>
        <a:lstStyle/>
        <a:p>
          <a:endParaRPr lang="en-US">
            <a:ln>
              <a:solidFill>
                <a:schemeClr val="bg1"/>
              </a:solidFill>
            </a:ln>
          </a:endParaRPr>
        </a:p>
      </dgm:t>
    </dgm:pt>
    <dgm:pt modelId="{EFB93BD3-C60D-4393-85D2-8E0946C54DA1}" type="pres">
      <dgm:prSet presAssocID="{3DFC1C86-142E-4419-9785-9FDABB5AEB3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5DF055-A759-40F3-8BD2-102C1B8F636E}" type="pres">
      <dgm:prSet presAssocID="{3DFC1C86-142E-4419-9785-9FDABB5AEB39}" presName="comp1" presStyleCnt="0"/>
      <dgm:spPr/>
    </dgm:pt>
    <dgm:pt modelId="{CB336406-4C68-4A01-9636-A02B650C0B79}" type="pres">
      <dgm:prSet presAssocID="{3DFC1C86-142E-4419-9785-9FDABB5AEB39}" presName="circle1" presStyleLbl="node1" presStyleIdx="0" presStyleCnt="4"/>
      <dgm:spPr/>
      <dgm:t>
        <a:bodyPr/>
        <a:lstStyle/>
        <a:p>
          <a:endParaRPr lang="en-US"/>
        </a:p>
      </dgm:t>
    </dgm:pt>
    <dgm:pt modelId="{36C01533-AAFB-4C78-B110-25B1C331D4BC}" type="pres">
      <dgm:prSet presAssocID="{3DFC1C86-142E-4419-9785-9FDABB5AEB39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04B84-4A59-4A5F-8463-DB997EF47087}" type="pres">
      <dgm:prSet presAssocID="{3DFC1C86-142E-4419-9785-9FDABB5AEB39}" presName="comp2" presStyleCnt="0"/>
      <dgm:spPr/>
    </dgm:pt>
    <dgm:pt modelId="{CBB4FB2B-FD44-4204-AFA1-BEDECF67BD7B}" type="pres">
      <dgm:prSet presAssocID="{3DFC1C86-142E-4419-9785-9FDABB5AEB39}" presName="circle2" presStyleLbl="node1" presStyleIdx="1" presStyleCnt="4"/>
      <dgm:spPr/>
      <dgm:t>
        <a:bodyPr/>
        <a:lstStyle/>
        <a:p>
          <a:endParaRPr lang="en-US"/>
        </a:p>
      </dgm:t>
    </dgm:pt>
    <dgm:pt modelId="{1AF74B3E-C7FB-46C5-9F3A-E373EEE42FF8}" type="pres">
      <dgm:prSet presAssocID="{3DFC1C86-142E-4419-9785-9FDABB5AEB39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CA494-E92A-4728-A02F-0D38B1913E39}" type="pres">
      <dgm:prSet presAssocID="{3DFC1C86-142E-4419-9785-9FDABB5AEB39}" presName="comp3" presStyleCnt="0"/>
      <dgm:spPr/>
    </dgm:pt>
    <dgm:pt modelId="{CA4F8640-54DA-45BA-AFC1-596DAB6EA28D}" type="pres">
      <dgm:prSet presAssocID="{3DFC1C86-142E-4419-9785-9FDABB5AEB39}" presName="circle3" presStyleLbl="node1" presStyleIdx="2" presStyleCnt="4"/>
      <dgm:spPr/>
      <dgm:t>
        <a:bodyPr/>
        <a:lstStyle/>
        <a:p>
          <a:endParaRPr lang="en-US"/>
        </a:p>
      </dgm:t>
    </dgm:pt>
    <dgm:pt modelId="{74703C10-1BA3-4FB6-B099-9D3F01CEEFAC}" type="pres">
      <dgm:prSet presAssocID="{3DFC1C86-142E-4419-9785-9FDABB5AEB39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61266-3BB2-4F09-BFEC-418F34163540}" type="pres">
      <dgm:prSet presAssocID="{3DFC1C86-142E-4419-9785-9FDABB5AEB39}" presName="comp4" presStyleCnt="0"/>
      <dgm:spPr/>
    </dgm:pt>
    <dgm:pt modelId="{CBAFCB1B-BBD8-45A7-AC47-422582E4683B}" type="pres">
      <dgm:prSet presAssocID="{3DFC1C86-142E-4419-9785-9FDABB5AEB39}" presName="circle4" presStyleLbl="node1" presStyleIdx="3" presStyleCnt="4"/>
      <dgm:spPr/>
      <dgm:t>
        <a:bodyPr/>
        <a:lstStyle/>
        <a:p>
          <a:endParaRPr lang="en-US"/>
        </a:p>
      </dgm:t>
    </dgm:pt>
    <dgm:pt modelId="{B5431C3F-6473-4743-BDF7-F384F7D5BE1E}" type="pres">
      <dgm:prSet presAssocID="{3DFC1C86-142E-4419-9785-9FDABB5AEB39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C33943-A96D-460D-A32E-881FCDD57253}" type="presOf" srcId="{4FAAB9C3-EF69-41C3-878D-ED9D8D0B226E}" destId="{CBB4FB2B-FD44-4204-AFA1-BEDECF67BD7B}" srcOrd="0" destOrd="0" presId="urn:microsoft.com/office/officeart/2005/8/layout/venn2"/>
    <dgm:cxn modelId="{CDD1875A-1E05-4024-B76A-B1268EC6F4C6}" type="presOf" srcId="{3DFC1C86-142E-4419-9785-9FDABB5AEB39}" destId="{EFB93BD3-C60D-4393-85D2-8E0946C54DA1}" srcOrd="0" destOrd="0" presId="urn:microsoft.com/office/officeart/2005/8/layout/venn2"/>
    <dgm:cxn modelId="{BB1B0BAE-DC1D-4C91-A573-1794509314D6}" type="presOf" srcId="{338AD985-6A08-449E-A275-4F3D59704DA9}" destId="{CB336406-4C68-4A01-9636-A02B650C0B79}" srcOrd="0" destOrd="0" presId="urn:microsoft.com/office/officeart/2005/8/layout/venn2"/>
    <dgm:cxn modelId="{A5DDAEF2-8BCC-4E86-84BD-FC9A23088085}" type="presOf" srcId="{4FAAB9C3-EF69-41C3-878D-ED9D8D0B226E}" destId="{1AF74B3E-C7FB-46C5-9F3A-E373EEE42FF8}" srcOrd="1" destOrd="0" presId="urn:microsoft.com/office/officeart/2005/8/layout/venn2"/>
    <dgm:cxn modelId="{52A951A1-55AB-4A25-8395-450CD94FEBF7}" type="presOf" srcId="{338AD985-6A08-449E-A275-4F3D59704DA9}" destId="{36C01533-AAFB-4C78-B110-25B1C331D4BC}" srcOrd="1" destOrd="0" presId="urn:microsoft.com/office/officeart/2005/8/layout/venn2"/>
    <dgm:cxn modelId="{9E7B6990-541F-4AC7-855C-E65FFDA134AD}" srcId="{3DFC1C86-142E-4419-9785-9FDABB5AEB39}" destId="{40C92119-3B8F-4E25-B201-0CC744FD4E8D}" srcOrd="2" destOrd="0" parTransId="{D841D8E7-06E6-4C1B-8426-1E0400B30E77}" sibTransId="{14418B41-B65E-4DF7-903E-9C2B4859F940}"/>
    <dgm:cxn modelId="{E8DABFB9-2C1B-4862-A2F3-5FEA370DDC48}" type="presOf" srcId="{89CAD160-7EBE-4F90-B353-6FAA18567C23}" destId="{CBAFCB1B-BBD8-45A7-AC47-422582E4683B}" srcOrd="0" destOrd="0" presId="urn:microsoft.com/office/officeart/2005/8/layout/venn2"/>
    <dgm:cxn modelId="{EA17B999-ABBD-45D4-A509-A0619CA11B33}" srcId="{3DFC1C86-142E-4419-9785-9FDABB5AEB39}" destId="{338AD985-6A08-449E-A275-4F3D59704DA9}" srcOrd="0" destOrd="0" parTransId="{0DE63FE2-0332-42D8-B6DB-8A125D21D448}" sibTransId="{2478CAB9-72A0-41F0-8DBC-817B453C644B}"/>
    <dgm:cxn modelId="{C20A59A7-EF74-4B6D-BABA-E149BBAA76D9}" type="presOf" srcId="{40C92119-3B8F-4E25-B201-0CC744FD4E8D}" destId="{CA4F8640-54DA-45BA-AFC1-596DAB6EA28D}" srcOrd="0" destOrd="0" presId="urn:microsoft.com/office/officeart/2005/8/layout/venn2"/>
    <dgm:cxn modelId="{473CD994-C003-44B8-B9D5-476908A13318}" type="presOf" srcId="{89CAD160-7EBE-4F90-B353-6FAA18567C23}" destId="{B5431C3F-6473-4743-BDF7-F384F7D5BE1E}" srcOrd="1" destOrd="0" presId="urn:microsoft.com/office/officeart/2005/8/layout/venn2"/>
    <dgm:cxn modelId="{D43A72DE-F1C2-4729-896A-0616B682D36F}" srcId="{3DFC1C86-142E-4419-9785-9FDABB5AEB39}" destId="{4FAAB9C3-EF69-41C3-878D-ED9D8D0B226E}" srcOrd="1" destOrd="0" parTransId="{BA8BEF73-818F-4BE2-A743-4C6622587687}" sibTransId="{26C2F308-2A28-4504-ADC7-49C3FEC183FB}"/>
    <dgm:cxn modelId="{905DF466-73E2-43AE-A81E-281A3FB524A6}" type="presOf" srcId="{40C92119-3B8F-4E25-B201-0CC744FD4E8D}" destId="{74703C10-1BA3-4FB6-B099-9D3F01CEEFAC}" srcOrd="1" destOrd="0" presId="urn:microsoft.com/office/officeart/2005/8/layout/venn2"/>
    <dgm:cxn modelId="{2FD0808E-8FE3-4C2A-A599-98A9BA517325}" srcId="{3DFC1C86-142E-4419-9785-9FDABB5AEB39}" destId="{89CAD160-7EBE-4F90-B353-6FAA18567C23}" srcOrd="3" destOrd="0" parTransId="{DD380FD9-5982-4B8C-BA9F-19BC9DBFCDB3}" sibTransId="{A1FB0172-9DE9-495B-A9CD-33ABA97F4D03}"/>
    <dgm:cxn modelId="{3767925F-E3D0-4C40-947F-AEE9BE7C588E}" type="presParOf" srcId="{EFB93BD3-C60D-4393-85D2-8E0946C54DA1}" destId="{075DF055-A759-40F3-8BD2-102C1B8F636E}" srcOrd="0" destOrd="0" presId="urn:microsoft.com/office/officeart/2005/8/layout/venn2"/>
    <dgm:cxn modelId="{E9F420D8-4B53-4929-8F1F-5E4F8131DAE4}" type="presParOf" srcId="{075DF055-A759-40F3-8BD2-102C1B8F636E}" destId="{CB336406-4C68-4A01-9636-A02B650C0B79}" srcOrd="0" destOrd="0" presId="urn:microsoft.com/office/officeart/2005/8/layout/venn2"/>
    <dgm:cxn modelId="{92E2EEB6-468A-44C7-9D6E-EE7B545A437F}" type="presParOf" srcId="{075DF055-A759-40F3-8BD2-102C1B8F636E}" destId="{36C01533-AAFB-4C78-B110-25B1C331D4BC}" srcOrd="1" destOrd="0" presId="urn:microsoft.com/office/officeart/2005/8/layout/venn2"/>
    <dgm:cxn modelId="{D743AF0B-D185-4F22-8B72-C0949619D1E9}" type="presParOf" srcId="{EFB93BD3-C60D-4393-85D2-8E0946C54DA1}" destId="{07804B84-4A59-4A5F-8463-DB997EF47087}" srcOrd="1" destOrd="0" presId="urn:microsoft.com/office/officeart/2005/8/layout/venn2"/>
    <dgm:cxn modelId="{51DB97C9-2635-48AB-A26E-1A32EA23B23E}" type="presParOf" srcId="{07804B84-4A59-4A5F-8463-DB997EF47087}" destId="{CBB4FB2B-FD44-4204-AFA1-BEDECF67BD7B}" srcOrd="0" destOrd="0" presId="urn:microsoft.com/office/officeart/2005/8/layout/venn2"/>
    <dgm:cxn modelId="{4D74B4B6-3267-4099-BF69-6AE885BDA0D3}" type="presParOf" srcId="{07804B84-4A59-4A5F-8463-DB997EF47087}" destId="{1AF74B3E-C7FB-46C5-9F3A-E373EEE42FF8}" srcOrd="1" destOrd="0" presId="urn:microsoft.com/office/officeart/2005/8/layout/venn2"/>
    <dgm:cxn modelId="{ABE7BDFD-66FA-408B-9AA8-C773A843E40A}" type="presParOf" srcId="{EFB93BD3-C60D-4393-85D2-8E0946C54DA1}" destId="{525CA494-E92A-4728-A02F-0D38B1913E39}" srcOrd="2" destOrd="0" presId="urn:microsoft.com/office/officeart/2005/8/layout/venn2"/>
    <dgm:cxn modelId="{9239F0E9-2F7F-4C8B-8C86-EF3C0590051F}" type="presParOf" srcId="{525CA494-E92A-4728-A02F-0D38B1913E39}" destId="{CA4F8640-54DA-45BA-AFC1-596DAB6EA28D}" srcOrd="0" destOrd="0" presId="urn:microsoft.com/office/officeart/2005/8/layout/venn2"/>
    <dgm:cxn modelId="{1CC4A13D-B8BF-4BE1-B29C-F911C2548DFF}" type="presParOf" srcId="{525CA494-E92A-4728-A02F-0D38B1913E39}" destId="{74703C10-1BA3-4FB6-B099-9D3F01CEEFAC}" srcOrd="1" destOrd="0" presId="urn:microsoft.com/office/officeart/2005/8/layout/venn2"/>
    <dgm:cxn modelId="{EA3A2D46-F747-47DD-9671-9B4911D2C0AD}" type="presParOf" srcId="{EFB93BD3-C60D-4393-85D2-8E0946C54DA1}" destId="{D9861266-3BB2-4F09-BFEC-418F34163540}" srcOrd="3" destOrd="0" presId="urn:microsoft.com/office/officeart/2005/8/layout/venn2"/>
    <dgm:cxn modelId="{18CC1E27-5FFE-4F4E-AB06-B9B78F66E745}" type="presParOf" srcId="{D9861266-3BB2-4F09-BFEC-418F34163540}" destId="{CBAFCB1B-BBD8-45A7-AC47-422582E4683B}" srcOrd="0" destOrd="0" presId="urn:microsoft.com/office/officeart/2005/8/layout/venn2"/>
    <dgm:cxn modelId="{4C6F4A3D-E4D3-4771-B252-39F307462FEB}" type="presParOf" srcId="{D9861266-3BB2-4F09-BFEC-418F34163540}" destId="{B5431C3F-6473-4743-BDF7-F384F7D5BE1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28E3B8-DF04-492A-8053-8B14EDC0854B}" type="doc">
      <dgm:prSet loTypeId="urn:microsoft.com/office/officeart/2005/8/layout/cycle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51B351-4E9F-4385-95C6-C81F597072DD}">
      <dgm:prSet phldrT="[Text]" custT="1"/>
      <dgm:spPr/>
      <dgm:t>
        <a:bodyPr/>
        <a:lstStyle/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Evaluasi</a:t>
          </a:r>
          <a:r>
            <a:rPr lang="en-US" sz="2000" b="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fittnes</a:t>
          </a:r>
          <a:endParaRPr lang="en-US" sz="2000" b="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C4A3681-AF8E-4CF3-8E0A-879D7CD38584}" type="parTrans" cxnId="{12E7FB0A-B56B-4E82-BC80-1DA32881ADC9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567C20B-41E6-4D85-A233-E3BCCCAD6E0B}" type="sibTrans" cxnId="{12E7FB0A-B56B-4E82-BC80-1DA32881ADC9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16E86B0-9C9A-49F9-8FC7-057729A04CC2}">
      <dgm:prSet phldrT="[Text]" custT="1"/>
      <dgm:spPr/>
      <dgm:t>
        <a:bodyPr/>
        <a:lstStyle/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Seleksi</a:t>
          </a:r>
          <a:r>
            <a:rPr lang="en-US" sz="2000" b="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individu</a:t>
          </a:r>
          <a:endParaRPr lang="en-US" sz="2000" b="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F387783-4606-454E-BB87-5F04EA68ABF6}" type="parTrans" cxnId="{192B14BF-1871-4361-B68A-4E5FCB0C24C5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20C6036-1144-4527-9F45-69A852DD0E2C}" type="sibTrans" cxnId="{192B14BF-1871-4361-B68A-4E5FCB0C24C5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F505152-85D1-4E7C-959F-39888A273850}">
      <dgm:prSet phldrT="[Text]" custT="1"/>
      <dgm:spPr/>
      <dgm:t>
        <a:bodyPr/>
        <a:lstStyle/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Reproduksi</a:t>
          </a:r>
          <a:r>
            <a:rPr lang="en-US" sz="2000" b="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r>
            <a:rPr lang="en-US" sz="2000" b="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CO &amp; </a:t>
          </a:r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mutasi</a:t>
          </a:r>
          <a:endParaRPr lang="en-US" sz="2000" b="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E608F51-A701-485B-ACE3-E28AE2B3FB7D}" type="parTrans" cxnId="{C1199962-074B-4061-8873-D837E77413BE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FB3C280-AA22-4A79-A272-B88836E27ABB}" type="sibTrans" cxnId="{C1199962-074B-4061-8873-D837E77413BE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650D5B3-8738-488A-8E8F-F9A888D7C013}">
      <dgm:prSet phldrT="[Text]" custT="1"/>
      <dgm:spPr/>
      <dgm:t>
        <a:bodyPr/>
        <a:lstStyle/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Populasi</a:t>
          </a:r>
          <a:endParaRPr lang="en-US" sz="2000" b="0" dirty="0" smtClean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baru</a:t>
          </a:r>
          <a:r>
            <a:rPr lang="en-US" sz="2000" b="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en-US" sz="2000" b="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F4123B2-DBB7-4968-ACB7-9A03A8B1F5DB}" type="parTrans" cxnId="{43F393A1-265B-47C4-BFBF-4222A35EEC9C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9AB245E-AC4A-4A91-8792-E9743E6AC9C9}" type="sibTrans" cxnId="{43F393A1-265B-47C4-BFBF-4222A35EEC9C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586EA19-A8BC-4A73-86CB-A092B05204A4}" type="pres">
      <dgm:prSet presAssocID="{6828E3B8-DF04-492A-8053-8B14EDC085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9DB255-410E-40D4-A2C2-DE9CCFA8D649}" type="pres">
      <dgm:prSet presAssocID="{0A51B351-4E9F-4385-95C6-C81F597072D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F18A7-6AC7-42EC-93D6-FD2BEB4AF1ED}" type="pres">
      <dgm:prSet presAssocID="{0A51B351-4E9F-4385-95C6-C81F597072DD}" presName="spNode" presStyleCnt="0"/>
      <dgm:spPr/>
    </dgm:pt>
    <dgm:pt modelId="{71B690C8-2248-4345-9871-757FADAB9FD5}" type="pres">
      <dgm:prSet presAssocID="{8567C20B-41E6-4D85-A233-E3BCCCAD6E0B}" presName="sibTrans" presStyleLbl="sibTrans1D1" presStyleIdx="0" presStyleCnt="4"/>
      <dgm:spPr/>
      <dgm:t>
        <a:bodyPr/>
        <a:lstStyle/>
        <a:p>
          <a:endParaRPr lang="en-US"/>
        </a:p>
      </dgm:t>
    </dgm:pt>
    <dgm:pt modelId="{7FF9D3DD-E0CC-465D-B5BF-7CB1D9D8A5BF}" type="pres">
      <dgm:prSet presAssocID="{416E86B0-9C9A-49F9-8FC7-057729A04CC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89A4F-5643-44F6-9605-62A434C79880}" type="pres">
      <dgm:prSet presAssocID="{416E86B0-9C9A-49F9-8FC7-057729A04CC2}" presName="spNode" presStyleCnt="0"/>
      <dgm:spPr/>
    </dgm:pt>
    <dgm:pt modelId="{74D5D8C2-2F6C-4353-848F-6557BE9DF314}" type="pres">
      <dgm:prSet presAssocID="{F20C6036-1144-4527-9F45-69A852DD0E2C}" presName="sibTrans" presStyleLbl="sibTrans1D1" presStyleIdx="1" presStyleCnt="4"/>
      <dgm:spPr/>
      <dgm:t>
        <a:bodyPr/>
        <a:lstStyle/>
        <a:p>
          <a:endParaRPr lang="en-US"/>
        </a:p>
      </dgm:t>
    </dgm:pt>
    <dgm:pt modelId="{D0F0EC84-3506-4A67-B743-4E831BECF469}" type="pres">
      <dgm:prSet presAssocID="{CF505152-85D1-4E7C-959F-39888A273850}" presName="node" presStyleLbl="node1" presStyleIdx="2" presStyleCnt="4" custScaleX="137123" custRadScaleRad="107065" custRadScaleInc="-20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85B60-CAC8-4DC5-8D53-530C4E916A21}" type="pres">
      <dgm:prSet presAssocID="{CF505152-85D1-4E7C-959F-39888A273850}" presName="spNode" presStyleCnt="0"/>
      <dgm:spPr/>
    </dgm:pt>
    <dgm:pt modelId="{757C6DDF-FA2D-4E78-8A5F-09009AABC953}" type="pres">
      <dgm:prSet presAssocID="{FFB3C280-AA22-4A79-A272-B88836E27ABB}" presName="sibTrans" presStyleLbl="sibTrans1D1" presStyleIdx="2" presStyleCnt="4"/>
      <dgm:spPr/>
      <dgm:t>
        <a:bodyPr/>
        <a:lstStyle/>
        <a:p>
          <a:endParaRPr lang="en-US"/>
        </a:p>
      </dgm:t>
    </dgm:pt>
    <dgm:pt modelId="{476B510C-000D-4A2D-836D-2EFD0B1696F2}" type="pres">
      <dgm:prSet presAssocID="{3650D5B3-8738-488A-8E8F-F9A888D7C013}" presName="node" presStyleLbl="node1" presStyleIdx="3" presStyleCnt="4" custScaleX="126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33D8D-06E5-451A-AAE4-908BABB01B94}" type="pres">
      <dgm:prSet presAssocID="{3650D5B3-8738-488A-8E8F-F9A888D7C013}" presName="spNode" presStyleCnt="0"/>
      <dgm:spPr/>
    </dgm:pt>
    <dgm:pt modelId="{EA23C125-FD9C-4C77-80BB-0087AA93079F}" type="pres">
      <dgm:prSet presAssocID="{69AB245E-AC4A-4A91-8792-E9743E6AC9C9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9E162E6C-2163-4DD2-A1FE-94688660AFC0}" type="presOf" srcId="{F20C6036-1144-4527-9F45-69A852DD0E2C}" destId="{74D5D8C2-2F6C-4353-848F-6557BE9DF314}" srcOrd="0" destOrd="0" presId="urn:microsoft.com/office/officeart/2005/8/layout/cycle5"/>
    <dgm:cxn modelId="{94042EBB-B337-450E-B9D7-531255A24F8B}" type="presOf" srcId="{69AB245E-AC4A-4A91-8792-E9743E6AC9C9}" destId="{EA23C125-FD9C-4C77-80BB-0087AA93079F}" srcOrd="0" destOrd="0" presId="urn:microsoft.com/office/officeart/2005/8/layout/cycle5"/>
    <dgm:cxn modelId="{43F393A1-265B-47C4-BFBF-4222A35EEC9C}" srcId="{6828E3B8-DF04-492A-8053-8B14EDC0854B}" destId="{3650D5B3-8738-488A-8E8F-F9A888D7C013}" srcOrd="3" destOrd="0" parTransId="{9F4123B2-DBB7-4968-ACB7-9A03A8B1F5DB}" sibTransId="{69AB245E-AC4A-4A91-8792-E9743E6AC9C9}"/>
    <dgm:cxn modelId="{F4B27462-5B5E-47BB-898F-E16F5CC83474}" type="presOf" srcId="{CF505152-85D1-4E7C-959F-39888A273850}" destId="{D0F0EC84-3506-4A67-B743-4E831BECF469}" srcOrd="0" destOrd="0" presId="urn:microsoft.com/office/officeart/2005/8/layout/cycle5"/>
    <dgm:cxn modelId="{68DF0F16-6E20-44F0-B5BF-F8FDBF88A718}" type="presOf" srcId="{416E86B0-9C9A-49F9-8FC7-057729A04CC2}" destId="{7FF9D3DD-E0CC-465D-B5BF-7CB1D9D8A5BF}" srcOrd="0" destOrd="0" presId="urn:microsoft.com/office/officeart/2005/8/layout/cycle5"/>
    <dgm:cxn modelId="{80EC175D-100B-4914-9898-C8904AA996AB}" type="presOf" srcId="{0A51B351-4E9F-4385-95C6-C81F597072DD}" destId="{809DB255-410E-40D4-A2C2-DE9CCFA8D649}" srcOrd="0" destOrd="0" presId="urn:microsoft.com/office/officeart/2005/8/layout/cycle5"/>
    <dgm:cxn modelId="{5A97DC8E-05DB-48B8-922A-3CBDAEB23232}" type="presOf" srcId="{3650D5B3-8738-488A-8E8F-F9A888D7C013}" destId="{476B510C-000D-4A2D-836D-2EFD0B1696F2}" srcOrd="0" destOrd="0" presId="urn:microsoft.com/office/officeart/2005/8/layout/cycle5"/>
    <dgm:cxn modelId="{9D1D4FA1-A2DB-44AA-9B8F-153DBC1EB9DF}" type="presOf" srcId="{8567C20B-41E6-4D85-A233-E3BCCCAD6E0B}" destId="{71B690C8-2248-4345-9871-757FADAB9FD5}" srcOrd="0" destOrd="0" presId="urn:microsoft.com/office/officeart/2005/8/layout/cycle5"/>
    <dgm:cxn modelId="{C1199962-074B-4061-8873-D837E77413BE}" srcId="{6828E3B8-DF04-492A-8053-8B14EDC0854B}" destId="{CF505152-85D1-4E7C-959F-39888A273850}" srcOrd="2" destOrd="0" parTransId="{7E608F51-A701-485B-ACE3-E28AE2B3FB7D}" sibTransId="{FFB3C280-AA22-4A79-A272-B88836E27ABB}"/>
    <dgm:cxn modelId="{12E7FB0A-B56B-4E82-BC80-1DA32881ADC9}" srcId="{6828E3B8-DF04-492A-8053-8B14EDC0854B}" destId="{0A51B351-4E9F-4385-95C6-C81F597072DD}" srcOrd="0" destOrd="0" parTransId="{CC4A3681-AF8E-4CF3-8E0A-879D7CD38584}" sibTransId="{8567C20B-41E6-4D85-A233-E3BCCCAD6E0B}"/>
    <dgm:cxn modelId="{FE21893C-9CAC-4176-B937-0069E759F77B}" type="presOf" srcId="{FFB3C280-AA22-4A79-A272-B88836E27ABB}" destId="{757C6DDF-FA2D-4E78-8A5F-09009AABC953}" srcOrd="0" destOrd="0" presId="urn:microsoft.com/office/officeart/2005/8/layout/cycle5"/>
    <dgm:cxn modelId="{192B14BF-1871-4361-B68A-4E5FCB0C24C5}" srcId="{6828E3B8-DF04-492A-8053-8B14EDC0854B}" destId="{416E86B0-9C9A-49F9-8FC7-057729A04CC2}" srcOrd="1" destOrd="0" parTransId="{5F387783-4606-454E-BB87-5F04EA68ABF6}" sibTransId="{F20C6036-1144-4527-9F45-69A852DD0E2C}"/>
    <dgm:cxn modelId="{DBB0FFB1-8471-4A8A-A8F9-A36A2C350A59}" type="presOf" srcId="{6828E3B8-DF04-492A-8053-8B14EDC0854B}" destId="{F586EA19-A8BC-4A73-86CB-A092B05204A4}" srcOrd="0" destOrd="0" presId="urn:microsoft.com/office/officeart/2005/8/layout/cycle5"/>
    <dgm:cxn modelId="{5428EECF-9F82-4B1C-B775-75627940D58C}" type="presParOf" srcId="{F586EA19-A8BC-4A73-86CB-A092B05204A4}" destId="{809DB255-410E-40D4-A2C2-DE9CCFA8D649}" srcOrd="0" destOrd="0" presId="urn:microsoft.com/office/officeart/2005/8/layout/cycle5"/>
    <dgm:cxn modelId="{DA3F2B2A-8F36-462F-9D27-15679FE104D2}" type="presParOf" srcId="{F586EA19-A8BC-4A73-86CB-A092B05204A4}" destId="{490F18A7-6AC7-42EC-93D6-FD2BEB4AF1ED}" srcOrd="1" destOrd="0" presId="urn:microsoft.com/office/officeart/2005/8/layout/cycle5"/>
    <dgm:cxn modelId="{0BD95A75-AC6C-4536-BF8C-1D2F6A168FBF}" type="presParOf" srcId="{F586EA19-A8BC-4A73-86CB-A092B05204A4}" destId="{71B690C8-2248-4345-9871-757FADAB9FD5}" srcOrd="2" destOrd="0" presId="urn:microsoft.com/office/officeart/2005/8/layout/cycle5"/>
    <dgm:cxn modelId="{235CD2B3-E691-44C3-AA5C-99038C770190}" type="presParOf" srcId="{F586EA19-A8BC-4A73-86CB-A092B05204A4}" destId="{7FF9D3DD-E0CC-465D-B5BF-7CB1D9D8A5BF}" srcOrd="3" destOrd="0" presId="urn:microsoft.com/office/officeart/2005/8/layout/cycle5"/>
    <dgm:cxn modelId="{1F51AC8D-4B7D-47A6-A3AA-3DC22D70C590}" type="presParOf" srcId="{F586EA19-A8BC-4A73-86CB-A092B05204A4}" destId="{5A089A4F-5643-44F6-9605-62A434C79880}" srcOrd="4" destOrd="0" presId="urn:microsoft.com/office/officeart/2005/8/layout/cycle5"/>
    <dgm:cxn modelId="{33E5AF90-91C3-4E89-9C2F-C5F1AC3EAF36}" type="presParOf" srcId="{F586EA19-A8BC-4A73-86CB-A092B05204A4}" destId="{74D5D8C2-2F6C-4353-848F-6557BE9DF314}" srcOrd="5" destOrd="0" presId="urn:microsoft.com/office/officeart/2005/8/layout/cycle5"/>
    <dgm:cxn modelId="{045F7CAC-D0B7-4C2C-9699-91F516FA2594}" type="presParOf" srcId="{F586EA19-A8BC-4A73-86CB-A092B05204A4}" destId="{D0F0EC84-3506-4A67-B743-4E831BECF469}" srcOrd="6" destOrd="0" presId="urn:microsoft.com/office/officeart/2005/8/layout/cycle5"/>
    <dgm:cxn modelId="{6DCC75E6-17BA-4E34-8E6A-033BBD6FF407}" type="presParOf" srcId="{F586EA19-A8BC-4A73-86CB-A092B05204A4}" destId="{3AD85B60-CAC8-4DC5-8D53-530C4E916A21}" srcOrd="7" destOrd="0" presId="urn:microsoft.com/office/officeart/2005/8/layout/cycle5"/>
    <dgm:cxn modelId="{DE1723D6-7543-4595-9AD1-3BC9B9861235}" type="presParOf" srcId="{F586EA19-A8BC-4A73-86CB-A092B05204A4}" destId="{757C6DDF-FA2D-4E78-8A5F-09009AABC953}" srcOrd="8" destOrd="0" presId="urn:microsoft.com/office/officeart/2005/8/layout/cycle5"/>
    <dgm:cxn modelId="{CA6F990F-C118-4200-8B8B-AD2DE06CEB6D}" type="presParOf" srcId="{F586EA19-A8BC-4A73-86CB-A092B05204A4}" destId="{476B510C-000D-4A2D-836D-2EFD0B1696F2}" srcOrd="9" destOrd="0" presId="urn:microsoft.com/office/officeart/2005/8/layout/cycle5"/>
    <dgm:cxn modelId="{F75F563C-E34C-41A8-989D-81C6AAD93967}" type="presParOf" srcId="{F586EA19-A8BC-4A73-86CB-A092B05204A4}" destId="{77C33D8D-06E5-451A-AAE4-908BABB01B94}" srcOrd="10" destOrd="0" presId="urn:microsoft.com/office/officeart/2005/8/layout/cycle5"/>
    <dgm:cxn modelId="{67E97BDA-6299-4865-998F-E1C1CC2181AB}" type="presParOf" srcId="{F586EA19-A8BC-4A73-86CB-A092B05204A4}" destId="{EA23C125-FD9C-4C77-80BB-0087AA93079F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28E3B8-DF04-492A-8053-8B14EDC0854B}" type="doc">
      <dgm:prSet loTypeId="urn:microsoft.com/office/officeart/2005/8/layout/cycle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51B351-4E9F-4385-95C6-C81F597072DD}">
      <dgm:prSet phldrT="[Text]" custT="1"/>
      <dgm:spPr/>
      <dgm:t>
        <a:bodyPr/>
        <a:lstStyle/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Evaluasi</a:t>
          </a:r>
          <a:r>
            <a:rPr lang="en-US" sz="2000" b="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fittnes</a:t>
          </a:r>
          <a:endParaRPr lang="en-US" sz="2000" b="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C4A3681-AF8E-4CF3-8E0A-879D7CD38584}" type="parTrans" cxnId="{12E7FB0A-B56B-4E82-BC80-1DA32881ADC9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567C20B-41E6-4D85-A233-E3BCCCAD6E0B}" type="sibTrans" cxnId="{12E7FB0A-B56B-4E82-BC80-1DA32881ADC9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16E86B0-9C9A-49F9-8FC7-057729A04CC2}">
      <dgm:prSet phldrT="[Text]" custT="1"/>
      <dgm:spPr/>
      <dgm:t>
        <a:bodyPr/>
        <a:lstStyle/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Seleksi</a:t>
          </a:r>
          <a:r>
            <a:rPr lang="en-US" sz="2000" b="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Individu</a:t>
          </a:r>
          <a:endParaRPr lang="en-US" sz="2000" b="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F387783-4606-454E-BB87-5F04EA68ABF6}" type="parTrans" cxnId="{192B14BF-1871-4361-B68A-4E5FCB0C24C5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20C6036-1144-4527-9F45-69A852DD0E2C}" type="sibTrans" cxnId="{192B14BF-1871-4361-B68A-4E5FCB0C24C5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650D5B3-8738-488A-8E8F-F9A888D7C013}">
      <dgm:prSet phldrT="[Text]" custT="1"/>
      <dgm:spPr/>
      <dgm:t>
        <a:bodyPr/>
        <a:lstStyle/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Populasi</a:t>
          </a:r>
          <a:endParaRPr lang="en-US" sz="2000" b="0" dirty="0" smtClean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baru</a:t>
          </a:r>
          <a:r>
            <a:rPr lang="en-US" sz="2000" b="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en-US" sz="2000" b="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F4123B2-DBB7-4968-ACB7-9A03A8B1F5DB}" type="parTrans" cxnId="{43F393A1-265B-47C4-BFBF-4222A35EEC9C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9AB245E-AC4A-4A91-8792-E9743E6AC9C9}" type="sibTrans" cxnId="{43F393A1-265B-47C4-BFBF-4222A35EEC9C}">
      <dgm:prSet/>
      <dgm:spPr/>
      <dgm:t>
        <a:bodyPr/>
        <a:lstStyle/>
        <a:p>
          <a:endParaRPr lang="en-US" sz="2400" b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5A204DB-9244-411B-91C9-FFC6B6ACAA07}">
      <dgm:prSet phldrT="[Text]" custT="1"/>
      <dgm:spPr/>
      <dgm:t>
        <a:bodyPr/>
        <a:lstStyle/>
        <a:p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Reproduksi</a:t>
          </a:r>
          <a:r>
            <a:rPr lang="en-US" sz="2000" b="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r>
            <a:rPr lang="en-US" sz="2000" b="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CO &amp; </a:t>
          </a:r>
          <a:r>
            <a:rPr lang="en-US" sz="2000" b="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mutasi</a:t>
          </a:r>
          <a:endParaRPr lang="en-US" sz="2000" b="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E1A02B5-6E0F-447F-8AC6-F20EBCC9971D}" type="parTrans" cxnId="{A60A0EAC-55CF-4BD1-BF2D-EBC1BA3DAFA4}">
      <dgm:prSet/>
      <dgm:spPr/>
      <dgm:t>
        <a:bodyPr/>
        <a:lstStyle/>
        <a:p>
          <a:endParaRPr lang="en-US"/>
        </a:p>
      </dgm:t>
    </dgm:pt>
    <dgm:pt modelId="{C22922D1-8FA7-4D01-BF5B-310AA809BE67}" type="sibTrans" cxnId="{A60A0EAC-55CF-4BD1-BF2D-EBC1BA3DAFA4}">
      <dgm:prSet/>
      <dgm:spPr/>
      <dgm:t>
        <a:bodyPr/>
        <a:lstStyle/>
        <a:p>
          <a:endParaRPr lang="en-US"/>
        </a:p>
      </dgm:t>
    </dgm:pt>
    <dgm:pt modelId="{1967D83A-D2CE-482A-87CA-BE8EA43D95C7}">
      <dgm:prSet phldrT="[Text]" custT="1"/>
      <dgm:spPr/>
      <dgm:t>
        <a:bodyPr/>
        <a:lstStyle/>
        <a:p>
          <a:r>
            <a:rPr lang="en-US" sz="2000" b="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Elitism</a:t>
          </a:r>
          <a:endParaRPr lang="en-US" sz="2000" b="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D98BE71-23A2-4700-99FE-18A1387D90ED}" type="parTrans" cxnId="{B5B173B5-BBC5-424C-85C9-7F336B6298A7}">
      <dgm:prSet/>
      <dgm:spPr/>
      <dgm:t>
        <a:bodyPr/>
        <a:lstStyle/>
        <a:p>
          <a:endParaRPr lang="en-US"/>
        </a:p>
      </dgm:t>
    </dgm:pt>
    <dgm:pt modelId="{B619A2E8-A8AD-49AD-A47A-95AE592BFE70}" type="sibTrans" cxnId="{B5B173B5-BBC5-424C-85C9-7F336B6298A7}">
      <dgm:prSet/>
      <dgm:spPr/>
      <dgm:t>
        <a:bodyPr/>
        <a:lstStyle/>
        <a:p>
          <a:endParaRPr lang="en-US"/>
        </a:p>
      </dgm:t>
    </dgm:pt>
    <dgm:pt modelId="{F586EA19-A8BC-4A73-86CB-A092B05204A4}" type="pres">
      <dgm:prSet presAssocID="{6828E3B8-DF04-492A-8053-8B14EDC085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9DB255-410E-40D4-A2C2-DE9CCFA8D649}" type="pres">
      <dgm:prSet presAssocID="{0A51B351-4E9F-4385-95C6-C81F597072D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F18A7-6AC7-42EC-93D6-FD2BEB4AF1ED}" type="pres">
      <dgm:prSet presAssocID="{0A51B351-4E9F-4385-95C6-C81F597072DD}" presName="spNode" presStyleCnt="0"/>
      <dgm:spPr/>
    </dgm:pt>
    <dgm:pt modelId="{71B690C8-2248-4345-9871-757FADAB9FD5}" type="pres">
      <dgm:prSet presAssocID="{8567C20B-41E6-4D85-A233-E3BCCCAD6E0B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1C7B4DF-10F3-4828-A2A6-2D9DDD141206}" type="pres">
      <dgm:prSet presAssocID="{85A204DB-9244-411B-91C9-FFC6B6ACAA07}" presName="node" presStyleLbl="node1" presStyleIdx="1" presStyleCnt="5" custScaleX="137123" custRadScaleRad="107065" custRadScaleInc="-20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0C453-C990-4FE7-82F6-D6A549BBB244}" type="pres">
      <dgm:prSet presAssocID="{85A204DB-9244-411B-91C9-FFC6B6ACAA07}" presName="spNode" presStyleCnt="0"/>
      <dgm:spPr/>
    </dgm:pt>
    <dgm:pt modelId="{9555E7CC-1A72-437B-A3B8-A46F7C77C0BF}" type="pres">
      <dgm:prSet presAssocID="{C22922D1-8FA7-4D01-BF5B-310AA809BE67}" presName="sibTrans" presStyleLbl="sibTrans1D1" presStyleIdx="1" presStyleCnt="5"/>
      <dgm:spPr/>
      <dgm:t>
        <a:bodyPr/>
        <a:lstStyle/>
        <a:p>
          <a:endParaRPr lang="en-US"/>
        </a:p>
      </dgm:t>
    </dgm:pt>
    <dgm:pt modelId="{7FF9D3DD-E0CC-465D-B5BF-7CB1D9D8A5BF}" type="pres">
      <dgm:prSet presAssocID="{416E86B0-9C9A-49F9-8FC7-057729A04CC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89A4F-5643-44F6-9605-62A434C79880}" type="pres">
      <dgm:prSet presAssocID="{416E86B0-9C9A-49F9-8FC7-057729A04CC2}" presName="spNode" presStyleCnt="0"/>
      <dgm:spPr/>
    </dgm:pt>
    <dgm:pt modelId="{74D5D8C2-2F6C-4353-848F-6557BE9DF314}" type="pres">
      <dgm:prSet presAssocID="{F20C6036-1144-4527-9F45-69A852DD0E2C}" presName="sibTrans" presStyleLbl="sibTrans1D1" presStyleIdx="2" presStyleCnt="5"/>
      <dgm:spPr/>
      <dgm:t>
        <a:bodyPr/>
        <a:lstStyle/>
        <a:p>
          <a:endParaRPr lang="en-US"/>
        </a:p>
      </dgm:t>
    </dgm:pt>
    <dgm:pt modelId="{5FA8EC92-1044-48E2-AEEE-6F0EA707F427}" type="pres">
      <dgm:prSet presAssocID="{1967D83A-D2CE-482A-87CA-BE8EA43D95C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20E5E5-1941-4AAF-AFBA-280357F0D7C2}" type="pres">
      <dgm:prSet presAssocID="{1967D83A-D2CE-482A-87CA-BE8EA43D95C7}" presName="spNode" presStyleCnt="0"/>
      <dgm:spPr/>
    </dgm:pt>
    <dgm:pt modelId="{C1796FE0-E9A1-4E94-B75C-61A024F6422C}" type="pres">
      <dgm:prSet presAssocID="{B619A2E8-A8AD-49AD-A47A-95AE592BFE7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476B510C-000D-4A2D-836D-2EFD0B1696F2}" type="pres">
      <dgm:prSet presAssocID="{3650D5B3-8738-488A-8E8F-F9A888D7C013}" presName="node" presStyleLbl="node1" presStyleIdx="4" presStyleCnt="5" custScaleX="126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33D8D-06E5-451A-AAE4-908BABB01B94}" type="pres">
      <dgm:prSet presAssocID="{3650D5B3-8738-488A-8E8F-F9A888D7C013}" presName="spNode" presStyleCnt="0"/>
      <dgm:spPr/>
    </dgm:pt>
    <dgm:pt modelId="{EA23C125-FD9C-4C77-80BB-0087AA93079F}" type="pres">
      <dgm:prSet presAssocID="{69AB245E-AC4A-4A91-8792-E9743E6AC9C9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3F393A1-265B-47C4-BFBF-4222A35EEC9C}" srcId="{6828E3B8-DF04-492A-8053-8B14EDC0854B}" destId="{3650D5B3-8738-488A-8E8F-F9A888D7C013}" srcOrd="4" destOrd="0" parTransId="{9F4123B2-DBB7-4968-ACB7-9A03A8B1F5DB}" sibTransId="{69AB245E-AC4A-4A91-8792-E9743E6AC9C9}"/>
    <dgm:cxn modelId="{A60A0EAC-55CF-4BD1-BF2D-EBC1BA3DAFA4}" srcId="{6828E3B8-DF04-492A-8053-8B14EDC0854B}" destId="{85A204DB-9244-411B-91C9-FFC6B6ACAA07}" srcOrd="1" destOrd="0" parTransId="{BE1A02B5-6E0F-447F-8AC6-F20EBCC9971D}" sibTransId="{C22922D1-8FA7-4D01-BF5B-310AA809BE67}"/>
    <dgm:cxn modelId="{687A5899-E0FE-4A0F-9926-3EBF07563CFC}" type="presOf" srcId="{416E86B0-9C9A-49F9-8FC7-057729A04CC2}" destId="{7FF9D3DD-E0CC-465D-B5BF-7CB1D9D8A5BF}" srcOrd="0" destOrd="0" presId="urn:microsoft.com/office/officeart/2005/8/layout/cycle5"/>
    <dgm:cxn modelId="{9E1F1707-4F32-44FA-8D86-77C936E9B8DC}" type="presOf" srcId="{F20C6036-1144-4527-9F45-69A852DD0E2C}" destId="{74D5D8C2-2F6C-4353-848F-6557BE9DF314}" srcOrd="0" destOrd="0" presId="urn:microsoft.com/office/officeart/2005/8/layout/cycle5"/>
    <dgm:cxn modelId="{4565F9F4-E3C1-4216-9B52-11A0B7D1A5CB}" type="presOf" srcId="{3650D5B3-8738-488A-8E8F-F9A888D7C013}" destId="{476B510C-000D-4A2D-836D-2EFD0B1696F2}" srcOrd="0" destOrd="0" presId="urn:microsoft.com/office/officeart/2005/8/layout/cycle5"/>
    <dgm:cxn modelId="{B5B173B5-BBC5-424C-85C9-7F336B6298A7}" srcId="{6828E3B8-DF04-492A-8053-8B14EDC0854B}" destId="{1967D83A-D2CE-482A-87CA-BE8EA43D95C7}" srcOrd="3" destOrd="0" parTransId="{0D98BE71-23A2-4700-99FE-18A1387D90ED}" sibTransId="{B619A2E8-A8AD-49AD-A47A-95AE592BFE70}"/>
    <dgm:cxn modelId="{C4AEE8F6-812A-4B48-A334-DA75BB484275}" type="presOf" srcId="{8567C20B-41E6-4D85-A233-E3BCCCAD6E0B}" destId="{71B690C8-2248-4345-9871-757FADAB9FD5}" srcOrd="0" destOrd="0" presId="urn:microsoft.com/office/officeart/2005/8/layout/cycle5"/>
    <dgm:cxn modelId="{3CCD5F88-471D-4194-A8DE-060A6D125F12}" type="presOf" srcId="{85A204DB-9244-411B-91C9-FFC6B6ACAA07}" destId="{F1C7B4DF-10F3-4828-A2A6-2D9DDD141206}" srcOrd="0" destOrd="0" presId="urn:microsoft.com/office/officeart/2005/8/layout/cycle5"/>
    <dgm:cxn modelId="{BF492FC5-C76A-46F1-A670-4C55BD157CCB}" type="presOf" srcId="{69AB245E-AC4A-4A91-8792-E9743E6AC9C9}" destId="{EA23C125-FD9C-4C77-80BB-0087AA93079F}" srcOrd="0" destOrd="0" presId="urn:microsoft.com/office/officeart/2005/8/layout/cycle5"/>
    <dgm:cxn modelId="{EAB27C68-2439-4000-BC78-BB5AF61436C9}" type="presOf" srcId="{0A51B351-4E9F-4385-95C6-C81F597072DD}" destId="{809DB255-410E-40D4-A2C2-DE9CCFA8D649}" srcOrd="0" destOrd="0" presId="urn:microsoft.com/office/officeart/2005/8/layout/cycle5"/>
    <dgm:cxn modelId="{12E7FB0A-B56B-4E82-BC80-1DA32881ADC9}" srcId="{6828E3B8-DF04-492A-8053-8B14EDC0854B}" destId="{0A51B351-4E9F-4385-95C6-C81F597072DD}" srcOrd="0" destOrd="0" parTransId="{CC4A3681-AF8E-4CF3-8E0A-879D7CD38584}" sibTransId="{8567C20B-41E6-4D85-A233-E3BCCCAD6E0B}"/>
    <dgm:cxn modelId="{BCB58934-1894-4857-B7CC-4EB8D6F3525A}" type="presOf" srcId="{C22922D1-8FA7-4D01-BF5B-310AA809BE67}" destId="{9555E7CC-1A72-437B-A3B8-A46F7C77C0BF}" srcOrd="0" destOrd="0" presId="urn:microsoft.com/office/officeart/2005/8/layout/cycle5"/>
    <dgm:cxn modelId="{65116E58-4ED7-4997-BA5B-C7BF66D2A731}" type="presOf" srcId="{1967D83A-D2CE-482A-87CA-BE8EA43D95C7}" destId="{5FA8EC92-1044-48E2-AEEE-6F0EA707F427}" srcOrd="0" destOrd="0" presId="urn:microsoft.com/office/officeart/2005/8/layout/cycle5"/>
    <dgm:cxn modelId="{D3EDB43B-5608-4E4F-BF8D-2A1EE4BF6BAC}" type="presOf" srcId="{6828E3B8-DF04-492A-8053-8B14EDC0854B}" destId="{F586EA19-A8BC-4A73-86CB-A092B05204A4}" srcOrd="0" destOrd="0" presId="urn:microsoft.com/office/officeart/2005/8/layout/cycle5"/>
    <dgm:cxn modelId="{192B14BF-1871-4361-B68A-4E5FCB0C24C5}" srcId="{6828E3B8-DF04-492A-8053-8B14EDC0854B}" destId="{416E86B0-9C9A-49F9-8FC7-057729A04CC2}" srcOrd="2" destOrd="0" parTransId="{5F387783-4606-454E-BB87-5F04EA68ABF6}" sibTransId="{F20C6036-1144-4527-9F45-69A852DD0E2C}"/>
    <dgm:cxn modelId="{BEC2DA3B-02DA-4EBF-B971-0F01CF899A3A}" type="presOf" srcId="{B619A2E8-A8AD-49AD-A47A-95AE592BFE70}" destId="{C1796FE0-E9A1-4E94-B75C-61A024F6422C}" srcOrd="0" destOrd="0" presId="urn:microsoft.com/office/officeart/2005/8/layout/cycle5"/>
    <dgm:cxn modelId="{B5C2CC87-8850-4612-9063-EC8E00EB89FA}" type="presParOf" srcId="{F586EA19-A8BC-4A73-86CB-A092B05204A4}" destId="{809DB255-410E-40D4-A2C2-DE9CCFA8D649}" srcOrd="0" destOrd="0" presId="urn:microsoft.com/office/officeart/2005/8/layout/cycle5"/>
    <dgm:cxn modelId="{BF6813F6-E495-4453-87B1-9EE965CD265E}" type="presParOf" srcId="{F586EA19-A8BC-4A73-86CB-A092B05204A4}" destId="{490F18A7-6AC7-42EC-93D6-FD2BEB4AF1ED}" srcOrd="1" destOrd="0" presId="urn:microsoft.com/office/officeart/2005/8/layout/cycle5"/>
    <dgm:cxn modelId="{29456D44-8125-4122-852C-32CC2343B905}" type="presParOf" srcId="{F586EA19-A8BC-4A73-86CB-A092B05204A4}" destId="{71B690C8-2248-4345-9871-757FADAB9FD5}" srcOrd="2" destOrd="0" presId="urn:microsoft.com/office/officeart/2005/8/layout/cycle5"/>
    <dgm:cxn modelId="{F9B224D8-21DC-40B2-A6D4-83AC39886882}" type="presParOf" srcId="{F586EA19-A8BC-4A73-86CB-A092B05204A4}" destId="{F1C7B4DF-10F3-4828-A2A6-2D9DDD141206}" srcOrd="3" destOrd="0" presId="urn:microsoft.com/office/officeart/2005/8/layout/cycle5"/>
    <dgm:cxn modelId="{134F8D71-8B48-4F52-B61F-2F19A53DD4FC}" type="presParOf" srcId="{F586EA19-A8BC-4A73-86CB-A092B05204A4}" destId="{7700C453-C990-4FE7-82F6-D6A549BBB244}" srcOrd="4" destOrd="0" presId="urn:microsoft.com/office/officeart/2005/8/layout/cycle5"/>
    <dgm:cxn modelId="{17885140-9A5E-4DE7-BEFC-9232AD74B157}" type="presParOf" srcId="{F586EA19-A8BC-4A73-86CB-A092B05204A4}" destId="{9555E7CC-1A72-437B-A3B8-A46F7C77C0BF}" srcOrd="5" destOrd="0" presId="urn:microsoft.com/office/officeart/2005/8/layout/cycle5"/>
    <dgm:cxn modelId="{11F33A17-FA15-4A45-AFBC-C3D9AFA07DD5}" type="presParOf" srcId="{F586EA19-A8BC-4A73-86CB-A092B05204A4}" destId="{7FF9D3DD-E0CC-465D-B5BF-7CB1D9D8A5BF}" srcOrd="6" destOrd="0" presId="urn:microsoft.com/office/officeart/2005/8/layout/cycle5"/>
    <dgm:cxn modelId="{9FDE5BB0-B91E-4AB6-8750-DE0566FCE96C}" type="presParOf" srcId="{F586EA19-A8BC-4A73-86CB-A092B05204A4}" destId="{5A089A4F-5643-44F6-9605-62A434C79880}" srcOrd="7" destOrd="0" presId="urn:microsoft.com/office/officeart/2005/8/layout/cycle5"/>
    <dgm:cxn modelId="{09EC1074-EE90-4755-9C5D-CFD7870548D4}" type="presParOf" srcId="{F586EA19-A8BC-4A73-86CB-A092B05204A4}" destId="{74D5D8C2-2F6C-4353-848F-6557BE9DF314}" srcOrd="8" destOrd="0" presId="urn:microsoft.com/office/officeart/2005/8/layout/cycle5"/>
    <dgm:cxn modelId="{5C40678C-AF52-4346-B91B-6050E92A758E}" type="presParOf" srcId="{F586EA19-A8BC-4A73-86CB-A092B05204A4}" destId="{5FA8EC92-1044-48E2-AEEE-6F0EA707F427}" srcOrd="9" destOrd="0" presId="urn:microsoft.com/office/officeart/2005/8/layout/cycle5"/>
    <dgm:cxn modelId="{265F8C09-A015-4068-A9D6-B70DF5D71435}" type="presParOf" srcId="{F586EA19-A8BC-4A73-86CB-A092B05204A4}" destId="{5320E5E5-1941-4AAF-AFBA-280357F0D7C2}" srcOrd="10" destOrd="0" presId="urn:microsoft.com/office/officeart/2005/8/layout/cycle5"/>
    <dgm:cxn modelId="{C6849941-F361-4415-935F-D0FA282C3519}" type="presParOf" srcId="{F586EA19-A8BC-4A73-86CB-A092B05204A4}" destId="{C1796FE0-E9A1-4E94-B75C-61A024F6422C}" srcOrd="11" destOrd="0" presId="urn:microsoft.com/office/officeart/2005/8/layout/cycle5"/>
    <dgm:cxn modelId="{06CFC201-F5E7-4A39-8591-9C841B4E90A0}" type="presParOf" srcId="{F586EA19-A8BC-4A73-86CB-A092B05204A4}" destId="{476B510C-000D-4A2D-836D-2EFD0B1696F2}" srcOrd="12" destOrd="0" presId="urn:microsoft.com/office/officeart/2005/8/layout/cycle5"/>
    <dgm:cxn modelId="{E339ED73-36D3-4F0C-BC3D-75C5AE504F3D}" type="presParOf" srcId="{F586EA19-A8BC-4A73-86CB-A092B05204A4}" destId="{77C33D8D-06E5-451A-AAE4-908BABB01B94}" srcOrd="13" destOrd="0" presId="urn:microsoft.com/office/officeart/2005/8/layout/cycle5"/>
    <dgm:cxn modelId="{0290F331-0E53-456F-97C8-81394D5AFB97}" type="presParOf" srcId="{F586EA19-A8BC-4A73-86CB-A092B05204A4}" destId="{EA23C125-FD9C-4C77-80BB-0087AA93079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FE1B52-0EB0-4C8D-A6AE-D276D870D85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02BA3A-8796-4721-8403-18A886B80F49}">
      <dgm:prSet phldrT="[Text]"/>
      <dgm:spPr/>
      <dgm:t>
        <a:bodyPr/>
        <a:lstStyle/>
        <a:p>
          <a:r>
            <a:rPr lang="en-US" b="1" dirty="0" err="1" smtClean="0"/>
            <a:t>Skema</a:t>
          </a:r>
          <a:r>
            <a:rPr lang="en-US" b="1" dirty="0" smtClean="0"/>
            <a:t>  </a:t>
          </a:r>
          <a:r>
            <a:rPr lang="en-US" b="1" dirty="0" err="1" smtClean="0"/>
            <a:t>pengkodean</a:t>
          </a:r>
          <a:endParaRPr lang="en-US" b="1" dirty="0"/>
        </a:p>
      </dgm:t>
    </dgm:pt>
    <dgm:pt modelId="{EA04EDDC-40A7-4AE5-AEB5-4BA01730A17C}" type="parTrans" cxnId="{827DD182-CA4B-41B8-9904-1A35F03C258B}">
      <dgm:prSet/>
      <dgm:spPr/>
      <dgm:t>
        <a:bodyPr/>
        <a:lstStyle/>
        <a:p>
          <a:endParaRPr lang="en-US" b="1"/>
        </a:p>
      </dgm:t>
    </dgm:pt>
    <dgm:pt modelId="{D8D2D44A-607A-4E45-831A-80C505ADBD7A}" type="sibTrans" cxnId="{827DD182-CA4B-41B8-9904-1A35F03C258B}">
      <dgm:prSet/>
      <dgm:spPr/>
      <dgm:t>
        <a:bodyPr/>
        <a:lstStyle/>
        <a:p>
          <a:endParaRPr lang="en-US" b="1"/>
        </a:p>
      </dgm:t>
    </dgm:pt>
    <dgm:pt modelId="{2EA4B7F6-B4C5-4ECD-8001-4FBAFFED776D}">
      <dgm:prSet phldrT="[Text]"/>
      <dgm:spPr/>
      <dgm:t>
        <a:bodyPr/>
        <a:lstStyle/>
        <a:p>
          <a:r>
            <a:rPr lang="en-US" b="1" dirty="0" err="1" smtClean="0"/>
            <a:t>Membangkitkan</a:t>
          </a:r>
          <a:r>
            <a:rPr lang="en-US" b="1" dirty="0" smtClean="0"/>
            <a:t> </a:t>
          </a:r>
          <a:r>
            <a:rPr lang="en-US" b="1" dirty="0" err="1" smtClean="0"/>
            <a:t>populasi</a:t>
          </a:r>
          <a:r>
            <a:rPr lang="en-US" b="1" dirty="0" smtClean="0"/>
            <a:t> </a:t>
          </a:r>
          <a:r>
            <a:rPr lang="en-US" b="1" dirty="0" err="1" smtClean="0"/>
            <a:t>awal</a:t>
          </a:r>
          <a:endParaRPr lang="en-US" b="1" dirty="0"/>
        </a:p>
      </dgm:t>
    </dgm:pt>
    <dgm:pt modelId="{055EC8D3-5454-49DF-B6F3-29C974D181EE}" type="parTrans" cxnId="{E1A1A2C9-9A1F-43B4-83BA-70FBD7C00C0A}">
      <dgm:prSet/>
      <dgm:spPr/>
      <dgm:t>
        <a:bodyPr/>
        <a:lstStyle/>
        <a:p>
          <a:endParaRPr lang="en-US" b="1"/>
        </a:p>
      </dgm:t>
    </dgm:pt>
    <dgm:pt modelId="{24BBB7A0-2CC4-443C-B857-F528ECFF9797}" type="sibTrans" cxnId="{E1A1A2C9-9A1F-43B4-83BA-70FBD7C00C0A}">
      <dgm:prSet/>
      <dgm:spPr/>
      <dgm:t>
        <a:bodyPr/>
        <a:lstStyle/>
        <a:p>
          <a:endParaRPr lang="en-US" b="1"/>
        </a:p>
      </dgm:t>
    </dgm:pt>
    <dgm:pt modelId="{5C00BFE3-1334-467C-9B3F-97D72BFFD02B}">
      <dgm:prSet phldrT="[Text]"/>
      <dgm:spPr/>
      <dgm:t>
        <a:bodyPr/>
        <a:lstStyle/>
        <a:p>
          <a:r>
            <a:rPr lang="en-US" b="1" dirty="0" err="1" smtClean="0"/>
            <a:t>Seleksi</a:t>
          </a:r>
          <a:endParaRPr lang="en-US" b="1" dirty="0" smtClean="0"/>
        </a:p>
      </dgm:t>
    </dgm:pt>
    <dgm:pt modelId="{35CF9F68-24AF-4AB4-A0ED-DFFC8B2963F3}" type="parTrans" cxnId="{5CD3E870-CAFE-43BF-884D-F27F20FCCDAE}">
      <dgm:prSet/>
      <dgm:spPr/>
      <dgm:t>
        <a:bodyPr/>
        <a:lstStyle/>
        <a:p>
          <a:endParaRPr lang="en-US" b="1"/>
        </a:p>
      </dgm:t>
    </dgm:pt>
    <dgm:pt modelId="{3897137F-8E4A-4B2A-958E-0C38027BF215}" type="sibTrans" cxnId="{5CD3E870-CAFE-43BF-884D-F27F20FCCDAE}">
      <dgm:prSet/>
      <dgm:spPr/>
      <dgm:t>
        <a:bodyPr/>
        <a:lstStyle/>
        <a:p>
          <a:endParaRPr lang="en-US" b="1"/>
        </a:p>
      </dgm:t>
    </dgm:pt>
    <dgm:pt modelId="{0C3FDB0C-5A1D-4607-87B9-B3B9DC546D78}">
      <dgm:prSet phldrT="[Text]"/>
      <dgm:spPr/>
      <dgm:t>
        <a:bodyPr/>
        <a:lstStyle/>
        <a:p>
          <a:r>
            <a:rPr lang="en-US" b="1" dirty="0" smtClean="0"/>
            <a:t>Crossover</a:t>
          </a:r>
        </a:p>
      </dgm:t>
    </dgm:pt>
    <dgm:pt modelId="{4656D669-6E65-40C9-92FC-10AA553C96DA}" type="parTrans" cxnId="{3226937D-BAD7-46CB-B23B-7C4E83724AEE}">
      <dgm:prSet/>
      <dgm:spPr/>
      <dgm:t>
        <a:bodyPr/>
        <a:lstStyle/>
        <a:p>
          <a:endParaRPr lang="en-US" b="1"/>
        </a:p>
      </dgm:t>
    </dgm:pt>
    <dgm:pt modelId="{0B639E49-021C-49E9-9072-A5BCC3328FF1}" type="sibTrans" cxnId="{3226937D-BAD7-46CB-B23B-7C4E83724AEE}">
      <dgm:prSet/>
      <dgm:spPr/>
      <dgm:t>
        <a:bodyPr/>
        <a:lstStyle/>
        <a:p>
          <a:endParaRPr lang="en-US" b="1"/>
        </a:p>
      </dgm:t>
    </dgm:pt>
    <dgm:pt modelId="{C2A0182C-F5A1-4951-84A0-95E1F69F6A5C}">
      <dgm:prSet phldrT="[Text]"/>
      <dgm:spPr/>
      <dgm:t>
        <a:bodyPr/>
        <a:lstStyle/>
        <a:p>
          <a:r>
            <a:rPr lang="en-US" b="1" dirty="0" err="1" smtClean="0"/>
            <a:t>Mutasi</a:t>
          </a:r>
          <a:r>
            <a:rPr lang="en-US" b="1" dirty="0" smtClean="0"/>
            <a:t> </a:t>
          </a:r>
        </a:p>
      </dgm:t>
    </dgm:pt>
    <dgm:pt modelId="{91426947-263C-4D83-8DBB-2D397B5D030D}" type="parTrans" cxnId="{2F579E23-64C8-49A0-AF00-9522A1E33746}">
      <dgm:prSet/>
      <dgm:spPr/>
      <dgm:t>
        <a:bodyPr/>
        <a:lstStyle/>
        <a:p>
          <a:endParaRPr lang="en-US" b="1"/>
        </a:p>
      </dgm:t>
    </dgm:pt>
    <dgm:pt modelId="{9CB8A3CA-9B70-4732-950A-4B133E430524}" type="sibTrans" cxnId="{2F579E23-64C8-49A0-AF00-9522A1E33746}">
      <dgm:prSet/>
      <dgm:spPr/>
      <dgm:t>
        <a:bodyPr/>
        <a:lstStyle/>
        <a:p>
          <a:endParaRPr lang="en-US" b="1"/>
        </a:p>
      </dgm:t>
    </dgm:pt>
    <dgm:pt modelId="{4E453B6F-985B-4E66-9BF8-394C279897B1}">
      <dgm:prSet phldrT="[Text]"/>
      <dgm:spPr/>
      <dgm:t>
        <a:bodyPr/>
        <a:lstStyle/>
        <a:p>
          <a:r>
            <a:rPr lang="en-US" b="1" dirty="0" smtClean="0"/>
            <a:t>Elitism </a:t>
          </a:r>
        </a:p>
      </dgm:t>
    </dgm:pt>
    <dgm:pt modelId="{F973B182-FC05-4103-B877-2173E566A578}" type="parTrans" cxnId="{CDA4EB5B-3953-4270-956A-A8ED693DF53B}">
      <dgm:prSet/>
      <dgm:spPr/>
      <dgm:t>
        <a:bodyPr/>
        <a:lstStyle/>
        <a:p>
          <a:endParaRPr lang="en-US" b="1"/>
        </a:p>
      </dgm:t>
    </dgm:pt>
    <dgm:pt modelId="{69A2FE88-06A8-4457-A181-307EB805FE58}" type="sibTrans" cxnId="{CDA4EB5B-3953-4270-956A-A8ED693DF53B}">
      <dgm:prSet/>
      <dgm:spPr/>
      <dgm:t>
        <a:bodyPr/>
        <a:lstStyle/>
        <a:p>
          <a:endParaRPr lang="en-US" b="1"/>
        </a:p>
      </dgm:t>
    </dgm:pt>
    <dgm:pt modelId="{2CFFCAFA-1BCA-4649-9FFE-1D9B52F94E3A}" type="pres">
      <dgm:prSet presAssocID="{3DFE1B52-0EB0-4C8D-A6AE-D276D870D8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2A20CB-2E48-47C2-8652-1C18D9FF6C7B}" type="pres">
      <dgm:prSet presAssocID="{2502BA3A-8796-4721-8403-18A886B80F49}" presName="parentLin" presStyleCnt="0"/>
      <dgm:spPr/>
    </dgm:pt>
    <dgm:pt modelId="{4F7556F3-C202-44A7-B082-43FF01FC166C}" type="pres">
      <dgm:prSet presAssocID="{2502BA3A-8796-4721-8403-18A886B80F49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A00C0871-599D-4313-9756-A452C10CA54D}" type="pres">
      <dgm:prSet presAssocID="{2502BA3A-8796-4721-8403-18A886B80F4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9848A-CEB6-4360-9A57-0F1E82CE130A}" type="pres">
      <dgm:prSet presAssocID="{2502BA3A-8796-4721-8403-18A886B80F49}" presName="negativeSpace" presStyleCnt="0"/>
      <dgm:spPr/>
    </dgm:pt>
    <dgm:pt modelId="{410797CB-4AB1-4AC7-A0E0-2764121A5D65}" type="pres">
      <dgm:prSet presAssocID="{2502BA3A-8796-4721-8403-18A886B80F49}" presName="childText" presStyleLbl="conFgAcc1" presStyleIdx="0" presStyleCnt="6">
        <dgm:presLayoutVars>
          <dgm:bulletEnabled val="1"/>
        </dgm:presLayoutVars>
      </dgm:prSet>
      <dgm:spPr/>
    </dgm:pt>
    <dgm:pt modelId="{C7EA473C-B666-4230-9BC7-28BE4B689E56}" type="pres">
      <dgm:prSet presAssocID="{D8D2D44A-607A-4E45-831A-80C505ADBD7A}" presName="spaceBetweenRectangles" presStyleCnt="0"/>
      <dgm:spPr/>
    </dgm:pt>
    <dgm:pt modelId="{6BB9E004-2DAC-48C0-A498-986612C47BF0}" type="pres">
      <dgm:prSet presAssocID="{2EA4B7F6-B4C5-4ECD-8001-4FBAFFED776D}" presName="parentLin" presStyleCnt="0"/>
      <dgm:spPr/>
    </dgm:pt>
    <dgm:pt modelId="{DB93FFF7-4C3C-4AC0-9061-3194520CE365}" type="pres">
      <dgm:prSet presAssocID="{2EA4B7F6-B4C5-4ECD-8001-4FBAFFED776D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CD73975A-B43B-40D5-8A91-62ABC9E34CC8}" type="pres">
      <dgm:prSet presAssocID="{2EA4B7F6-B4C5-4ECD-8001-4FBAFFED776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F929-9432-40F8-9C68-09E912CF975B}" type="pres">
      <dgm:prSet presAssocID="{2EA4B7F6-B4C5-4ECD-8001-4FBAFFED776D}" presName="negativeSpace" presStyleCnt="0"/>
      <dgm:spPr/>
    </dgm:pt>
    <dgm:pt modelId="{2FE6E4C7-D998-4191-B750-6DBCD82D19D7}" type="pres">
      <dgm:prSet presAssocID="{2EA4B7F6-B4C5-4ECD-8001-4FBAFFED776D}" presName="childText" presStyleLbl="conFgAcc1" presStyleIdx="1" presStyleCnt="6">
        <dgm:presLayoutVars>
          <dgm:bulletEnabled val="1"/>
        </dgm:presLayoutVars>
      </dgm:prSet>
      <dgm:spPr/>
    </dgm:pt>
    <dgm:pt modelId="{2303FC1B-529A-4FB3-9B09-85B43254DD08}" type="pres">
      <dgm:prSet presAssocID="{24BBB7A0-2CC4-443C-B857-F528ECFF9797}" presName="spaceBetweenRectangles" presStyleCnt="0"/>
      <dgm:spPr/>
    </dgm:pt>
    <dgm:pt modelId="{DA1DA39E-4128-4B4D-989F-CDCB5E083DB6}" type="pres">
      <dgm:prSet presAssocID="{5C00BFE3-1334-467C-9B3F-97D72BFFD02B}" presName="parentLin" presStyleCnt="0"/>
      <dgm:spPr/>
    </dgm:pt>
    <dgm:pt modelId="{1F60B0D2-EFAA-4C63-867D-109D73CB3442}" type="pres">
      <dgm:prSet presAssocID="{5C00BFE3-1334-467C-9B3F-97D72BFFD02B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788A54F6-9842-4A3A-83EA-03B6EB18832F}" type="pres">
      <dgm:prSet presAssocID="{5C00BFE3-1334-467C-9B3F-97D72BFFD02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9D9C4-5922-49A2-AEC1-886BBB7A1C93}" type="pres">
      <dgm:prSet presAssocID="{5C00BFE3-1334-467C-9B3F-97D72BFFD02B}" presName="negativeSpace" presStyleCnt="0"/>
      <dgm:spPr/>
    </dgm:pt>
    <dgm:pt modelId="{029BE66E-C91A-439E-9065-E30490085EA3}" type="pres">
      <dgm:prSet presAssocID="{5C00BFE3-1334-467C-9B3F-97D72BFFD02B}" presName="childText" presStyleLbl="conFgAcc1" presStyleIdx="2" presStyleCnt="6">
        <dgm:presLayoutVars>
          <dgm:bulletEnabled val="1"/>
        </dgm:presLayoutVars>
      </dgm:prSet>
      <dgm:spPr/>
    </dgm:pt>
    <dgm:pt modelId="{81DBA30B-B998-47BA-88F8-A995D753CE21}" type="pres">
      <dgm:prSet presAssocID="{3897137F-8E4A-4B2A-958E-0C38027BF215}" presName="spaceBetweenRectangles" presStyleCnt="0"/>
      <dgm:spPr/>
    </dgm:pt>
    <dgm:pt modelId="{113C3B7C-1572-4533-BE1D-11C77D067CD7}" type="pres">
      <dgm:prSet presAssocID="{0C3FDB0C-5A1D-4607-87B9-B3B9DC546D78}" presName="parentLin" presStyleCnt="0"/>
      <dgm:spPr/>
    </dgm:pt>
    <dgm:pt modelId="{4C5B4E48-5821-4BAF-ACCA-34414EC144D3}" type="pres">
      <dgm:prSet presAssocID="{0C3FDB0C-5A1D-4607-87B9-B3B9DC546D78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D256A0C9-C615-4C00-8C96-36F70147142A}" type="pres">
      <dgm:prSet presAssocID="{0C3FDB0C-5A1D-4607-87B9-B3B9DC546D7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58DB4-FFAB-4138-9973-B3F616701CC0}" type="pres">
      <dgm:prSet presAssocID="{0C3FDB0C-5A1D-4607-87B9-B3B9DC546D78}" presName="negativeSpace" presStyleCnt="0"/>
      <dgm:spPr/>
    </dgm:pt>
    <dgm:pt modelId="{7C6EEB29-76EA-45EB-AC98-F777FA6F0D4B}" type="pres">
      <dgm:prSet presAssocID="{0C3FDB0C-5A1D-4607-87B9-B3B9DC546D78}" presName="childText" presStyleLbl="conFgAcc1" presStyleIdx="3" presStyleCnt="6">
        <dgm:presLayoutVars>
          <dgm:bulletEnabled val="1"/>
        </dgm:presLayoutVars>
      </dgm:prSet>
      <dgm:spPr/>
    </dgm:pt>
    <dgm:pt modelId="{144D8F12-129B-4183-BFCD-2DED201E1337}" type="pres">
      <dgm:prSet presAssocID="{0B639E49-021C-49E9-9072-A5BCC3328FF1}" presName="spaceBetweenRectangles" presStyleCnt="0"/>
      <dgm:spPr/>
    </dgm:pt>
    <dgm:pt modelId="{0F24C9B2-D831-4130-90CF-AB795C79C7FE}" type="pres">
      <dgm:prSet presAssocID="{C2A0182C-F5A1-4951-84A0-95E1F69F6A5C}" presName="parentLin" presStyleCnt="0"/>
      <dgm:spPr/>
    </dgm:pt>
    <dgm:pt modelId="{7DC4D0CE-220B-411F-9C94-1AE8A6C9CB44}" type="pres">
      <dgm:prSet presAssocID="{C2A0182C-F5A1-4951-84A0-95E1F69F6A5C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041CA9B5-23E4-44BF-AA0D-1F670F508BBD}" type="pres">
      <dgm:prSet presAssocID="{C2A0182C-F5A1-4951-84A0-95E1F69F6A5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6FD52-0C81-4698-896F-912B8701B5DB}" type="pres">
      <dgm:prSet presAssocID="{C2A0182C-F5A1-4951-84A0-95E1F69F6A5C}" presName="negativeSpace" presStyleCnt="0"/>
      <dgm:spPr/>
    </dgm:pt>
    <dgm:pt modelId="{CE87D1E4-52CB-4812-8270-BF011FF73EB8}" type="pres">
      <dgm:prSet presAssocID="{C2A0182C-F5A1-4951-84A0-95E1F69F6A5C}" presName="childText" presStyleLbl="conFgAcc1" presStyleIdx="4" presStyleCnt="6">
        <dgm:presLayoutVars>
          <dgm:bulletEnabled val="1"/>
        </dgm:presLayoutVars>
      </dgm:prSet>
      <dgm:spPr/>
    </dgm:pt>
    <dgm:pt modelId="{89897EFE-BA55-4807-B8C5-405D962E54D4}" type="pres">
      <dgm:prSet presAssocID="{9CB8A3CA-9B70-4732-950A-4B133E430524}" presName="spaceBetweenRectangles" presStyleCnt="0"/>
      <dgm:spPr/>
    </dgm:pt>
    <dgm:pt modelId="{688AD9FF-B8D4-489F-995B-F1FFE454BD1F}" type="pres">
      <dgm:prSet presAssocID="{4E453B6F-985B-4E66-9BF8-394C279897B1}" presName="parentLin" presStyleCnt="0"/>
      <dgm:spPr/>
    </dgm:pt>
    <dgm:pt modelId="{23F12599-D461-411A-ADF8-A36404E97677}" type="pres">
      <dgm:prSet presAssocID="{4E453B6F-985B-4E66-9BF8-394C279897B1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187F3F0C-7902-4BB3-8154-C0B7EF8A581F}" type="pres">
      <dgm:prSet presAssocID="{4E453B6F-985B-4E66-9BF8-394C279897B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CF53D-44EB-4288-B1DC-A9E16342E9A8}" type="pres">
      <dgm:prSet presAssocID="{4E453B6F-985B-4E66-9BF8-394C279897B1}" presName="negativeSpace" presStyleCnt="0"/>
      <dgm:spPr/>
    </dgm:pt>
    <dgm:pt modelId="{68236FDE-2794-4D59-86A8-41783ADC449C}" type="pres">
      <dgm:prSet presAssocID="{4E453B6F-985B-4E66-9BF8-394C279897B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DA4EB5B-3953-4270-956A-A8ED693DF53B}" srcId="{3DFE1B52-0EB0-4C8D-A6AE-D276D870D851}" destId="{4E453B6F-985B-4E66-9BF8-394C279897B1}" srcOrd="5" destOrd="0" parTransId="{F973B182-FC05-4103-B877-2173E566A578}" sibTransId="{69A2FE88-06A8-4457-A181-307EB805FE58}"/>
    <dgm:cxn modelId="{E3452298-9FF0-4114-BC15-3D7AE4FEB561}" type="presOf" srcId="{5C00BFE3-1334-467C-9B3F-97D72BFFD02B}" destId="{1F60B0D2-EFAA-4C63-867D-109D73CB3442}" srcOrd="0" destOrd="0" presId="urn:microsoft.com/office/officeart/2005/8/layout/list1"/>
    <dgm:cxn modelId="{75B77160-5037-4D04-892D-06721151A816}" type="presOf" srcId="{2EA4B7F6-B4C5-4ECD-8001-4FBAFFED776D}" destId="{DB93FFF7-4C3C-4AC0-9061-3194520CE365}" srcOrd="0" destOrd="0" presId="urn:microsoft.com/office/officeart/2005/8/layout/list1"/>
    <dgm:cxn modelId="{5CD3E870-CAFE-43BF-884D-F27F20FCCDAE}" srcId="{3DFE1B52-0EB0-4C8D-A6AE-D276D870D851}" destId="{5C00BFE3-1334-467C-9B3F-97D72BFFD02B}" srcOrd="2" destOrd="0" parTransId="{35CF9F68-24AF-4AB4-A0ED-DFFC8B2963F3}" sibTransId="{3897137F-8E4A-4B2A-958E-0C38027BF215}"/>
    <dgm:cxn modelId="{3226937D-BAD7-46CB-B23B-7C4E83724AEE}" srcId="{3DFE1B52-0EB0-4C8D-A6AE-D276D870D851}" destId="{0C3FDB0C-5A1D-4607-87B9-B3B9DC546D78}" srcOrd="3" destOrd="0" parTransId="{4656D669-6E65-40C9-92FC-10AA553C96DA}" sibTransId="{0B639E49-021C-49E9-9072-A5BCC3328FF1}"/>
    <dgm:cxn modelId="{2F579E23-64C8-49A0-AF00-9522A1E33746}" srcId="{3DFE1B52-0EB0-4C8D-A6AE-D276D870D851}" destId="{C2A0182C-F5A1-4951-84A0-95E1F69F6A5C}" srcOrd="4" destOrd="0" parTransId="{91426947-263C-4D83-8DBB-2D397B5D030D}" sibTransId="{9CB8A3CA-9B70-4732-950A-4B133E430524}"/>
    <dgm:cxn modelId="{D7469948-3B76-4EA9-8EE8-3C1BB5A585AA}" type="presOf" srcId="{5C00BFE3-1334-467C-9B3F-97D72BFFD02B}" destId="{788A54F6-9842-4A3A-83EA-03B6EB18832F}" srcOrd="1" destOrd="0" presId="urn:microsoft.com/office/officeart/2005/8/layout/list1"/>
    <dgm:cxn modelId="{864C9FEC-106D-40AD-9A77-82316EBF9FC0}" type="presOf" srcId="{3DFE1B52-0EB0-4C8D-A6AE-D276D870D851}" destId="{2CFFCAFA-1BCA-4649-9FFE-1D9B52F94E3A}" srcOrd="0" destOrd="0" presId="urn:microsoft.com/office/officeart/2005/8/layout/list1"/>
    <dgm:cxn modelId="{B7E354A8-0403-4C0B-A1E2-DD1D90DA22F7}" type="presOf" srcId="{0C3FDB0C-5A1D-4607-87B9-B3B9DC546D78}" destId="{D256A0C9-C615-4C00-8C96-36F70147142A}" srcOrd="1" destOrd="0" presId="urn:microsoft.com/office/officeart/2005/8/layout/list1"/>
    <dgm:cxn modelId="{6AA7CFEE-A288-4355-8275-32FE3436581E}" type="presOf" srcId="{4E453B6F-985B-4E66-9BF8-394C279897B1}" destId="{187F3F0C-7902-4BB3-8154-C0B7EF8A581F}" srcOrd="1" destOrd="0" presId="urn:microsoft.com/office/officeart/2005/8/layout/list1"/>
    <dgm:cxn modelId="{BB0B6B62-A11B-42EF-B577-22864DF7FD6C}" type="presOf" srcId="{C2A0182C-F5A1-4951-84A0-95E1F69F6A5C}" destId="{7DC4D0CE-220B-411F-9C94-1AE8A6C9CB44}" srcOrd="0" destOrd="0" presId="urn:microsoft.com/office/officeart/2005/8/layout/list1"/>
    <dgm:cxn modelId="{E1A1A2C9-9A1F-43B4-83BA-70FBD7C00C0A}" srcId="{3DFE1B52-0EB0-4C8D-A6AE-D276D870D851}" destId="{2EA4B7F6-B4C5-4ECD-8001-4FBAFFED776D}" srcOrd="1" destOrd="0" parTransId="{055EC8D3-5454-49DF-B6F3-29C974D181EE}" sibTransId="{24BBB7A0-2CC4-443C-B857-F528ECFF9797}"/>
    <dgm:cxn modelId="{665B2785-CD3E-4E9B-81E1-0EEFED1F5EE3}" type="presOf" srcId="{4E453B6F-985B-4E66-9BF8-394C279897B1}" destId="{23F12599-D461-411A-ADF8-A36404E97677}" srcOrd="0" destOrd="0" presId="urn:microsoft.com/office/officeart/2005/8/layout/list1"/>
    <dgm:cxn modelId="{D6A203E3-9143-4EA2-AE7C-504D73E5B062}" type="presOf" srcId="{2EA4B7F6-B4C5-4ECD-8001-4FBAFFED776D}" destId="{CD73975A-B43B-40D5-8A91-62ABC9E34CC8}" srcOrd="1" destOrd="0" presId="urn:microsoft.com/office/officeart/2005/8/layout/list1"/>
    <dgm:cxn modelId="{9F8C15EC-BC5A-4CC7-9FD5-6D80B8B58A77}" type="presOf" srcId="{C2A0182C-F5A1-4951-84A0-95E1F69F6A5C}" destId="{041CA9B5-23E4-44BF-AA0D-1F670F508BBD}" srcOrd="1" destOrd="0" presId="urn:microsoft.com/office/officeart/2005/8/layout/list1"/>
    <dgm:cxn modelId="{DFEBA467-3DA6-4837-93CE-9CB96AA33BBE}" type="presOf" srcId="{0C3FDB0C-5A1D-4607-87B9-B3B9DC546D78}" destId="{4C5B4E48-5821-4BAF-ACCA-34414EC144D3}" srcOrd="0" destOrd="0" presId="urn:microsoft.com/office/officeart/2005/8/layout/list1"/>
    <dgm:cxn modelId="{827DD182-CA4B-41B8-9904-1A35F03C258B}" srcId="{3DFE1B52-0EB0-4C8D-A6AE-D276D870D851}" destId="{2502BA3A-8796-4721-8403-18A886B80F49}" srcOrd="0" destOrd="0" parTransId="{EA04EDDC-40A7-4AE5-AEB5-4BA01730A17C}" sibTransId="{D8D2D44A-607A-4E45-831A-80C505ADBD7A}"/>
    <dgm:cxn modelId="{F286E614-8AB1-4F71-9E34-6011863E93F7}" type="presOf" srcId="{2502BA3A-8796-4721-8403-18A886B80F49}" destId="{4F7556F3-C202-44A7-B082-43FF01FC166C}" srcOrd="0" destOrd="0" presId="urn:microsoft.com/office/officeart/2005/8/layout/list1"/>
    <dgm:cxn modelId="{737650B7-9DAD-4AE0-A1B2-06D56A33639D}" type="presOf" srcId="{2502BA3A-8796-4721-8403-18A886B80F49}" destId="{A00C0871-599D-4313-9756-A452C10CA54D}" srcOrd="1" destOrd="0" presId="urn:microsoft.com/office/officeart/2005/8/layout/list1"/>
    <dgm:cxn modelId="{A30CBEB5-9702-428E-9A82-5966993A86DB}" type="presParOf" srcId="{2CFFCAFA-1BCA-4649-9FFE-1D9B52F94E3A}" destId="{662A20CB-2E48-47C2-8652-1C18D9FF6C7B}" srcOrd="0" destOrd="0" presId="urn:microsoft.com/office/officeart/2005/8/layout/list1"/>
    <dgm:cxn modelId="{641BE0CE-0A8C-4C2C-99EA-F93FDF9C9E00}" type="presParOf" srcId="{662A20CB-2E48-47C2-8652-1C18D9FF6C7B}" destId="{4F7556F3-C202-44A7-B082-43FF01FC166C}" srcOrd="0" destOrd="0" presId="urn:microsoft.com/office/officeart/2005/8/layout/list1"/>
    <dgm:cxn modelId="{7374C4ED-D952-40AE-845E-F7796D4C89BA}" type="presParOf" srcId="{662A20CB-2E48-47C2-8652-1C18D9FF6C7B}" destId="{A00C0871-599D-4313-9756-A452C10CA54D}" srcOrd="1" destOrd="0" presId="urn:microsoft.com/office/officeart/2005/8/layout/list1"/>
    <dgm:cxn modelId="{2216E743-8EB2-42DB-A6CA-6741F7B908CB}" type="presParOf" srcId="{2CFFCAFA-1BCA-4649-9FFE-1D9B52F94E3A}" destId="{B3A9848A-CEB6-4360-9A57-0F1E82CE130A}" srcOrd="1" destOrd="0" presId="urn:microsoft.com/office/officeart/2005/8/layout/list1"/>
    <dgm:cxn modelId="{426F4F65-511F-409D-9CB4-9B26A70C2267}" type="presParOf" srcId="{2CFFCAFA-1BCA-4649-9FFE-1D9B52F94E3A}" destId="{410797CB-4AB1-4AC7-A0E0-2764121A5D65}" srcOrd="2" destOrd="0" presId="urn:microsoft.com/office/officeart/2005/8/layout/list1"/>
    <dgm:cxn modelId="{ED347B27-6932-4451-B9DF-9630F89C1482}" type="presParOf" srcId="{2CFFCAFA-1BCA-4649-9FFE-1D9B52F94E3A}" destId="{C7EA473C-B666-4230-9BC7-28BE4B689E56}" srcOrd="3" destOrd="0" presId="urn:microsoft.com/office/officeart/2005/8/layout/list1"/>
    <dgm:cxn modelId="{62250410-6DB1-41A3-B173-A264681D411F}" type="presParOf" srcId="{2CFFCAFA-1BCA-4649-9FFE-1D9B52F94E3A}" destId="{6BB9E004-2DAC-48C0-A498-986612C47BF0}" srcOrd="4" destOrd="0" presId="urn:microsoft.com/office/officeart/2005/8/layout/list1"/>
    <dgm:cxn modelId="{63CE5E7F-A070-4D92-A04E-662B5C1C5FD9}" type="presParOf" srcId="{6BB9E004-2DAC-48C0-A498-986612C47BF0}" destId="{DB93FFF7-4C3C-4AC0-9061-3194520CE365}" srcOrd="0" destOrd="0" presId="urn:microsoft.com/office/officeart/2005/8/layout/list1"/>
    <dgm:cxn modelId="{A44445F8-6588-488C-AF6E-066B4C342BB7}" type="presParOf" srcId="{6BB9E004-2DAC-48C0-A498-986612C47BF0}" destId="{CD73975A-B43B-40D5-8A91-62ABC9E34CC8}" srcOrd="1" destOrd="0" presId="urn:microsoft.com/office/officeart/2005/8/layout/list1"/>
    <dgm:cxn modelId="{DCCC1848-FD94-447E-9A11-7B5C7970037A}" type="presParOf" srcId="{2CFFCAFA-1BCA-4649-9FFE-1D9B52F94E3A}" destId="{B430F929-9432-40F8-9C68-09E912CF975B}" srcOrd="5" destOrd="0" presId="urn:microsoft.com/office/officeart/2005/8/layout/list1"/>
    <dgm:cxn modelId="{24613D2F-912F-45CD-BDA6-0BFC8DACD14F}" type="presParOf" srcId="{2CFFCAFA-1BCA-4649-9FFE-1D9B52F94E3A}" destId="{2FE6E4C7-D998-4191-B750-6DBCD82D19D7}" srcOrd="6" destOrd="0" presId="urn:microsoft.com/office/officeart/2005/8/layout/list1"/>
    <dgm:cxn modelId="{58884D4C-449E-4149-A5D0-BFB00020CEB1}" type="presParOf" srcId="{2CFFCAFA-1BCA-4649-9FFE-1D9B52F94E3A}" destId="{2303FC1B-529A-4FB3-9B09-85B43254DD08}" srcOrd="7" destOrd="0" presId="urn:microsoft.com/office/officeart/2005/8/layout/list1"/>
    <dgm:cxn modelId="{3CB94C9F-3BE6-4572-B02D-3AF43B8DF6EC}" type="presParOf" srcId="{2CFFCAFA-1BCA-4649-9FFE-1D9B52F94E3A}" destId="{DA1DA39E-4128-4B4D-989F-CDCB5E083DB6}" srcOrd="8" destOrd="0" presId="urn:microsoft.com/office/officeart/2005/8/layout/list1"/>
    <dgm:cxn modelId="{63B403E9-8FAF-484E-9D3C-F28341B794C5}" type="presParOf" srcId="{DA1DA39E-4128-4B4D-989F-CDCB5E083DB6}" destId="{1F60B0D2-EFAA-4C63-867D-109D73CB3442}" srcOrd="0" destOrd="0" presId="urn:microsoft.com/office/officeart/2005/8/layout/list1"/>
    <dgm:cxn modelId="{60CB2D6F-5DFC-42DE-93CA-CF4DF0604164}" type="presParOf" srcId="{DA1DA39E-4128-4B4D-989F-CDCB5E083DB6}" destId="{788A54F6-9842-4A3A-83EA-03B6EB18832F}" srcOrd="1" destOrd="0" presId="urn:microsoft.com/office/officeart/2005/8/layout/list1"/>
    <dgm:cxn modelId="{EB2A3095-BFB2-4BE4-A1BE-A06331E617C1}" type="presParOf" srcId="{2CFFCAFA-1BCA-4649-9FFE-1D9B52F94E3A}" destId="{EB09D9C4-5922-49A2-AEC1-886BBB7A1C93}" srcOrd="9" destOrd="0" presId="urn:microsoft.com/office/officeart/2005/8/layout/list1"/>
    <dgm:cxn modelId="{A0B93EEB-B16A-4FEF-840F-4957406F6BD9}" type="presParOf" srcId="{2CFFCAFA-1BCA-4649-9FFE-1D9B52F94E3A}" destId="{029BE66E-C91A-439E-9065-E30490085EA3}" srcOrd="10" destOrd="0" presId="urn:microsoft.com/office/officeart/2005/8/layout/list1"/>
    <dgm:cxn modelId="{DEDD6EBF-C8BE-4184-92FA-BB068997B78A}" type="presParOf" srcId="{2CFFCAFA-1BCA-4649-9FFE-1D9B52F94E3A}" destId="{81DBA30B-B998-47BA-88F8-A995D753CE21}" srcOrd="11" destOrd="0" presId="urn:microsoft.com/office/officeart/2005/8/layout/list1"/>
    <dgm:cxn modelId="{8770C036-964D-4D7F-92E1-E6B22D9BB11B}" type="presParOf" srcId="{2CFFCAFA-1BCA-4649-9FFE-1D9B52F94E3A}" destId="{113C3B7C-1572-4533-BE1D-11C77D067CD7}" srcOrd="12" destOrd="0" presId="urn:microsoft.com/office/officeart/2005/8/layout/list1"/>
    <dgm:cxn modelId="{CCAE3440-FA4D-4E28-8181-E3E38DA84937}" type="presParOf" srcId="{113C3B7C-1572-4533-BE1D-11C77D067CD7}" destId="{4C5B4E48-5821-4BAF-ACCA-34414EC144D3}" srcOrd="0" destOrd="0" presId="urn:microsoft.com/office/officeart/2005/8/layout/list1"/>
    <dgm:cxn modelId="{3D2D4A79-2129-481C-8FE3-74492A6F9A98}" type="presParOf" srcId="{113C3B7C-1572-4533-BE1D-11C77D067CD7}" destId="{D256A0C9-C615-4C00-8C96-36F70147142A}" srcOrd="1" destOrd="0" presId="urn:microsoft.com/office/officeart/2005/8/layout/list1"/>
    <dgm:cxn modelId="{6AFD279D-293C-4BF9-9C99-B50925CD74FC}" type="presParOf" srcId="{2CFFCAFA-1BCA-4649-9FFE-1D9B52F94E3A}" destId="{DED58DB4-FFAB-4138-9973-B3F616701CC0}" srcOrd="13" destOrd="0" presId="urn:microsoft.com/office/officeart/2005/8/layout/list1"/>
    <dgm:cxn modelId="{D7D8B959-8843-4881-8D35-3B9963C9040D}" type="presParOf" srcId="{2CFFCAFA-1BCA-4649-9FFE-1D9B52F94E3A}" destId="{7C6EEB29-76EA-45EB-AC98-F777FA6F0D4B}" srcOrd="14" destOrd="0" presId="urn:microsoft.com/office/officeart/2005/8/layout/list1"/>
    <dgm:cxn modelId="{7933683E-F8F5-4A19-AACE-2EED23323097}" type="presParOf" srcId="{2CFFCAFA-1BCA-4649-9FFE-1D9B52F94E3A}" destId="{144D8F12-129B-4183-BFCD-2DED201E1337}" srcOrd="15" destOrd="0" presId="urn:microsoft.com/office/officeart/2005/8/layout/list1"/>
    <dgm:cxn modelId="{4122914B-DAF3-424B-A5D3-EF41E309B3E6}" type="presParOf" srcId="{2CFFCAFA-1BCA-4649-9FFE-1D9B52F94E3A}" destId="{0F24C9B2-D831-4130-90CF-AB795C79C7FE}" srcOrd="16" destOrd="0" presId="urn:microsoft.com/office/officeart/2005/8/layout/list1"/>
    <dgm:cxn modelId="{0D476546-18F3-492B-BD17-FBBA2608AF83}" type="presParOf" srcId="{0F24C9B2-D831-4130-90CF-AB795C79C7FE}" destId="{7DC4D0CE-220B-411F-9C94-1AE8A6C9CB44}" srcOrd="0" destOrd="0" presId="urn:microsoft.com/office/officeart/2005/8/layout/list1"/>
    <dgm:cxn modelId="{A6E7C0D3-5C6E-4D60-93FA-698CA3FEC269}" type="presParOf" srcId="{0F24C9B2-D831-4130-90CF-AB795C79C7FE}" destId="{041CA9B5-23E4-44BF-AA0D-1F670F508BBD}" srcOrd="1" destOrd="0" presId="urn:microsoft.com/office/officeart/2005/8/layout/list1"/>
    <dgm:cxn modelId="{FA0B71F9-EF50-4BBC-BB64-C0A75591D326}" type="presParOf" srcId="{2CFFCAFA-1BCA-4649-9FFE-1D9B52F94E3A}" destId="{7256FD52-0C81-4698-896F-912B8701B5DB}" srcOrd="17" destOrd="0" presId="urn:microsoft.com/office/officeart/2005/8/layout/list1"/>
    <dgm:cxn modelId="{DEEC1C11-176C-4EA6-AC2C-9D848014ED6A}" type="presParOf" srcId="{2CFFCAFA-1BCA-4649-9FFE-1D9B52F94E3A}" destId="{CE87D1E4-52CB-4812-8270-BF011FF73EB8}" srcOrd="18" destOrd="0" presId="urn:microsoft.com/office/officeart/2005/8/layout/list1"/>
    <dgm:cxn modelId="{DE94375A-8A22-4512-A0D2-B9AB5E819F85}" type="presParOf" srcId="{2CFFCAFA-1BCA-4649-9FFE-1D9B52F94E3A}" destId="{89897EFE-BA55-4807-B8C5-405D962E54D4}" srcOrd="19" destOrd="0" presId="urn:microsoft.com/office/officeart/2005/8/layout/list1"/>
    <dgm:cxn modelId="{7764149B-CE1D-4BDA-AFED-E6982B95E169}" type="presParOf" srcId="{2CFFCAFA-1BCA-4649-9FFE-1D9B52F94E3A}" destId="{688AD9FF-B8D4-489F-995B-F1FFE454BD1F}" srcOrd="20" destOrd="0" presId="urn:microsoft.com/office/officeart/2005/8/layout/list1"/>
    <dgm:cxn modelId="{70E76FE0-9BCF-4933-99A9-C5C4EEFD4F87}" type="presParOf" srcId="{688AD9FF-B8D4-489F-995B-F1FFE454BD1F}" destId="{23F12599-D461-411A-ADF8-A36404E97677}" srcOrd="0" destOrd="0" presId="urn:microsoft.com/office/officeart/2005/8/layout/list1"/>
    <dgm:cxn modelId="{8199C06E-BDEE-4D97-8BF8-ED6AFEE1EA8F}" type="presParOf" srcId="{688AD9FF-B8D4-489F-995B-F1FFE454BD1F}" destId="{187F3F0C-7902-4BB3-8154-C0B7EF8A581F}" srcOrd="1" destOrd="0" presId="urn:microsoft.com/office/officeart/2005/8/layout/list1"/>
    <dgm:cxn modelId="{3422244F-9834-442A-8031-A8CFBE3BF4EB}" type="presParOf" srcId="{2CFFCAFA-1BCA-4649-9FFE-1D9B52F94E3A}" destId="{30BCF53D-44EB-4288-B1DC-A9E16342E9A8}" srcOrd="21" destOrd="0" presId="urn:microsoft.com/office/officeart/2005/8/layout/list1"/>
    <dgm:cxn modelId="{3E1A070A-5A9C-4424-AA92-A3EE639AC9FE}" type="presParOf" srcId="{2CFFCAFA-1BCA-4649-9FFE-1D9B52F94E3A}" destId="{68236FDE-2794-4D59-86A8-41783ADC449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36406-4C68-4A01-9636-A02B650C0B79}">
      <dsp:nvSpPr>
        <dsp:cNvPr id="0" name=""/>
        <dsp:cNvSpPr/>
      </dsp:nvSpPr>
      <dsp:spPr>
        <a:xfrm>
          <a:off x="1143000" y="0"/>
          <a:ext cx="5029199" cy="50291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n>
                <a:solidFill>
                  <a:schemeClr val="bg1"/>
                </a:solidFill>
              </a:ln>
            </a:rPr>
            <a:t>Populasi</a:t>
          </a:r>
          <a:r>
            <a:rPr lang="en-US" sz="1800" kern="1200" dirty="0" smtClean="0">
              <a:ln>
                <a:solidFill>
                  <a:schemeClr val="bg1"/>
                </a:solidFill>
              </a:ln>
            </a:rPr>
            <a:t> </a:t>
          </a:r>
          <a:endParaRPr lang="en-US" sz="1800" kern="1200" dirty="0">
            <a:ln>
              <a:solidFill>
                <a:schemeClr val="bg1"/>
              </a:solidFill>
            </a:ln>
          </a:endParaRPr>
        </a:p>
      </dsp:txBody>
      <dsp:txXfrm>
        <a:off x="2954517" y="251459"/>
        <a:ext cx="1406164" cy="754379"/>
      </dsp:txXfrm>
    </dsp:sp>
    <dsp:sp modelId="{CBB4FB2B-FD44-4204-AFA1-BEDECF67BD7B}">
      <dsp:nvSpPr>
        <dsp:cNvPr id="0" name=""/>
        <dsp:cNvSpPr/>
      </dsp:nvSpPr>
      <dsp:spPr>
        <a:xfrm>
          <a:off x="1645920" y="1005839"/>
          <a:ext cx="4023359" cy="40233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n>
                <a:solidFill>
                  <a:schemeClr val="bg1"/>
                </a:solidFill>
              </a:ln>
            </a:rPr>
            <a:t>Individu</a:t>
          </a:r>
          <a:r>
            <a:rPr lang="en-US" sz="1800" kern="1200" dirty="0" smtClean="0">
              <a:ln>
                <a:solidFill>
                  <a:schemeClr val="bg1"/>
                </a:solidFill>
              </a:ln>
            </a:rPr>
            <a:t> </a:t>
          </a:r>
          <a:endParaRPr lang="en-US" sz="1800" kern="1200" dirty="0">
            <a:ln>
              <a:solidFill>
                <a:schemeClr val="bg1"/>
              </a:solidFill>
            </a:ln>
          </a:endParaRPr>
        </a:p>
      </dsp:txBody>
      <dsp:txXfrm>
        <a:off x="2954517" y="1247241"/>
        <a:ext cx="1406164" cy="724204"/>
      </dsp:txXfrm>
    </dsp:sp>
    <dsp:sp modelId="{CA4F8640-54DA-45BA-AFC1-596DAB6EA28D}">
      <dsp:nvSpPr>
        <dsp:cNvPr id="0" name=""/>
        <dsp:cNvSpPr/>
      </dsp:nvSpPr>
      <dsp:spPr>
        <a:xfrm>
          <a:off x="2148840" y="2011679"/>
          <a:ext cx="3017519" cy="30175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n>
                <a:solidFill>
                  <a:schemeClr val="bg1"/>
                </a:solidFill>
              </a:ln>
            </a:rPr>
            <a:t>Kromosom</a:t>
          </a:r>
          <a:endParaRPr lang="en-US" sz="1800" kern="1200" dirty="0">
            <a:ln>
              <a:solidFill>
                <a:schemeClr val="bg1"/>
              </a:solidFill>
            </a:ln>
          </a:endParaRPr>
        </a:p>
      </dsp:txBody>
      <dsp:txXfrm>
        <a:off x="2954517" y="2237993"/>
        <a:ext cx="1406164" cy="678941"/>
      </dsp:txXfrm>
    </dsp:sp>
    <dsp:sp modelId="{CBAFCB1B-BBD8-45A7-AC47-422582E4683B}">
      <dsp:nvSpPr>
        <dsp:cNvPr id="0" name=""/>
        <dsp:cNvSpPr/>
      </dsp:nvSpPr>
      <dsp:spPr>
        <a:xfrm>
          <a:off x="2651760" y="3017519"/>
          <a:ext cx="2011679" cy="20116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n>
                <a:solidFill>
                  <a:schemeClr val="bg1"/>
                </a:solidFill>
              </a:ln>
            </a:rPr>
            <a:t>Gen</a:t>
          </a:r>
          <a:endParaRPr lang="en-US" sz="1800" kern="1200" dirty="0">
            <a:ln>
              <a:solidFill>
                <a:schemeClr val="bg1"/>
              </a:solidFill>
            </a:ln>
          </a:endParaRPr>
        </a:p>
      </dsp:txBody>
      <dsp:txXfrm>
        <a:off x="2946363" y="3520439"/>
        <a:ext cx="1422472" cy="1005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DB255-410E-40D4-A2C2-DE9CCFA8D649}">
      <dsp:nvSpPr>
        <dsp:cNvPr id="0" name=""/>
        <dsp:cNvSpPr/>
      </dsp:nvSpPr>
      <dsp:spPr>
        <a:xfrm>
          <a:off x="2811974" y="202"/>
          <a:ext cx="1688603" cy="10975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Evaluasi</a:t>
          </a:r>
          <a:r>
            <a:rPr lang="en-US" sz="2000" b="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fittnes</a:t>
          </a:r>
          <a:endParaRPr lang="en-US" sz="2000" b="0" kern="120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865554" y="53782"/>
        <a:ext cx="1581443" cy="990432"/>
      </dsp:txXfrm>
    </dsp:sp>
    <dsp:sp modelId="{71B690C8-2248-4345-9871-757FADAB9FD5}">
      <dsp:nvSpPr>
        <dsp:cNvPr id="0" name=""/>
        <dsp:cNvSpPr/>
      </dsp:nvSpPr>
      <dsp:spPr>
        <a:xfrm>
          <a:off x="1843075" y="548998"/>
          <a:ext cx="3626402" cy="3626402"/>
        </a:xfrm>
        <a:custGeom>
          <a:avLst/>
          <a:gdLst/>
          <a:ahLst/>
          <a:cxnLst/>
          <a:rect l="0" t="0" r="0" b="0"/>
          <a:pathLst>
            <a:path>
              <a:moveTo>
                <a:pt x="2890560" y="354779"/>
              </a:moveTo>
              <a:arcTo wR="1813201" hR="1813201" stAng="18387232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9D3DD-E0CC-465D-B5BF-7CB1D9D8A5BF}">
      <dsp:nvSpPr>
        <dsp:cNvPr id="0" name=""/>
        <dsp:cNvSpPr/>
      </dsp:nvSpPr>
      <dsp:spPr>
        <a:xfrm>
          <a:off x="4625175" y="1813403"/>
          <a:ext cx="1688603" cy="10975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Seleksi</a:t>
          </a:r>
          <a:r>
            <a:rPr lang="en-US" sz="2000" b="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individu</a:t>
          </a:r>
          <a:endParaRPr lang="en-US" sz="2000" b="0" kern="120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678755" y="1866983"/>
        <a:ext cx="1581443" cy="990432"/>
      </dsp:txXfrm>
    </dsp:sp>
    <dsp:sp modelId="{74D5D8C2-2F6C-4353-848F-6557BE9DF314}">
      <dsp:nvSpPr>
        <dsp:cNvPr id="0" name=""/>
        <dsp:cNvSpPr/>
      </dsp:nvSpPr>
      <dsp:spPr>
        <a:xfrm>
          <a:off x="1835007" y="575082"/>
          <a:ext cx="3626402" cy="3626402"/>
        </a:xfrm>
        <a:custGeom>
          <a:avLst/>
          <a:gdLst/>
          <a:ahLst/>
          <a:cxnLst/>
          <a:rect l="0" t="0" r="0" b="0"/>
          <a:pathLst>
            <a:path>
              <a:moveTo>
                <a:pt x="3494673" y="2491689"/>
              </a:moveTo>
              <a:arcTo wR="1813201" hR="1813201" stAng="1318470" swAng="9533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0EC84-3506-4A67-B743-4E831BECF469}">
      <dsp:nvSpPr>
        <dsp:cNvPr id="0" name=""/>
        <dsp:cNvSpPr/>
      </dsp:nvSpPr>
      <dsp:spPr>
        <a:xfrm>
          <a:off x="2706519" y="3626807"/>
          <a:ext cx="2315464" cy="10975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Reproduksi</a:t>
          </a:r>
          <a:r>
            <a:rPr lang="en-US" sz="2000" b="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CO &amp; </a:t>
          </a: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mutasi</a:t>
          </a:r>
          <a:endParaRPr lang="en-US" sz="2000" b="0" kern="120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760099" y="3680387"/>
        <a:ext cx="2208304" cy="990432"/>
      </dsp:txXfrm>
    </dsp:sp>
    <dsp:sp modelId="{757C6DDF-FA2D-4E78-8A5F-09009AABC953}">
      <dsp:nvSpPr>
        <dsp:cNvPr id="0" name=""/>
        <dsp:cNvSpPr/>
      </dsp:nvSpPr>
      <dsp:spPr>
        <a:xfrm>
          <a:off x="1848552" y="566555"/>
          <a:ext cx="3626402" cy="3626402"/>
        </a:xfrm>
        <a:custGeom>
          <a:avLst/>
          <a:gdLst/>
          <a:ahLst/>
          <a:cxnLst/>
          <a:rect l="0" t="0" r="0" b="0"/>
          <a:pathLst>
            <a:path>
              <a:moveTo>
                <a:pt x="651352" y="3205251"/>
              </a:moveTo>
              <a:arcTo wR="1813201" hR="1813201" stAng="7790965" swAng="15033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B510C-000D-4A2D-836D-2EFD0B1696F2}">
      <dsp:nvSpPr>
        <dsp:cNvPr id="0" name=""/>
        <dsp:cNvSpPr/>
      </dsp:nvSpPr>
      <dsp:spPr>
        <a:xfrm>
          <a:off x="772820" y="1813403"/>
          <a:ext cx="2140508" cy="10975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Populasi</a:t>
          </a:r>
          <a:endParaRPr lang="en-US" sz="2000" b="0" kern="1200" dirty="0" smtClean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baru</a:t>
          </a:r>
          <a:r>
            <a:rPr lang="en-US" sz="2000" b="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en-US" sz="2000" b="0" kern="120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826400" y="1866983"/>
        <a:ext cx="2033348" cy="990432"/>
      </dsp:txXfrm>
    </dsp:sp>
    <dsp:sp modelId="{EA23C125-FD9C-4C77-80BB-0087AA93079F}">
      <dsp:nvSpPr>
        <dsp:cNvPr id="0" name=""/>
        <dsp:cNvSpPr/>
      </dsp:nvSpPr>
      <dsp:spPr>
        <a:xfrm>
          <a:off x="1843075" y="548998"/>
          <a:ext cx="3626402" cy="3626402"/>
        </a:xfrm>
        <a:custGeom>
          <a:avLst/>
          <a:gdLst/>
          <a:ahLst/>
          <a:cxnLst/>
          <a:rect l="0" t="0" r="0" b="0"/>
          <a:pathLst>
            <a:path>
              <a:moveTo>
                <a:pt x="187971" y="1009257"/>
              </a:moveTo>
              <a:arcTo wR="1813201" hR="1813201" stAng="12379199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DB255-410E-40D4-A2C2-DE9CCFA8D649}">
      <dsp:nvSpPr>
        <dsp:cNvPr id="0" name=""/>
        <dsp:cNvSpPr/>
      </dsp:nvSpPr>
      <dsp:spPr>
        <a:xfrm>
          <a:off x="2727139" y="2755"/>
          <a:ext cx="1551923" cy="1008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Evaluasi</a:t>
          </a:r>
          <a:r>
            <a:rPr lang="en-US" sz="2000" b="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fittnes</a:t>
          </a:r>
          <a:endParaRPr lang="en-US" sz="2000" b="0" kern="120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776382" y="51998"/>
        <a:ext cx="1453437" cy="910264"/>
      </dsp:txXfrm>
    </dsp:sp>
    <dsp:sp modelId="{71B690C8-2248-4345-9871-757FADAB9FD5}">
      <dsp:nvSpPr>
        <dsp:cNvPr id="0" name=""/>
        <dsp:cNvSpPr/>
      </dsp:nvSpPr>
      <dsp:spPr>
        <a:xfrm>
          <a:off x="1762988" y="599059"/>
          <a:ext cx="4028282" cy="4028282"/>
        </a:xfrm>
        <a:custGeom>
          <a:avLst/>
          <a:gdLst/>
          <a:ahLst/>
          <a:cxnLst/>
          <a:rect l="0" t="0" r="0" b="0"/>
          <a:pathLst>
            <a:path>
              <a:moveTo>
                <a:pt x="2715530" y="126068"/>
              </a:moveTo>
              <a:arcTo wR="2014141" hR="2014141" stAng="17422756" swAng="10914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7B4DF-10F3-4828-A2A6-2D9DDD141206}">
      <dsp:nvSpPr>
        <dsp:cNvPr id="0" name=""/>
        <dsp:cNvSpPr/>
      </dsp:nvSpPr>
      <dsp:spPr>
        <a:xfrm>
          <a:off x="4425267" y="1177081"/>
          <a:ext cx="2128044" cy="1008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Reproduksi</a:t>
          </a:r>
          <a:r>
            <a:rPr lang="en-US" sz="2000" b="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CO &amp; </a:t>
          </a: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mutasi</a:t>
          </a:r>
          <a:endParaRPr lang="en-US" sz="2000" b="0" kern="120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474510" y="1226324"/>
        <a:ext cx="2029558" cy="910264"/>
      </dsp:txXfrm>
    </dsp:sp>
    <dsp:sp modelId="{9555E7CC-1A72-437B-A3B8-A46F7C77C0BF}">
      <dsp:nvSpPr>
        <dsp:cNvPr id="0" name=""/>
        <dsp:cNvSpPr/>
      </dsp:nvSpPr>
      <dsp:spPr>
        <a:xfrm>
          <a:off x="1612289" y="342771"/>
          <a:ext cx="4028282" cy="4028282"/>
        </a:xfrm>
        <a:custGeom>
          <a:avLst/>
          <a:gdLst/>
          <a:ahLst/>
          <a:cxnLst/>
          <a:rect l="0" t="0" r="0" b="0"/>
          <a:pathLst>
            <a:path>
              <a:moveTo>
                <a:pt x="4023763" y="2148981"/>
              </a:moveTo>
              <a:arcTo wR="2014141" hR="2014141" stAng="21830319" swAng="16354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9D3DD-E0CC-465D-B5BF-7CB1D9D8A5BF}">
      <dsp:nvSpPr>
        <dsp:cNvPr id="0" name=""/>
        <dsp:cNvSpPr/>
      </dsp:nvSpPr>
      <dsp:spPr>
        <a:xfrm>
          <a:off x="3911021" y="3646371"/>
          <a:ext cx="1551923" cy="1008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Seleksi</a:t>
          </a:r>
          <a:r>
            <a:rPr lang="en-US" sz="2000" b="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Individu</a:t>
          </a:r>
          <a:endParaRPr lang="en-US" sz="2000" b="0" kern="120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960264" y="3695614"/>
        <a:ext cx="1453437" cy="910264"/>
      </dsp:txXfrm>
    </dsp:sp>
    <dsp:sp modelId="{74D5D8C2-2F6C-4353-848F-6557BE9DF314}">
      <dsp:nvSpPr>
        <dsp:cNvPr id="0" name=""/>
        <dsp:cNvSpPr/>
      </dsp:nvSpPr>
      <dsp:spPr>
        <a:xfrm>
          <a:off x="1488960" y="507131"/>
          <a:ext cx="4028282" cy="4028282"/>
        </a:xfrm>
        <a:custGeom>
          <a:avLst/>
          <a:gdLst/>
          <a:ahLst/>
          <a:cxnLst/>
          <a:rect l="0" t="0" r="0" b="0"/>
          <a:pathLst>
            <a:path>
              <a:moveTo>
                <a:pt x="2261111" y="4013083"/>
              </a:moveTo>
              <a:arcTo wR="2014141" hR="2014141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8EC92-1044-48E2-AEEE-6F0EA707F427}">
      <dsp:nvSpPr>
        <dsp:cNvPr id="0" name=""/>
        <dsp:cNvSpPr/>
      </dsp:nvSpPr>
      <dsp:spPr>
        <a:xfrm>
          <a:off x="1543256" y="3646371"/>
          <a:ext cx="1551923" cy="1008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Elitism</a:t>
          </a:r>
          <a:endParaRPr lang="en-US" sz="2000" b="0" kern="120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592499" y="3695614"/>
        <a:ext cx="1453437" cy="910264"/>
      </dsp:txXfrm>
    </dsp:sp>
    <dsp:sp modelId="{C1796FE0-E9A1-4E94-B75C-61A024F6422C}">
      <dsp:nvSpPr>
        <dsp:cNvPr id="0" name=""/>
        <dsp:cNvSpPr/>
      </dsp:nvSpPr>
      <dsp:spPr>
        <a:xfrm>
          <a:off x="1488960" y="507131"/>
          <a:ext cx="4028282" cy="4028282"/>
        </a:xfrm>
        <a:custGeom>
          <a:avLst/>
          <a:gdLst/>
          <a:ahLst/>
          <a:cxnLst/>
          <a:rect l="0" t="0" r="0" b="0"/>
          <a:pathLst>
            <a:path>
              <a:moveTo>
                <a:pt x="213606" y="2916825"/>
              </a:moveTo>
              <a:arcTo wR="2014141" hR="2014141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B510C-000D-4A2D-836D-2EFD0B1696F2}">
      <dsp:nvSpPr>
        <dsp:cNvPr id="0" name=""/>
        <dsp:cNvSpPr/>
      </dsp:nvSpPr>
      <dsp:spPr>
        <a:xfrm>
          <a:off x="603914" y="1394493"/>
          <a:ext cx="1967249" cy="1008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Populasi</a:t>
          </a:r>
          <a:endParaRPr lang="en-US" sz="2000" b="0" kern="1200" dirty="0" smtClean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baru</a:t>
          </a:r>
          <a:r>
            <a:rPr lang="en-US" sz="2000" b="0" kern="12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en-US" sz="2000" b="0" kern="1200" dirty="0">
            <a:ln>
              <a:solidFill>
                <a:schemeClr val="bg1"/>
              </a:solidFill>
            </a:ln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653157" y="1443736"/>
        <a:ext cx="1868763" cy="910264"/>
      </dsp:txXfrm>
    </dsp:sp>
    <dsp:sp modelId="{EA23C125-FD9C-4C77-80BB-0087AA93079F}">
      <dsp:nvSpPr>
        <dsp:cNvPr id="0" name=""/>
        <dsp:cNvSpPr/>
      </dsp:nvSpPr>
      <dsp:spPr>
        <a:xfrm>
          <a:off x="1488960" y="507131"/>
          <a:ext cx="4028282" cy="4028282"/>
        </a:xfrm>
        <a:custGeom>
          <a:avLst/>
          <a:gdLst/>
          <a:ahLst/>
          <a:cxnLst/>
          <a:rect l="0" t="0" r="0" b="0"/>
          <a:pathLst>
            <a:path>
              <a:moveTo>
                <a:pt x="484583" y="703714"/>
              </a:moveTo>
              <a:arcTo wR="2014141" hR="2014141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797CB-4AB1-4AC7-A0E0-2764121A5D65}">
      <dsp:nvSpPr>
        <dsp:cNvPr id="0" name=""/>
        <dsp:cNvSpPr/>
      </dsp:nvSpPr>
      <dsp:spPr>
        <a:xfrm>
          <a:off x="0" y="328379"/>
          <a:ext cx="78105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0C0871-599D-4313-9756-A452C10CA54D}">
      <dsp:nvSpPr>
        <dsp:cNvPr id="0" name=""/>
        <dsp:cNvSpPr/>
      </dsp:nvSpPr>
      <dsp:spPr>
        <a:xfrm>
          <a:off x="390525" y="18419"/>
          <a:ext cx="54673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653" tIns="0" rIns="20665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Skema</a:t>
          </a:r>
          <a:r>
            <a:rPr lang="en-US" sz="2100" b="1" kern="1200" dirty="0" smtClean="0"/>
            <a:t>  </a:t>
          </a:r>
          <a:r>
            <a:rPr lang="en-US" sz="2100" b="1" kern="1200" dirty="0" err="1" smtClean="0"/>
            <a:t>pengkodean</a:t>
          </a:r>
          <a:endParaRPr lang="en-US" sz="2100" b="1" kern="1200" dirty="0"/>
        </a:p>
      </dsp:txBody>
      <dsp:txXfrm>
        <a:off x="420787" y="48681"/>
        <a:ext cx="5406826" cy="559396"/>
      </dsp:txXfrm>
    </dsp:sp>
    <dsp:sp modelId="{2FE6E4C7-D998-4191-B750-6DBCD82D19D7}">
      <dsp:nvSpPr>
        <dsp:cNvPr id="0" name=""/>
        <dsp:cNvSpPr/>
      </dsp:nvSpPr>
      <dsp:spPr>
        <a:xfrm>
          <a:off x="0" y="1280939"/>
          <a:ext cx="78105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3975A-B43B-40D5-8A91-62ABC9E34CC8}">
      <dsp:nvSpPr>
        <dsp:cNvPr id="0" name=""/>
        <dsp:cNvSpPr/>
      </dsp:nvSpPr>
      <dsp:spPr>
        <a:xfrm>
          <a:off x="390525" y="970979"/>
          <a:ext cx="54673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653" tIns="0" rIns="20665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Membangkitkan</a:t>
          </a:r>
          <a:r>
            <a:rPr lang="en-US" sz="2100" b="1" kern="1200" dirty="0" smtClean="0"/>
            <a:t> </a:t>
          </a:r>
          <a:r>
            <a:rPr lang="en-US" sz="2100" b="1" kern="1200" dirty="0" err="1" smtClean="0"/>
            <a:t>populasi</a:t>
          </a:r>
          <a:r>
            <a:rPr lang="en-US" sz="2100" b="1" kern="1200" dirty="0" smtClean="0"/>
            <a:t> </a:t>
          </a:r>
          <a:r>
            <a:rPr lang="en-US" sz="2100" b="1" kern="1200" dirty="0" err="1" smtClean="0"/>
            <a:t>awal</a:t>
          </a:r>
          <a:endParaRPr lang="en-US" sz="2100" b="1" kern="1200" dirty="0"/>
        </a:p>
      </dsp:txBody>
      <dsp:txXfrm>
        <a:off x="420787" y="1001241"/>
        <a:ext cx="5406826" cy="559396"/>
      </dsp:txXfrm>
    </dsp:sp>
    <dsp:sp modelId="{029BE66E-C91A-439E-9065-E30490085EA3}">
      <dsp:nvSpPr>
        <dsp:cNvPr id="0" name=""/>
        <dsp:cNvSpPr/>
      </dsp:nvSpPr>
      <dsp:spPr>
        <a:xfrm>
          <a:off x="0" y="2233500"/>
          <a:ext cx="78105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8A54F6-9842-4A3A-83EA-03B6EB18832F}">
      <dsp:nvSpPr>
        <dsp:cNvPr id="0" name=""/>
        <dsp:cNvSpPr/>
      </dsp:nvSpPr>
      <dsp:spPr>
        <a:xfrm>
          <a:off x="390525" y="1923540"/>
          <a:ext cx="54673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653" tIns="0" rIns="20665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Seleksi</a:t>
          </a:r>
          <a:endParaRPr lang="en-US" sz="2100" b="1" kern="1200" dirty="0" smtClean="0"/>
        </a:p>
      </dsp:txBody>
      <dsp:txXfrm>
        <a:off x="420787" y="1953802"/>
        <a:ext cx="5406826" cy="559396"/>
      </dsp:txXfrm>
    </dsp:sp>
    <dsp:sp modelId="{7C6EEB29-76EA-45EB-AC98-F777FA6F0D4B}">
      <dsp:nvSpPr>
        <dsp:cNvPr id="0" name=""/>
        <dsp:cNvSpPr/>
      </dsp:nvSpPr>
      <dsp:spPr>
        <a:xfrm>
          <a:off x="0" y="3186060"/>
          <a:ext cx="78105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6A0C9-C615-4C00-8C96-36F70147142A}">
      <dsp:nvSpPr>
        <dsp:cNvPr id="0" name=""/>
        <dsp:cNvSpPr/>
      </dsp:nvSpPr>
      <dsp:spPr>
        <a:xfrm>
          <a:off x="390525" y="2876100"/>
          <a:ext cx="54673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653" tIns="0" rIns="20665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Crossover</a:t>
          </a:r>
        </a:p>
      </dsp:txBody>
      <dsp:txXfrm>
        <a:off x="420787" y="2906362"/>
        <a:ext cx="5406826" cy="559396"/>
      </dsp:txXfrm>
    </dsp:sp>
    <dsp:sp modelId="{CE87D1E4-52CB-4812-8270-BF011FF73EB8}">
      <dsp:nvSpPr>
        <dsp:cNvPr id="0" name=""/>
        <dsp:cNvSpPr/>
      </dsp:nvSpPr>
      <dsp:spPr>
        <a:xfrm>
          <a:off x="0" y="4138620"/>
          <a:ext cx="78105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1CA9B5-23E4-44BF-AA0D-1F670F508BBD}">
      <dsp:nvSpPr>
        <dsp:cNvPr id="0" name=""/>
        <dsp:cNvSpPr/>
      </dsp:nvSpPr>
      <dsp:spPr>
        <a:xfrm>
          <a:off x="390525" y="3828660"/>
          <a:ext cx="54673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653" tIns="0" rIns="20665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Mutasi</a:t>
          </a:r>
          <a:r>
            <a:rPr lang="en-US" sz="2100" b="1" kern="1200" dirty="0" smtClean="0"/>
            <a:t> </a:t>
          </a:r>
        </a:p>
      </dsp:txBody>
      <dsp:txXfrm>
        <a:off x="420787" y="3858922"/>
        <a:ext cx="5406826" cy="559396"/>
      </dsp:txXfrm>
    </dsp:sp>
    <dsp:sp modelId="{68236FDE-2794-4D59-86A8-41783ADC449C}">
      <dsp:nvSpPr>
        <dsp:cNvPr id="0" name=""/>
        <dsp:cNvSpPr/>
      </dsp:nvSpPr>
      <dsp:spPr>
        <a:xfrm>
          <a:off x="0" y="5091180"/>
          <a:ext cx="78105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7F3F0C-7902-4BB3-8154-C0B7EF8A581F}">
      <dsp:nvSpPr>
        <dsp:cNvPr id="0" name=""/>
        <dsp:cNvSpPr/>
      </dsp:nvSpPr>
      <dsp:spPr>
        <a:xfrm>
          <a:off x="390525" y="4781220"/>
          <a:ext cx="54673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653" tIns="0" rIns="20665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Elitism </a:t>
          </a:r>
        </a:p>
      </dsp:txBody>
      <dsp:txXfrm>
        <a:off x="420787" y="4811482"/>
        <a:ext cx="540682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05350" y="2943225"/>
            <a:ext cx="3657600" cy="7048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05350" y="3905250"/>
            <a:ext cx="3657600" cy="51435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38100"/>
            <a:ext cx="2171700" cy="5629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" y="38100"/>
            <a:ext cx="6362700" cy="5629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1552575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2575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" y="381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1552575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705350" y="2943225"/>
            <a:ext cx="3657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GENETICS ALGORITHM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667250" y="3905250"/>
            <a:ext cx="3943350" cy="514350"/>
          </a:xfrm>
        </p:spPr>
        <p:txBody>
          <a:bodyPr/>
          <a:lstStyle/>
          <a:p>
            <a:r>
              <a:rPr lang="en-US" dirty="0" smtClean="0"/>
              <a:t>Nelly  </a:t>
            </a:r>
            <a:r>
              <a:rPr lang="en-US" dirty="0" err="1" smtClean="0"/>
              <a:t>Indriani</a:t>
            </a:r>
            <a:r>
              <a:rPr lang="en-US" dirty="0" smtClean="0"/>
              <a:t> W. </a:t>
            </a:r>
            <a:r>
              <a:rPr lang="en-US" dirty="0" err="1" smtClean="0"/>
              <a:t>S.Si</a:t>
            </a:r>
            <a:r>
              <a:rPr lang="en-US" dirty="0" smtClean="0"/>
              <a:t>., M.T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4419600"/>
            <a:ext cx="2771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KECERDASAN BUATAN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28700" y="838200"/>
          <a:ext cx="78105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-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Pengkodean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200400"/>
            <a:ext cx="7315200" cy="2971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Kromosom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direpresentasikan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:</a:t>
            </a:r>
          </a:p>
          <a:p>
            <a:pPr lvl="0"/>
            <a:r>
              <a:rPr lang="en-US" sz="2000" dirty="0" smtClean="0"/>
              <a:t>String bit 		: 10011 </a:t>
            </a:r>
            <a:r>
              <a:rPr lang="en-US" sz="2000" dirty="0" err="1" smtClean="0"/>
              <a:t>dst</a:t>
            </a:r>
            <a:endParaRPr lang="en-US" sz="2000" dirty="0" smtClean="0"/>
          </a:p>
          <a:p>
            <a:pPr lvl="0"/>
            <a:r>
              <a:rPr lang="en-US" sz="2000" dirty="0" smtClean="0"/>
              <a:t>Array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real 	: 65.65, -67.98, 77.34 </a:t>
            </a:r>
          </a:p>
          <a:p>
            <a:pPr lvl="0"/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permutasi</a:t>
            </a:r>
            <a:r>
              <a:rPr lang="en-US" sz="2000" dirty="0" smtClean="0"/>
              <a:t> 	: E2, E10 </a:t>
            </a:r>
            <a:r>
              <a:rPr lang="en-US" sz="2000" dirty="0" err="1" smtClean="0"/>
              <a:t>dst</a:t>
            </a:r>
            <a:endParaRPr lang="en-US" sz="2000" dirty="0" smtClean="0"/>
          </a:p>
          <a:p>
            <a:pPr lvl="0"/>
            <a:r>
              <a:rPr lang="en-US" sz="2000" dirty="0" err="1" smtClean="0"/>
              <a:t>Daftar</a:t>
            </a:r>
            <a:r>
              <a:rPr lang="en-US" sz="2000" dirty="0" smtClean="0"/>
              <a:t> </a:t>
            </a:r>
            <a:r>
              <a:rPr lang="en-US" sz="2000" dirty="0" err="1" smtClean="0"/>
              <a:t>aturan</a:t>
            </a:r>
            <a:r>
              <a:rPr lang="en-US" sz="2000" dirty="0" smtClean="0"/>
              <a:t> 	: R1, R2, R3 </a:t>
            </a:r>
            <a:r>
              <a:rPr lang="en-US" sz="2000" dirty="0" err="1" smtClean="0"/>
              <a:t>dst</a:t>
            </a:r>
            <a:endParaRPr lang="en-US" sz="2000" dirty="0" smtClean="0"/>
          </a:p>
          <a:p>
            <a:pPr lvl="0"/>
            <a:r>
              <a:rPr lang="en-US" sz="2000" dirty="0" err="1" smtClean="0"/>
              <a:t>Elemen</a:t>
            </a:r>
            <a:r>
              <a:rPr lang="en-US" sz="2000" dirty="0" smtClean="0"/>
              <a:t> program 	: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tambah</a:t>
            </a:r>
            <a:endParaRPr lang="en-US" sz="2000" dirty="0" smtClean="0"/>
          </a:p>
          <a:p>
            <a:pPr lvl="0"/>
            <a:r>
              <a:rPr lang="en-US" sz="2000" dirty="0" err="1" smtClean="0"/>
              <a:t>dll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  <p:pic>
        <p:nvPicPr>
          <p:cNvPr id="13314" name="Picture 2" descr="https://encrypted-tbn3.gstatic.com/images?q=tbn:ANd9GcQOyYwcZw6s4aM7lIb0QTgLINhEsL1YiwUX7LMncG-UfVM2f4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066800"/>
            <a:ext cx="4648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315200" cy="4114800"/>
          </a:xfrm>
        </p:spPr>
        <p:txBody>
          <a:bodyPr>
            <a:noAutofit/>
          </a:bodyPr>
          <a:lstStyle/>
          <a:p>
            <a:pPr marL="9715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Random generator</a:t>
            </a:r>
          </a:p>
          <a:p>
            <a:pPr marL="9715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pPr marL="9715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/>
              <a:t>P</a:t>
            </a:r>
            <a:r>
              <a:rPr lang="en-US" sz="2400" dirty="0" err="1" smtClean="0"/>
              <a:t>ermutasi</a:t>
            </a:r>
            <a:r>
              <a:rPr lang="en-US" sz="2400" dirty="0" smtClean="0"/>
              <a:t> gen</a:t>
            </a:r>
          </a:p>
          <a:p>
            <a:pPr marL="971550" indent="-514350">
              <a:lnSpc>
                <a:spcPct val="150000"/>
              </a:lnSpc>
              <a:buFont typeface="+mj-lt"/>
              <a:buAutoNum type="arabicParenR"/>
            </a:pPr>
            <a:endParaRPr lang="en-US" sz="2400" dirty="0" smtClean="0"/>
          </a:p>
          <a:p>
            <a:pPr marL="0" indent="1588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- 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5715000" cy="4752975"/>
          </a:xfrm>
        </p:spPr>
        <p:txBody>
          <a:bodyPr/>
          <a:lstStyle/>
          <a:p>
            <a:r>
              <a:rPr lang="en-US" sz="2400" dirty="0" err="1" smtClean="0"/>
              <a:t>Memilih</a:t>
            </a:r>
            <a:r>
              <a:rPr lang="en-US" sz="2400" dirty="0" smtClean="0"/>
              <a:t>  </a:t>
            </a:r>
            <a:r>
              <a:rPr lang="en-US" sz="2400" dirty="0" err="1" smtClean="0"/>
              <a:t>individu-individu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kawin</a:t>
            </a:r>
            <a:r>
              <a:rPr lang="en-US" sz="2400" dirty="0" smtClean="0"/>
              <a:t> </a:t>
            </a:r>
            <a:r>
              <a:rPr lang="en-US" sz="2400" dirty="0" err="1" smtClean="0"/>
              <a:t>silang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mutasi</a:t>
            </a:r>
            <a:endParaRPr lang="en-US" sz="2400" dirty="0" smtClean="0"/>
          </a:p>
          <a:p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endParaRPr lang="en-US" sz="2400" dirty="0" smtClean="0"/>
          </a:p>
          <a:p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fitness.</a:t>
            </a:r>
          </a:p>
          <a:p>
            <a:r>
              <a:rPr lang="en-US" sz="2400" dirty="0" err="1" smtClean="0"/>
              <a:t>Metoda</a:t>
            </a:r>
            <a:r>
              <a:rPr lang="en-US" sz="2400" dirty="0" smtClean="0"/>
              <a:t> selection :</a:t>
            </a:r>
          </a:p>
          <a:p>
            <a:pPr lvl="1"/>
            <a:r>
              <a:rPr lang="en-US" sz="2000" dirty="0" err="1" smtClean="0"/>
              <a:t>Roullete</a:t>
            </a:r>
            <a:r>
              <a:rPr lang="en-US" sz="2000" dirty="0" smtClean="0"/>
              <a:t> wheel</a:t>
            </a:r>
          </a:p>
          <a:p>
            <a:pPr lvl="1"/>
            <a:r>
              <a:rPr lang="en-US" sz="2000" dirty="0" smtClean="0"/>
              <a:t>Rank base</a:t>
            </a:r>
          </a:p>
          <a:p>
            <a:pPr lvl="1"/>
            <a:r>
              <a:rPr lang="en-US" sz="2000" dirty="0" smtClean="0"/>
              <a:t>Tournament 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15362" name="AutoShape 2" descr="data:image/jpeg;base64,/9j/4AAQSkZJRgABAQAAAQABAAD/2wCEAAkGBhAOEBANEBAREBAOEBAQEBAWEA8QDxAPFBQVFBMQEhIXGyYeGRkjGRIVHy8sIzMpLiwsFR4yNTAqNScrOCkBCQoKDgwOGg8PGiwlHiQtLCs1LDA1Ki00Lyw1KzUpLCwqNS0sLiwvLDEsLDUvNSkpLikvLCwpKS8sLCw2LCk1Kf/AABEIAOEA4QMBIgACEQEDEQH/xAAcAAEAAgMBAQEAAAAAAAAAAAAABgcBBQgEAgP/xABSEAABAwIBBggJBwUOBwAAAAABAAIDBBEFBgcSITFBEzI1UWFxdLMIFCI0coGRsbIVQlJzobTSM1V1o8EXIyQlNlNiY2SDkqLC8BYYQ0SCk9H/xAAaAQEAAgMBAAAAAAAAAAAAAAAABQYCAwQB/8QAMBEBAAIBAgMFBQkBAAAAAAAAAAECAwQRBTFxITNBYbESI0RRkRMiMjSBwdHh8aH/2gAMAwEAAhEDEQA/ALxREQEREBERAREQEREBERBgrS4nlDwEhiERkLWtcbODdvqW6ULxypdHiF2/Qj6jt1Lh12W2LH7VZ27YcWty2xY/arO3bD86/OhHBYOp33JAA4Rt7k25lOAuesragvxCS9gBK0ADYBcLoUL3SZL3rved3ukyXvXe87soiLtdgiIgIiICIiAiIgIiICIiAiIgIiICIiAiIgIiICIiDBKheO0zn13kgnyI9nrW9ymwp9REeCOjNHd0f0XHfG7oP2GxUHwLLMxl8LoxHKbsJN9JjgbFtutRHEbbxFLxtXnv+yK4hbeIpeNq89/2QbKlhGIS6tsrfeF0OCqGyyxBhPBjXI43ceYf/SpZmtyZlk0cSqnPcP8AtY3OdY7jOR7Q31nmXugyTNYjZ5oMkzXbZZ6IEUslhERAREQEREBERAREQEREBERARF8veALk2AFydgA5yg+kUHxLPNg1O8xGr4RzTZxijklYP/No0T6iVIMnsraLEmGSkqGTBttIC7Xsvs043AOb6wg3CIiAiIgIiIMWVd5y8lTY4lA3y2C9Q0DjMH/WHSN/Rr3KxCV46/E4YhaV7W3HFOskeiNa1Zq0tSYvyas1aWpMX5KSyFyTditSZJb+LxODp3axpk62wtPTv5h1hXvHGGgNaAA0AAAWAA2ADmWlydqqCNvitG6NoBc4RC7XXcSXHRdrP7LBbwFY4KVrX7s7scFK1r92d2URFvbxERAREQEX5VFUyJpkke1jGi7nucGsaOcuOoLT0eXeGTyCGKvpXyE2DBPHdx5m69fqQb1Fi6ygIiICIiAiIgFc/wCfXOJJJO/B6d5bDDYVRBsZpSA7giR8xoIuN7r32BdAFceZwKaSLFcQZJfS8bndr3te8vYeotc0+tBH7rYYFjs9BOyqppDHLGbhw2Eb2uG9p3g7Vr0QdkZGZTMxSigrmDR4Vvlsvfg5WnRez1OBtzixW7VaeD/SvjwgOeCBLUzyR33ssxlx0aTHexWWgIiICIiDWY5ifAMAbx5NTejnd9v2rRVFBExnCVD3GSQaQaLF3WSV+GXdaYZ4CeK6N1ua4d5X2Fq8FZX+MOEl7gtaBzagq3xDP7y0WjfbsiPDzlXNfn2yWi0b7bREeHnKN5S0OiDNESNE31EhzTuII2KZ5s8snV8ToJzeop7XdqBliOprz/SB1H1HeozjtS2OCQu3tIHSTsXhzORuOIPcOK2mk0/W+PR+0fYs+F5LcmfC8luXgutERWFYBERAXmxLEI6aGWoldoRQsdJI7mY0XPuXpUFz2l/yJV6HPBp8/B8MzS/YgoHL/OFU4zOXvc5lOxx4CnB8hjdznDY59tp9QsFFbrCILmzKZ0ZWzR4TWSGSKXyKaRxJfFL82EuO1jtg5jYbDqv0FcVYGJPGqbgr8Lw8PB228Jpt0beuy7UCDKIiAiIgIi1OVWUcWGUk1dNcshbcNHGe8kNZG3pLiB0bdyDbKrc7uac4p/DqTRFYxoa9hIa2oY3ijS2B42AnURYEiwVU4vnpxiokdI2qNOwnyYomsaxg3C5Bc7rJXh/dYxn84T/q/wAKDTV2TFbTv4KakqI33touhkF+rVr9SmWQmZetxCRslVHJSUgIL3PaWTSN+jFGRfXznUL79i037rGM/nCf9X+FZ/dYxn84Tfq/woOrMPoY6eKOCJoZHCxrI2DY1jRYBelclfusYz+cJv1f4VO82OeypfUxUWIvEsc7hHHUFrWSRyO1MD9EAOaTYaxcXveyC+kQFEBFgqOV2NTSOcym2Mvd2jpk22kA6rLRn1FMMb2+kNGbPXDG9vpD98rsm24hAYtLQlb5UMm5r+Y/0TsPt3KlsR+UMOeYpmvi16iReNw52P2EKyji+IA24T9XH+FZ+Va5wsZB1GKIj4VEZtZpsvbMTv0/tEZtXp8vbNZ36f2qukpK3E3hkbJJzfcLRs6XO4rfWrqyGyPbhkBYSHzykOmkGwkcVjb/ADRc9ZJO9aYYrXt1CQADcIogPhWflnEP5z9XH+Fe4dbp8XKJ+kfyyxazT4+UT9E9RVfWZxKuieDMGzMuNJuiGPt/RcN/XdWNhtfHUxR1ER0o5WB7DzgjeNxUrg1FM0b1SuDUUzRvV6kRF0N4vLimGx1UMtNM3SinY6N7edrhY2O4qG5z86MeCsZExgmq5hpMjJIYyO9uEktrtcEADbY6xZVK7whMXJvalHRwDrD2vQaDLzNxV4PK4PY6SmJPBVIaTG5p2NeRxH84PquFE2RlxDQCSTYAC5J5gFZD8/8AizgWubSEEWINOSCOYjTXjpM81bC7hIqXDon/AE2UTGO/xNddBNMzeaWWKVmK18Zj4PyqancLSae6aRvzbbgdd9eqwveAXNP/ADB4vzUv/od+NfpB4Q2KtcC5lI9u9vBSNuOsP1IOk0UXyAy7hxqm8YjHByRkMnhJ0jG+1xY72kaweg7wVKEBERAVY+EI4jCWgb6yAHq0ZD7wFZyrDwhuSWdsg+CVBzWi+o4y4hrQXE6gACSeoBfKAiIgL04dfhorbeEjt16QX4sic65AJDRd1gTYXAueYXI9q9GE+cQfXRfGEHa4WVgLKD86g2Y48zXH7FAMGr3shk0TYlgF9+5T6p4j/Rd7lVT8SbTUz5HHcABvJ1WAUHxWbRans8+1CcUtatqTXn2tiZnH5x9pWOFd9I+0rR4DjgqGjSIDyTqv0rdKv3rak7Sr94tSdpffCu+kfaVjhnfSPtXyVpMcygbTggWMm5vT0rylbXnaClbXnaGuy7dfgtf0lZOaon5Lgv8ATnt1cK5VRlPXCdkDwddjccxsFbOa3kun9KfvnqycMiYjafP1WPhsTEbT5+qWoiKZTDlvPnMXY3Ugm4ZHTNb0DgWOt7XH2qAKeZ7+XKv0ab7vGoGgIiICIsoLh8G158brW3OiaZhI3EiQWP2n2roFUB4NnnVd2eLvCr/QEREBVh4Q3JLO2QfBKrPVYeENySztkHwSoKYzUcs4f9f/AKHKKy8Z3WfepTmp5Zw/tA+Fyi03Gd1n3oPhERBK8iPyGM/op/3mmWgwrziD66L4wt/kR+Qxn9FP+80yj+FecQfXRfGEHa4WVgLKD8qniP8AQd7lSOVjf4FGf65o/wAjld1TxH+i73Kk8q/MY/r2/A5Q/EO9x/qiOId7j/VIIKJhfSu0RfxKj12H801eiYWc4dJSj20vYqLumrNRx3ekVB6zvbdUJrO8t1fmVAanXiMd9f8ACYR6uEbqU+KgM3KMfaoe9atnD+8lnoO8lv8ALigY2OokDQHCscL2163vup9mt5Lp/Sn756hWXR/eKnth+N6mua3kqn9KfvnqY4fP3rdZTHD/AMVus+qWoiKYS7ljPhy5V+jTfd41r2UzPkB8ug3hBi8bOE0Rp6BpXnQ0ttri9lsM9/LlX6NN93jXjj/k9J+mYvukiCHoiIMhSfKunYyjwZzWtaZKKUvIABcfG59bjvKjAUryw8ywTsM33udBOPBs86ruzxd4Vf6oDwbPOq7s8XeFX+gIiICrHwhIycJaRsbWQE9A0ZB7yFZy1mUmT8OI0stFOCY5mgEg2c0ghzXtO4ggH1IOXM1Db4zh/wBff1BjiVFZuM7rPvXTWReZilwmo8d4aWolY14i0msYyPSBaXWG11iR6zqXMs3Gd6R96D4REQTHN7TGSLGmjWfked3+CaB5+xq0OTlIZqylibrMlTAwdbpGhWF4O8LX4hVscA5r8Pka5pFw5pmhBBHMQVamTuZzDcPqxXQtldIwuMTHyB8cRItdo0QSQCQNIm3WgnIWURB+NVrY8D6DvcVROVGIsdTRwg+VwgeR0BpH7VfTgq4r8zjJah0vjTmwvcXcFwYMjWk3LGyaVrcxt7Vw6rTzltW0eDh1WnnLato8GKQ2NKP7FR901fVRx3ekV6cbhDK4MaLNZFC1o5gG2A9gXmqOO70iq1rY2y2jzVvWxtltHm/MqASH+MWdqh7xqn6r9/KTO1w941bOH95LZw/8ct3l7iIDqil+cap7uoBzj/qCsjNlEW4XS3+cJH+p0ryPssvJlHmwpq+oNUZZYi+3CtboFr7argkeSbBS2jpGwxshjbosja1jG7g1oAA9gVi0+n+ytMrDp9POK0y/dERdrtcsZ72n5cq+ltMR1cBGvHH/ACek/TMX3R6uLOhmefi9Qytp5o4ZdBscrZA7QeG30XgtBIdY22bANm+I5yciW4LgFNSCThXvxETSyW0WukdBI2zRuAa1o9p3oKbREQZCl+WMRGH4G/caKdvrFVKf9QUPXQGDZuIscyfwtjpDBNTtmMUoaHiz5X6bHNuLg6LTt1WQabwa4SZ69+5sMDb9LnuIH+Uq/FFM3mQEWCU7oGPMskr9OaYtDNIgWa1rbmzQL7ztPqlaAiIgIiIPmTYepcQzcZ3Wfeu3pNh6lxDNxndZ96D4RSbN3Qxz1pZKxr2ikr36LgHN0m0spabHeDYjpAUZQWx4OHKVT2F/fQrotc6+DhylU9hf30K6KQEREBYKysFBBcofPz6EfuK0+L4iyEvc42AJW4yh8/PoR+5Vpl1O41Ujbmzb2G69tqqmbF9pqbxPzVXNi+01F4n5pbhmIioY141aQ2bwoa7lJna4e8apzBgEUFU9kYLGNEdmgnR1xsJ1dZJ9ag8g/jNo/tkPetWWmxxTPaseH8stNjima0R0/wCuiVlYWVaVoEREBVR4R3JlP21ndSq11VHhHcmU/bWd1Kg5zRFIK3B4mYXSVgB4aerq4nuubGONkJYLbBYud7UEfXWOZ/kSg+rf3si5OXWOaDkSg+qf3siCZIiICIiAiIg+ZNh6lxDLxndZ967el2HqXEMvGPWUErzX+fu7FiH3WVRFS7Nf5+7sWIfdZVEUFs+DhylU9hf30K6KXOvg4cpVPYX99CuikBERAWCsrCCC5Q+fn0Ivcqwy387m/wB7lZ+UPn59GL3KsMt/O5v97lWvir9ZVv4q/WVmyedyf3XdsVZy8pt7bF3rVZknncn913bFWcvKje2xd61MP5i/WfUw9/frPq6IWVgLKsqyCIiAqo8I7k2n7azupla6qjwjuTaftrO6lQc5qXYpyFh3b8Q+CnURUuxTkLDu34h8FOgiK6yzQciUH1T+9kXJq6yzQciUH1T+9kQTFERAREQEREHzLsPUVxDLxj1ldvS8U9RXEMvGPWUErzX+fu7FiH3WVRFS7Nf5+7sWIfdZVEUFs+DhylU9hf30K6KXOvg4cpVPYX99CuikBERAWFlYKCC5Q+fn0Yvcqwy387m/3uVnZROtXn0I/cqwy2N6ubq/Yq18VfrKt/FX6ys6TzuT+67tirOXlRvbYe9arJmlAq5Af6ru2Ktnm+KN7bF3rUw/mL9Z9TD39+s+rohZWFlWVZBERAVUeEdybT9tZ3UqtdVR4R3JtP21ncyoOc1LsU5Cw7t+IfBTqIqXYpyFh3b8Q+CnQRILrHNDyLQfVP72RcmrrLNDyLQfVO72RBMUREBERAREQYK5myzzLYjT1UppIHVNM97nROYWl7Wk3DJGEggi9r7Db1LppEFIZos0dVTTvrsQjETTDLDHAXNdI7hW6D3P0SQ0aBcLbfK3W1wfKzM7iVFO5kNPLVwFx4KaJhkJZuEjW62uAte+rmK6nSyCrsy2baXC2yVlWNCpqGCNsVwTFDcOIeRq0nEDVuDRvJtaKIgIiICxZZRBXWcrAatz21dIx0t2BsjW65Glux4btcLHdssoHhGRFfXTAPhlja5w4WaRjow1vziNKxcbbAF0AVqMcxIsAhj/ACkmrVta07+vmXBnxYse+W3+uHNixY98tv8AUFzjZPVccvjlI18kb2tDwwFz4nNaG30RrLSANmw3vuWgyEyJqaqrjqJo5IoYZGyve9rmOke12kGNDtZuQLnYBffZS3IfLDRqZMKqDrD3eLOPWSYCejWW+sbgrDXuLFjye9jxMWLHk97HiALKIu53CIiAoNniySlxTDjFANKaCVs8bNQMmiHNcwdOi8kdItvU5RBxgzJitMnAikqTJe3B+Ly6d9lrWVsYvmiq/wDh+mia0uraaaWqfTghzi2YAOibba9oYw9NnAX1K9rLKDjDDMmauqnbSRU8rpi7R0NBzS3cS8keSBvJ2LrbI/Afk6hpaEu0zTxNa5wvZzzdzyOjScbdC3FllAREQEREBERAREQEREBERAREQEREHixXEm08ZkcRfY0fSdzKM4bi0X75UueJJrnRbt18/UFIMXydpqy3jEZk0RYDhJWt17dTXAKA1OT8NNXPjhaY426GiwOeWi7Wk7Sd5UPxH26bZN+yOUefzRHEJvTbJvG0co8/miWWbA2bxhrtGRz9LUbODr30hzG6tLN9lkMRg0ZCBUwACZuzTG6Zo5jv5j6lUVWwS4k2N/lMNXFGWkm2gZGtLfYSrtwvIuhpJBPBAIpACA4SS8U7QQXWI6+YLPQVvFebPQVvFebeIiKVSgiIgIiICIiAiIgIiICIiAiIgIiICIiAiIgIiICIiDBUCxhwGISkm2uP4GqelVllvkpiVVVSPpo28E7Q8rhmMcSGAHUTcawuDX4bZccVr83Br8NsuOK1+aC6QOKsI1g10Ovd+Wauh1SeE5ssSjqIJXxMDY54XuPDRk6LXtcTt16gVdgWekpNK7S2aWk0rtLKIi7HWIiICIiAiIgIiICIiAiIgIiICIiAiIgIiICIiAiIgwVgIiAVkIiEsoiICIiAiIgIiICIiAiIgIiIP//Z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data:image/jpeg;base64,/9j/4AAQSkZJRgABAQAAAQABAAD/2wCEAAkGBhAOEBANEBAREBAOEBAQEBAWEA8QDxAPFBQVFBMQEhIXGyYeGRkjGRIVHy8sIzMpLiwsFR4yNTAqNScrOCkBCQoKDgwOGg8PGiwlHiQtLCs1LDA1Ki00Lyw1KzUpLCwqNS0sLiwvLDEsLDUvNSkpLikvLCwpKS8sLCw2LCk1Kf/AABEIAOEA4QMBIgACEQEDEQH/xAAcAAEAAgMBAQEAAAAAAAAAAAAABgcBBQgEAgP/xABSEAABAwIBBggJBwUOBwAAAAABAAIDBBEFBgcSITFBEzI1UWFxdLMIFCI0coGRsbIVQlJzobTSM1V1o8EXIyQlNlNiY2SDkqLC8BYYQ0SCk9H/xAAaAQEAAgMBAAAAAAAAAAAAAAAABQYCAwQB/8QAMBEBAAIBAgMFBQkBAAAAAAAAAAECAwQRBTFxITNBYbESI0RRkRMiMjSBwdHh8aH/2gAMAwEAAhEDEQA/ALxREQEREBERAREQEREBERBgrS4nlDwEhiERkLWtcbODdvqW6ULxypdHiF2/Qj6jt1Lh12W2LH7VZ27YcWty2xY/arO3bD86/OhHBYOp33JAA4Rt7k25lOAuesragvxCS9gBK0ADYBcLoUL3SZL3rved3ukyXvXe87soiLtdgiIgIiICIiAiIgIiICIiAiIgIiICIiAiIgIiICIiDBKheO0zn13kgnyI9nrW9ymwp9REeCOjNHd0f0XHfG7oP2GxUHwLLMxl8LoxHKbsJN9JjgbFtutRHEbbxFLxtXnv+yK4hbeIpeNq89/2QbKlhGIS6tsrfeF0OCqGyyxBhPBjXI43ceYf/SpZmtyZlk0cSqnPcP8AtY3OdY7jOR7Q31nmXugyTNYjZ5oMkzXbZZ6IEUslhERAREQEREBERAREQEREBERARF8veALk2AFydgA5yg+kUHxLPNg1O8xGr4RzTZxijklYP/No0T6iVIMnsraLEmGSkqGTBttIC7Xsvs043AOb6wg3CIiAiIgIiIMWVd5y8lTY4lA3y2C9Q0DjMH/WHSN/Rr3KxCV46/E4YhaV7W3HFOskeiNa1Zq0tSYvyas1aWpMX5KSyFyTditSZJb+LxODp3axpk62wtPTv5h1hXvHGGgNaAA0AAAWAA2ADmWlydqqCNvitG6NoBc4RC7XXcSXHRdrP7LBbwFY4KVrX7s7scFK1r92d2URFvbxERAREQEX5VFUyJpkke1jGi7nucGsaOcuOoLT0eXeGTyCGKvpXyE2DBPHdx5m69fqQb1Fi6ygIiICIiAiIgFc/wCfXOJJJO/B6d5bDDYVRBsZpSA7giR8xoIuN7r32BdAFceZwKaSLFcQZJfS8bndr3te8vYeotc0+tBH7rYYFjs9BOyqppDHLGbhw2Eb2uG9p3g7Vr0QdkZGZTMxSigrmDR4Vvlsvfg5WnRez1OBtzixW7VaeD/SvjwgOeCBLUzyR33ssxlx0aTHexWWgIiICIiDWY5ifAMAbx5NTejnd9v2rRVFBExnCVD3GSQaQaLF3WSV+GXdaYZ4CeK6N1ua4d5X2Fq8FZX+MOEl7gtaBzagq3xDP7y0WjfbsiPDzlXNfn2yWi0b7bREeHnKN5S0OiDNESNE31EhzTuII2KZ5s8snV8ToJzeop7XdqBliOprz/SB1H1HeozjtS2OCQu3tIHSTsXhzORuOIPcOK2mk0/W+PR+0fYs+F5LcmfC8luXgutERWFYBERAXmxLEI6aGWoldoRQsdJI7mY0XPuXpUFz2l/yJV6HPBp8/B8MzS/YgoHL/OFU4zOXvc5lOxx4CnB8hjdznDY59tp9QsFFbrCILmzKZ0ZWzR4TWSGSKXyKaRxJfFL82EuO1jtg5jYbDqv0FcVYGJPGqbgr8Lw8PB228Jpt0beuy7UCDKIiAiIgIi1OVWUcWGUk1dNcshbcNHGe8kNZG3pLiB0bdyDbKrc7uac4p/DqTRFYxoa9hIa2oY3ijS2B42AnURYEiwVU4vnpxiokdI2qNOwnyYomsaxg3C5Bc7rJXh/dYxn84T/q/wAKDTV2TFbTv4KakqI33touhkF+rVr9SmWQmZetxCRslVHJSUgIL3PaWTSN+jFGRfXznUL79i037rGM/nCf9X+FZ/dYxn84Tfq/woOrMPoY6eKOCJoZHCxrI2DY1jRYBelclfusYz+cJv1f4VO82OeypfUxUWIvEsc7hHHUFrWSRyO1MD9EAOaTYaxcXveyC+kQFEBFgqOV2NTSOcym2Mvd2jpk22kA6rLRn1FMMb2+kNGbPXDG9vpD98rsm24hAYtLQlb5UMm5r+Y/0TsPt3KlsR+UMOeYpmvi16iReNw52P2EKyji+IA24T9XH+FZ+Va5wsZB1GKIj4VEZtZpsvbMTv0/tEZtXp8vbNZ36f2qukpK3E3hkbJJzfcLRs6XO4rfWrqyGyPbhkBYSHzykOmkGwkcVjb/ADRc9ZJO9aYYrXt1CQADcIogPhWflnEP5z9XH+Fe4dbp8XKJ+kfyyxazT4+UT9E9RVfWZxKuieDMGzMuNJuiGPt/RcN/XdWNhtfHUxR1ER0o5WB7DzgjeNxUrg1FM0b1SuDUUzRvV6kRF0N4vLimGx1UMtNM3SinY6N7edrhY2O4qG5z86MeCsZExgmq5hpMjJIYyO9uEktrtcEADbY6xZVK7whMXJvalHRwDrD2vQaDLzNxV4PK4PY6SmJPBVIaTG5p2NeRxH84PquFE2RlxDQCSTYAC5J5gFZD8/8AizgWubSEEWINOSCOYjTXjpM81bC7hIqXDon/AE2UTGO/xNddBNMzeaWWKVmK18Zj4PyqancLSae6aRvzbbgdd9eqwveAXNP/ADB4vzUv/od+NfpB4Q2KtcC5lI9u9vBSNuOsP1IOk0UXyAy7hxqm8YjHByRkMnhJ0jG+1xY72kaweg7wVKEBERAVY+EI4jCWgb6yAHq0ZD7wFZyrDwhuSWdsg+CVBzWi+o4y4hrQXE6gACSeoBfKAiIgL04dfhorbeEjt16QX4sic65AJDRd1gTYXAueYXI9q9GE+cQfXRfGEHa4WVgLKD86g2Y48zXH7FAMGr3shk0TYlgF9+5T6p4j/Rd7lVT8SbTUz5HHcABvJ1WAUHxWbRans8+1CcUtatqTXn2tiZnH5x9pWOFd9I+0rR4DjgqGjSIDyTqv0rdKv3rak7Sr94tSdpffCu+kfaVjhnfSPtXyVpMcygbTggWMm5vT0rylbXnaClbXnaGuy7dfgtf0lZOaon5Lgv8ATnt1cK5VRlPXCdkDwddjccxsFbOa3kun9KfvnqycMiYjafP1WPhsTEbT5+qWoiKZTDlvPnMXY3Ugm4ZHTNb0DgWOt7XH2qAKeZ7+XKv0ab7vGoGgIiICIsoLh8G158brW3OiaZhI3EiQWP2n2roFUB4NnnVd2eLvCr/QEREBVh4Q3JLO2QfBKrPVYeENySztkHwSoKYzUcs4f9f/AKHKKy8Z3WfepTmp5Zw/tA+Fyi03Gd1n3oPhERBK8iPyGM/op/3mmWgwrziD66L4wt/kR+Qxn9FP+80yj+FecQfXRfGEHa4WVgLKD8qniP8AQd7lSOVjf4FGf65o/wAjld1TxH+i73Kk8q/MY/r2/A5Q/EO9x/qiOId7j/VIIKJhfSu0RfxKj12H801eiYWc4dJSj20vYqLumrNRx3ekVB6zvbdUJrO8t1fmVAanXiMd9f8ACYR6uEbqU+KgM3KMfaoe9atnD+8lnoO8lv8ALigY2OokDQHCscL2163vup9mt5Lp/Sn756hWXR/eKnth+N6mua3kqn9KfvnqY4fP3rdZTHD/AMVus+qWoiKYS7ljPhy5V+jTfd41r2UzPkB8ug3hBi8bOE0Rp6BpXnQ0ttri9lsM9/LlX6NN93jXjj/k9J+mYvukiCHoiIMhSfKunYyjwZzWtaZKKUvIABcfG59bjvKjAUryw8ywTsM33udBOPBs86ruzxd4Vf6oDwbPOq7s8XeFX+gIiICrHwhIycJaRsbWQE9A0ZB7yFZy1mUmT8OI0stFOCY5mgEg2c0ghzXtO4ggH1IOXM1Db4zh/wBff1BjiVFZuM7rPvXTWReZilwmo8d4aWolY14i0msYyPSBaXWG11iR6zqXMs3Gd6R96D4REQTHN7TGSLGmjWfked3+CaB5+xq0OTlIZqylibrMlTAwdbpGhWF4O8LX4hVscA5r8Pka5pFw5pmhBBHMQVamTuZzDcPqxXQtldIwuMTHyB8cRItdo0QSQCQNIm3WgnIWURB+NVrY8D6DvcVROVGIsdTRwg+VwgeR0BpH7VfTgq4r8zjJah0vjTmwvcXcFwYMjWk3LGyaVrcxt7Vw6rTzltW0eDh1WnnLato8GKQ2NKP7FR901fVRx3ekV6cbhDK4MaLNZFC1o5gG2A9gXmqOO70iq1rY2y2jzVvWxtltHm/MqASH+MWdqh7xqn6r9/KTO1w941bOH95LZw/8ct3l7iIDqil+cap7uoBzj/qCsjNlEW4XS3+cJH+p0ryPssvJlHmwpq+oNUZZYi+3CtboFr7argkeSbBS2jpGwxshjbosja1jG7g1oAA9gVi0+n+ytMrDp9POK0y/dERdrtcsZ72n5cq+ltMR1cBGvHH/ACek/TMX3R6uLOhmefi9Qytp5o4ZdBscrZA7QeG30XgtBIdY22bANm+I5yciW4LgFNSCThXvxETSyW0WukdBI2zRuAa1o9p3oKbREQZCl+WMRGH4G/caKdvrFVKf9QUPXQGDZuIscyfwtjpDBNTtmMUoaHiz5X6bHNuLg6LTt1WQabwa4SZ69+5sMDb9LnuIH+Uq/FFM3mQEWCU7oGPMskr9OaYtDNIgWa1rbmzQL7ztPqlaAiIgIiIPmTYepcQzcZ3Wfeu3pNh6lxDNxndZ96D4RSbN3Qxz1pZKxr2ikr36LgHN0m0spabHeDYjpAUZQWx4OHKVT2F/fQrotc6+DhylU9hf30K6KQEREBYKysFBBcofPz6EfuK0+L4iyEvc42AJW4yh8/PoR+5Vpl1O41Ujbmzb2G69tqqmbF9pqbxPzVXNi+01F4n5pbhmIioY141aQ2bwoa7lJna4e8apzBgEUFU9kYLGNEdmgnR1xsJ1dZJ9ag8g/jNo/tkPetWWmxxTPaseH8stNjima0R0/wCuiVlYWVaVoEREBVR4R3JlP21ndSq11VHhHcmU/bWd1Kg5zRFIK3B4mYXSVgB4aerq4nuubGONkJYLbBYud7UEfXWOZ/kSg+rf3si5OXWOaDkSg+qf3siCZIiICIiAiIg+ZNh6lxDLxndZ967el2HqXEMvGPWUErzX+fu7FiH3WVRFS7Nf5+7sWIfdZVEUFs+DhylU9hf30K6KXOvg4cpVPYX99CuikBERAWCsrCCC5Q+fn0Ivcqwy387m/wB7lZ+UPn59GL3KsMt/O5v97lWvir9ZVv4q/WVmyedyf3XdsVZy8pt7bF3rVZknncn913bFWcvKje2xd61MP5i/WfUw9/frPq6IWVgLKsqyCIiAqo8I7k2n7azupla6qjwjuTaftrO6lQc5qXYpyFh3b8Q+CnURUuxTkLDu34h8FOgiK6yzQciUH1T+9kXJq6yzQciUH1T+9kQTFERAREQEREHzLsPUVxDLxj1ldvS8U9RXEMvGPWUErzX+fu7FiH3WVRFS7Nf5+7sWIfdZVEUFs+DhylU9hf30K6KXOvg4cpVPYX99CuikBERAWFlYKCC5Q+fn0Yvcqwy387m/3uVnZROtXn0I/cqwy2N6ubq/Yq18VfrKt/FX6ys6TzuT+67tirOXlRvbYe9arJmlAq5Af6ru2Ktnm+KN7bF3rUw/mL9Z9TD39+s+rohZWFlWVZBERAVUeEdybT9tZ3UqtdVR4R3JtP21ncyoOc1LsU5Cw7t+IfBTqIqXYpyFh3b8Q+CnQRILrHNDyLQfVP72RcmrrLNDyLQfVO72RBMUREBERAREQYK5myzzLYjT1UppIHVNM97nROYWl7Wk3DJGEggi9r7Db1LppEFIZos0dVTTvrsQjETTDLDHAXNdI7hW6D3P0SQ0aBcLbfK3W1wfKzM7iVFO5kNPLVwFx4KaJhkJZuEjW62uAte+rmK6nSyCrsy2baXC2yVlWNCpqGCNsVwTFDcOIeRq0nEDVuDRvJtaKIgIiICxZZRBXWcrAatz21dIx0t2BsjW65Glux4btcLHdssoHhGRFfXTAPhlja5w4WaRjow1vziNKxcbbAF0AVqMcxIsAhj/ACkmrVta07+vmXBnxYse+W3+uHNixY98tv8AUFzjZPVccvjlI18kb2tDwwFz4nNaG30RrLSANmw3vuWgyEyJqaqrjqJo5IoYZGyve9rmOke12kGNDtZuQLnYBffZS3IfLDRqZMKqDrD3eLOPWSYCejWW+sbgrDXuLFjye9jxMWLHk97HiALKIu53CIiAoNniySlxTDjFANKaCVs8bNQMmiHNcwdOi8kdItvU5RBxgzJitMnAikqTJe3B+Ly6d9lrWVsYvmiq/wDh+mia0uraaaWqfTghzi2YAOibba9oYw9NnAX1K9rLKDjDDMmauqnbSRU8rpi7R0NBzS3cS8keSBvJ2LrbI/Afk6hpaEu0zTxNa5wvZzzdzyOjScbdC3FllAREQEREBERAREQEREBERAREQEREHixXEm08ZkcRfY0fSdzKM4bi0X75UueJJrnRbt18/UFIMXydpqy3jEZk0RYDhJWt17dTXAKA1OT8NNXPjhaY426GiwOeWi7Wk7Sd5UPxH26bZN+yOUefzRHEJvTbJvG0co8/miWWbA2bxhrtGRz9LUbODr30hzG6tLN9lkMRg0ZCBUwACZuzTG6Zo5jv5j6lUVWwS4k2N/lMNXFGWkm2gZGtLfYSrtwvIuhpJBPBAIpACA4SS8U7QQXWI6+YLPQVvFebPQVvFebeIiKVSgiIgIiICIiAiIgIiICIiAiIgIiICIiAiIgIiICIiDBUCxhwGISkm2uP4GqelVllvkpiVVVSPpo28E7Q8rhmMcSGAHUTcawuDX4bZccVr83Br8NsuOK1+aC6QOKsI1g10Ovd+Wauh1SeE5ssSjqIJXxMDY54XuPDRk6LXtcTt16gVdgWekpNK7S2aWk0rtLKIi7HWIiICIiAiIgIiICIiAiIgIiICIiAiIgIiICIiAiIgwVgIiAVkIiEsoiICIiAiIgIiICIiAiIgIiIP//Z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data:image/jpeg;base64,/9j/4AAQSkZJRgABAQAAAQABAAD/2wCEAAkGBhQQERUUEhIVFBUUFBYYFRYWFhcWFxQVFRUVFRQUFBUXGyYeFxkjGRYWHy8gIycpLCwsFR4xNTAqNScrLCkBCQoKDgwOGg8PFywkHyQpKS0sKSksLCwpLCwtKiwsLSwsLCosKSkpLCwsLCwpKSkpLCwpLCwsLCkpLCwsKSwpKf/AABEIAMIBAwMBIgACEQEDEQH/xAAbAAABBQEBAAAAAAAAAAAAAAAAAQIDBAYFB//EAEIQAAEDAQQIBAMGBQMCBwAAAAEAAhEDBBIhMQUGQVFhcYGREyKhsTLB8FJicpKy0RQjQoLhBySic8IVNFOz0uLy/8QAGQEAAgMBAAAAAAAAAAAAAAAAAAECAwQF/8QAKREAAgMAAgEDAgYDAAAAAAAAAAECAxEEEiEiMUFhcRMjMlGBwTNCkf/aAAwDAQACEQMRAD8A9rQklBKsLBUJJRKAFQkQgBUIQgBCYUdC0tqCWODhvBkSubrNb3UqQugG+SwzORa6ciNy4mqGkXNeKUNuvLiTjekNB3xGAVqqbg5FMrUpqJskIUdotAptLnGGtEk8FUXEiFkLNrJFqc51U+CZgQ6IwuwIwPHmtcDOIU5wcPcrrsU9wVCREqBYKhJKR1QBIDA/+MVHWoPkXr9weUfCXERluJE54r0BYzRuj6Zt9Rt3y0/M0SfiaWwZ25rUaT0i2hTNRwJAIECMZPFabsbSivgzU7FScmW0LJ6saaJquY9z3eISWyQbsBxM44SN2GC1iqnBweMurmprUCEJlWsGAucQAMydigTHoUdCu2o0OY4OByIUiA9wTWvByIPLFcnWPSxoMENDi+RiSIEQSI5hcvUy2G8+nGEXyZOB8rQI6qxVNw7lLtSmoGsQhCrLgVe22xtJhc4jAGASBeMEhonbgp7yzGvBIbS+zedJ+9AgRyBU649pJELJdYto61i07TqU2uc5rCc2l7ZGJG0jn1SrjWDVSabTUwcZkTMYmMuEIU3GvfcqjKzF4NM2nHH1T1FZfhCmVLNAkolKhACXlndD6wVa1oLHNAb5sIgsu7/bqpdcnkUBBI/mCY2+V2fWFiWv25Ex6rVTUpRbZjvucZpI9UQuZq8+9ZqZJJMHGdziPkuiRxWZrHhri+yTOXrHYTVpC6QLjr5ncGumOOK4GqNic6qHgi6zPf8AzGYR9bFq7W0ljgNoIx4iCuLqzYKlEPmMbno0hXRlkGimde2Jmjlc/WE/7ar+A+4VwSm1GBwIcAQRiDiDzBVMfDTLpLU0ebVcC7qvTKR8o5D2WM0dTa62lpaC2/XwIBEDLDotpe5fXRaORLcRm48M1jpQklLKzGobVeGguJgASScAANpWR0hp5xtQFOq25LQMRdIMXi6evZdzWZ8WWpxDR3e1efjJauPWmm2Y+RY01FHoVkYw1C4Qb0wR+/JVtbbM59mIYJg3nYxDQ10nHoodVKJ8Jp4u9yPkuhphrnUajWj4mEZ7Tgq/0z+xevXX90ZrU+xOdW8WPI0ObOHxRERnk5baVidH6w0tH0Syq69Uvk3GeZ2IAF7Y3Lae6zem9f7RXlrD4LDsYfMR96pn2hFrc5aOirrHD1anaWuLmhwLmxeAIJbOV4DJZjWnTWLqF0EeXEkzMB2ACyX+ndqqttYuMc5jwW1SBIaM2uccgQ70JXT1gJ/iqhcCPMYkZjyhsb8PdTogu/kr5TcY4ju6m6QmaN3IF5dO2WiCORHZaiVk9SrKQajiCMGgSDjMnDoG91qi3ioX53eEuPvRaZjXigbtN8i60kRtk+aR+VWNUNGFjTVJH8xrboxkATM+idrNo51ZrWh0QScRwjZzK6tgomnTYw/0tA7CE3P8tREq/wA1yLaEgKRzgBJMAZk7FQXikLiaa0b476bS4w03o5kYdmldSz2+nUm44OjONip0WlzzvvS7hJw9BHRTjsWReSR0ADv+uyFJCFAkIBCVJBRigBUJsn6KS9wPp+6BnM1msTqtAtY284OaYwxiQc+awlaykPNP+oODf7g6PcL0ypVjP2K890m67a3kf+rPdwcFr48n5Rj5EFqkbXQFmdTs7GvEOF6RulxI9Cugo/EnIJ0HfHL/ACszevTXFYsG1nwJVSy1IMZzhvyB3K3Wo3mxnzVLxAzE7D35Jr2E/cvk/RwVS0WpkQT2/cpjaTqmLyWjY0Z9d3vyT7ZdoUnvawEsY5w2kkCRJzUSaW+DmULNSbV8S7jLjPF2ZXWpW9h2/XReXUtdq7KweXveAcRe8pG0BmQC9UZcqsa4AFrmhzTGxwkHsUdm/ctsp/C8J79iZrpySyqTrI5mNM/2nbyKms1qDxuIzG0FBUQ6XsBr0jTDrsluMTkQclgm2K/W8JhzqFrSeBwmOS3OmtLiy0nVS1zg2MGxOJjbsleQWvTb3OJaSyST5TBxz82faFoqn1TKLKPxGmj0qprHQ0fRbSqPD6rRiyn5jJJOJybntg8FitO6+17RLWnwaZ/pYfMR95+faFxtF6HrWp0UaZdji7JrfxOOA91t9Gf6aMpgPtD/ABXfYbLWDmc3enJV+N1mhKMFhiNGaJrWp12hTc/ecmt/E44BbvQn+mLGQ61P8R32GS1g5u+J3p1WwsFkFJga0BrdgaIA6BWVFyDs2QUKDaTA1jA1rRg1oAA5ALG66Wi9WZwY39TnfILcELlWyxtfUxaDlmAVKqXWWlFse8cL1hbdpsb9ljR2ACsKMU4yTmuVbLV4KFd5ceWS6FIyATuVT+G80YxvVwBORFCrNae1hYRUo3XE/DeBA8wx27JC0jnQJOQxPReYVq1+oXb5cebnT8iruPBSev4M3JscUkvk6+rWkWUahL7wvC6IAIxIMux2Ru2lbUFoOWJx7LzvRNDxLQxuwubPKS53oF6OGDcE+Sl2FxW3FoW/z7ISXBuHZKsprEvjf2xQXcPZZfV7WCpUrBlR14OBgwBBaCcI5EQtSrJwcHjIV2Kxahpn6xRHFOUTnTIBjed3AcfZQLCOpTDsMcMzn0BOR47FzLZo1heSW44EHbkN67REDoue4zmpxIyLbcO2f77lKFDZXEgyn3I+Hts6blFkkSLn2en4jjUIwmGDl/V3U9sq/wAt0ZxltF7yj1KmpsDQAMgIHRAxqy2ntfG0Kj6XhB12Wm86Adh8oacNi1TV45rqf97W/Efco9y6lRberTjyC44ENngTGzqvQtT9dHVa7KDwLrm3WQ0C6WNkDAzF1pGPBedytBqGJt9Hh4n/ALT02jVPHF+D2FUdI0i3+YzBwGPFu3qFeTKmSRzzg1dHvtLSH+VjhBLs3AjY3YuJoX/Tqi181nGtiYb8LY2XoMuOW0DgtW0/ywPsuc38pgekJIU0JyaLtGztY0Na0NaMmgAAcgMAnhgTghQGJd4lGPBKhIRHXdDTy2KhK6VRkiFUpUZJG5SiyLLNF2Ax2BPKISFv1iokhAIy9UofvwQRxSEb4KAErUw9rmnJwIPUQvNtKWTwKzmB16CxsxGwOOE8XL0OrULRkcOvzwXnmkmvqV3OunF7zkdpgRvEHNa+P4bMnKjqXg0+rWgCxzK5cCHMkNjEFwjtd91plBZ2hrWgZAADkBCmCzzk5PWaIQUFiHISIUCR5zq4+7aWf9WPzj/7L0VYDQuiqlR7ajACBUbJkC7dunEcty3jnGQAOZOQHzP1wOnk45Iy8VPq9B7pkNPM7uWyfaU8BIxgAgJVmNYKg9hGavqOrSvKSeA0R2VpE9FPKaBCCUhpFfSMXJ+yWnlDmz6KyoqzQ5padoI7qCw2q82HYOZ5Xcxt6jFAFteM66f+drfjPuV7ISsdrfqnSd4lqvODmsksEXXOGAcdozx3xzTLqpJM8xWk/wBOxNvp/hqn/g4fNZq/gvYtW9X6FJtOuynFV9GnJkxixt4hswCdsfNNmiyXWOGhUdapGAEk5buZOwJr3k/DHPd02n64KG2Wjw2YSXHBs4kuOX7qJiGWRl5jiT/W8zGeMZdE6jTvJ9laGMDZm6Mfme8qRjwMh2B909ItE8pVxNZNKOosaGYF8+bcBExxxXN0Bpio6qGFxcHTnLowJkSZ2KxUtx7FEr4xmoYa1CY0HafRHhjj3KqNA8lJeET7Y+yLo3JUhCB87D2WI09aqnjvDpEO8o2Bv9JHMYqzrVb3eNcDiGtY3AEjEyScOELPnzY3nGfvH5rdx6s9RzuTapej9jd6vWl9SgC85EgGMXAZGe46LpFnE+3ssLq9bHitTa1xguukEkiP6u3yW6qVLonPgMydgCz3Q6yNXHn2h9iKvgMpnr1Mrm2fR7ZAgHfIGO0lW6rfMTJkxOPoOH+U0YZKK9i1lu4Rl2/ynh2xOQWzmoEhUJAEJAZPU2tIqtBj4SDnGYPXJaim0AQPrid5WQ1Psj2EuOAcwAYyTBGOGC1zXK+3HJtFNKagkyQJU0FKCqS8VIUqSEANKYVJCaWoAicVQtbXNd4jMTEObseP3C6DmqvUamMhsdvZUEsJEfE04Fp3EbOipaz2j/aVp+wY7jsm2+wB2MlrvtNJae4zXE0iKwaWmqx7XAjzth0EGcW4HCcwgnDNTPNPFwXuGiqs2eiDh/Kp4TmPDb2Xlo0C2A2WQDPxuxOWPlyhbCyurlobfp0wBADGknDYC6Y7Jl901JLDVV7e2mMSBuA9AAFXs4NR3iVBH2GZ3RvP3iqVjsom8SXOjNxBI5AYDoupTakZSwxyr6VtRp0XuaYIGB3EkCfVTtaudrK6LOeLmj1n5KUFskiux5Bv6GQqVXO/rOB3yJ4g7cVa0VpJ9BxcLhkRi0zHAzh/hc+ifi/F7NaPklvecfhPqWx7FdRpNYzjJtPUeh6J0j49O9EQSDukAHDurq5GrDIs7eLnH1j5LqyuXNJSaR2K23BNj5RKZKWVDCw891jr3q1Y/eLR0AYPUKqFf1i0Q6k8uMFj6sgzjiTUMjhEKhZWGo+4MJc1oPF0Y9LwXUg11WHGsi+z39zqansBqhxwDWPeTuvf/pbem2TeM4jAZQNsjf8AtznhataEdRLnPLSCAGgQ4EAyHT2jktCsF8lKfg6NEHGHkqVW4470U2YhT1aUp7GwIVe+C3ByIQlURiQlQhAHHo0rhlrZk4gdZLRley5xvXRpkEAjEFVbqfTDpkGRgC07t7dxHqpsSLSVI0zkZ/xgUKJMWUSkQgCO01wxjnHJoJ7BZR+stQmQ6OAAj1xV7S2n6RY9kPxBEgCOeJyWV/iW7x8+y3UVYvUjm8m5tpQl/wANzo7SHjUw7IyQd0jd3Cle5Z3Q2nWU6YbdeTJJOAGPM7oXcpVxVaC3I9xGBCz21uL3PBrptU0lvnPJDWqbhK5VUkudeyBgCPzHkTh/bO1dutRN0huBOAO6czxgYxwVGvQgkKo0I5f8OPs+37K1ZwZwnqpfBU9jpeboUtJCsM4OEHYco5HYrQqXYnLad3OPf2TjSlLTbGHZMgSteqGn7K+rSusEkOBiYkAEYTzVssI+GBGzYe2X1gnNfIyI4H/ClF9XpGUVJNMwFos5ouLX53sYxgvIIHS8B0UY+IngPdyn07Umu7/q/pk/9q6+q9iY++57Q6CyJ2EXiug59Y9mclV9p9V9TR6Gp3aFMHDyAnrj81clMDk4Fc5vXp1ksWCkppelLh2UTqk5NPaPeCkMzeuVeTSb+N36QPmuPq1Q8Su0HK+8nk2QP0hdrTmh3Vakh37jLDEgRhPUqDVzRbqbg8EkXTmBkZnygkzMdjmtcZpV4Y5VOVnb7GxanhV6NWdx3wTh0hSl5GwnlHzKxmwkSpjXzsI5/wCEnigcOhSAkSpjXg5EHknAoEKhCEAUoUln+SYQp6bBsUmCGGldJcJxBLmgTeOwjc7ZxwTqdUOAIMgqRQPZclzWySQSAYmMyBlejlMDFRJEqR2SSlVDgCDIP10PBOTA81c+I4kDullJWb5o++B/yAQuvpwWvA7Z29Z/Za3VwfyG83fqKyIOf9v/AHrV6AP+2ADrrnF4B2zJJI4gYrPyP0fya+L/AJP4OgynLr0giIbGzHzdSQB/aEy0WaceCtMphoAAgAAAbgMAEsLCdM5QZjirtOzhuSUWQT8lNCQ2yOEjgpSFHUqAYTidmZ6gZDiUxCKvbDDCYm6CRsMgHI7CrD2uOUAb8z2yHrySeDhjjzj9oTEYDSFlf4l6C4F7nXm4gyHYgjmtDqqCGPwxvA44bMJ3Zeo3q86xNJmB7TzjNdCx0Q1sAACdghXTsbjhnhUlLsDWu2kDkPmf2UjqQOePCTHbJSgJYVBoGNpgZADlglLU+FDaBkgCtWbJKLCBL2wBBBHEOF6fzX+yfCYHXajMB5pbO2QC5ondAqKXwRLoakAcPvDjge4wPpzUkJVEkJfy2TsT00tBwIkcUjKUZExuzHriEgJEw0W/ZHYJprRmCBvzHpl1UgMpADRGSVCECGGmCnIQmME1OTUDIa0txYAcZcMi7CMD9rLPOIwzDqVUOAIMg/RBByM4QU8qC0FwgtxjNuHmHA7HDZsORjMMRh6lmLq5Zt8Q9muvewVRp+uQJ+RXoTS1wvAZjOIMbjIkcivO9o6/ocFvqs76cu6ro0t99HhpxOwRPDOJWr1aokUw522Q3gC6SepA/KFytWpLqjWmC5kTuF5oJHEAkjjC1jGAANAgAAAbgMAAqr5/6l/Fr8d9JEQq5tEYCXEbG4kc9g6kKRz5ydd34Sek4DsVlNpJCjc85BpPE+UfuegQym0GZk7yZPQnLon+KNmKAGinIh3pLfnKaGgfCABwEBSXSc8AnhqAK5rAHJNqunIqWpZpyUXhwhAyO4p6LtiaQn0hipCJoShEJVEYKGtn0UybUZKEDK4CbUddaXASWgujliY4xPdSNGKsBgCbYkASworLUkEQBdc5sDIXTA7tunqorfpJlEC+TJyAxJjNJJt4gclFaw0nbfBpOfEkRA4kwJ7rH19JOeZc4k88ByGQXW0lrNRfTcxzKkOGwNwOYI82wwVmadUOEg/XHct3Hh1T1eTmcqfdrq/BrNXNMXz4byZzYSZyzbPr3XeDAJjCd2/esFom3Np1Q8y67MARmRGfUrc2S1NqsDm5H03g8VRyK+stS8Gni2do9W/P9Cw/e09CPmhSoWY1CISpEDBIUqQlMYhCYU8lQ1LQ1pgnHcJJ7DFMRWttQs84ODQS5piC3MwTk4RhsOR2EYCq7zn8RzwwnGRswW9tNM1WlpaWg7SQCIxBAE4ggHGFwbTq8HOJLQZMkhzmgmfswY7lX1TUdM91bnn0KmrNUiqYiSw5n7zd2fJa9jJEOgznhA7LgaM0F4VS+LpN0gA3gBMTjjJMDGPmtBRcdrY4yCP39FG2SlLUSpg4RxkzGQIAgbhgEpao/wCJaDBcAeOHac+imBVRcN8IbgnBqVCQwQlhEIARRvpypkjggCrCHNUopKWE2xJFVtYjirIKR1MHYnJDESoSIEAalSIQBE1wa8tiC4X52GLrD1AudwstrTaJtED+hgHU+b2IWprtEtcTF0xzv+W6ebi3sFhNI179ao7e8xyGA9AFp4y9WmTly9GEBcMjn8vopvhN+yOwUVMzUedwa3ri4/qb2U8reczMEDhMCJiY4ZT6FarVAG7UM+W8ABxjE9i1Y+ji554ho5NH/wAnOW/1fs9yzs3u8x/uxHpCz8h+jDVxo/mb9DpIQhc46giE2m4kYi7wJBPWMFF/Cg/EXO4EwPytgHrKAJG1mkkAgkZgHEc9yY8vmAGgbySezR+4UrWACAABuGA7ITAhbRMyXE+g7DPrKeQnQiEwIy1VqjMVYrBRwmhMZSZirAChuqWiEMEPhMp2doMhoB4CPZSQlSGRvpumQ8jgQCPkfVDL843SN4kH8pn3UqISGRvrhpxDuYaXD/jKKdpa7AOBO6RPbNSpHMBzAMZTjCQCoTKlK9tcI3Ej0yPUKPwnjJ4P4mj3bd9kAToTHuIGRJ3CPSSFH/GNHxXm/iaQPzfD6oAnSJGVA4SCCN4MjuEqYCIQhAgSIKbKYEOko8GpM/A7LPBpOHFefBejFYXTWjTQv3SIDgGjGYc0lp5CCObVq48km0YuXCUsaOZYjLb32nOd0JIb/wAQ1Tl0ZqvW8lIhuYaGt5mGt9SF0dGWIVqraZ+F03t90Az9cVrbxaYevZ+PllawUC643a8ju8yfUr0tjQAAMgIHIZLg6L1ZFKoHufeu/CAIxyk4rvLDfYptYdHjVuCbl8jkJEqzGoEiVCAEQhCACEkJUJgR1QooU9QKKE0IbCkphNhPphAD4QlQkMEIQkMEIQgAQhCBAhCEAJCh/hY+F7x/de/XKnQgCKm1w+JwI2eWD1xj0Ca+sQfgcRvEH0mfRTpITArfxbJi9B3Olp6B0SpCpCFFVoh2c9CW+oITAa5yyuttUF7BtuknfE+UdPN3K0dSg4ZPdycA4ewd6rEaTeS5rnElxaA+dlQfG0DYATgN3dX0L1Gfk7+G8KNoMlg3uno0F36rq0uqFGaj3fZbHVx/Zp7rLX5qfhZ6uOP6R3W21TpXaJJGL3E9AIHz7rTc8gzHRH1r6GgCUJrSnBc86g5CEKICoQhAgQhCAEQhCBgmVEITQDWqUIQhgCEISAEIQgAQUIQABKhCABCEIAQoQhAAhCEDETShCkI5GmXHxLO2fK6obw2OAbIBG3HFcvTVIePSwHmvXsPijKd8IQpxIy9jm6XotFMw0DzsGAGRe0EciMF3aHktDWt8rS2S0YAmM4GCEKT9gR3WqQIQqhioQhRGf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8" descr="http://www.google.co.id/url?source=imglanding&amp;ct=img&amp;q=http://www.anneahira.com/images/seleksi-karyawan.jpg&amp;sa=X&amp;ei=WK2pUMTJHITqrQfLs4DoAQ&amp;ved=0CAkQ8wc&amp;usg=AFQjCNEXBUEUsceqiJpRBg-NBtdHgADmiw"/>
          <p:cNvSpPr>
            <a:spLocks noChangeAspect="1" noChangeArrowheads="1"/>
          </p:cNvSpPr>
          <p:nvPr/>
        </p:nvSpPr>
        <p:spPr bwMode="auto">
          <a:xfrm>
            <a:off x="155575" y="-21939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AutoShape 12" descr="https://encrypted-tbn0.gstatic.com/images?q=tbn:ANd9GcSBKoZmYvP7Zu1rI0PUL1wbUYCKEgdpEJau9_PzXkAibTK5hAKkMw"/>
          <p:cNvSpPr>
            <a:spLocks noChangeAspect="1" noChangeArrowheads="1"/>
          </p:cNvSpPr>
          <p:nvPr/>
        </p:nvSpPr>
        <p:spPr bwMode="auto">
          <a:xfrm>
            <a:off x="63500" y="-136525"/>
            <a:ext cx="3114675" cy="1466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76" name="Picture 16" descr="https://encrypted-tbn2.gstatic.com/images?q=tbn:ANd9GcTCCvv4QnuEAHTVfx7PrCWUpAtZEnAWiR6bkrEsKEo7oFXzO5xf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609600"/>
            <a:ext cx="25908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Roulette Wheel </a:t>
            </a:r>
            <a:endParaRPr lang="en-US" dirty="0"/>
          </a:p>
        </p:txBody>
      </p:sp>
      <p:pic>
        <p:nvPicPr>
          <p:cNvPr id="4" name="Picture 3" descr="Description: C:\Users\Berry\Desktop\Capture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7162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467600" cy="609600"/>
          </a:xfrm>
        </p:spPr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- Crossover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5486400"/>
          </a:xfrm>
        </p:spPr>
        <p:txBody>
          <a:bodyPr>
            <a:normAutofit/>
          </a:bodyPr>
          <a:lstStyle/>
          <a:p>
            <a:pPr marL="696913" indent="-357188"/>
            <a:r>
              <a:rPr lang="en-US" sz="2000" dirty="0" smtClean="0"/>
              <a:t>Operator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algoritma</a:t>
            </a:r>
            <a:r>
              <a:rPr lang="en-US" sz="2000" dirty="0" smtClean="0"/>
              <a:t> </a:t>
            </a:r>
            <a:r>
              <a:rPr lang="en-US" sz="2000" dirty="0" err="1" smtClean="0"/>
              <a:t>genetika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induk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kromosom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693738" indent="-412750"/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crossover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,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aritmatika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 smtClean="0"/>
          </a:p>
        </p:txBody>
      </p:sp>
      <p:pic>
        <p:nvPicPr>
          <p:cNvPr id="4" name="Picture 3" descr="Captur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981200"/>
            <a:ext cx="2455333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CrossOver</a:t>
            </a:r>
            <a:endParaRPr lang="en-US" dirty="0"/>
          </a:p>
        </p:txBody>
      </p:sp>
      <p:pic>
        <p:nvPicPr>
          <p:cNvPr id="34818" name="Picture 2" descr="http://4.bp.blogspot.com/_RusMFt2WauM/R5jLojJHqPI/AAAAAAAAACc/rx4PgYX2f0U/s1600/cro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6276975" cy="3848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Crossover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 smtClean="0"/>
          </a:p>
        </p:txBody>
      </p:sp>
      <p:pic>
        <p:nvPicPr>
          <p:cNvPr id="5" name="Content Placeholder 4" descr="Capture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7743" y="1066800"/>
            <a:ext cx="6297114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Crossover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01998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9" name="Picture 8" descr="Captur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1066800"/>
            <a:ext cx="5041261" cy="3352800"/>
          </a:xfrm>
          <a:prstGeom prst="rect">
            <a:avLst/>
          </a:prstGeom>
        </p:spPr>
      </p:pic>
      <p:pic>
        <p:nvPicPr>
          <p:cNvPr id="10" name="Picture 9" descr="Capture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4953000"/>
            <a:ext cx="50292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Crossover </a:t>
            </a:r>
            <a:r>
              <a:rPr lang="en-US" dirty="0" err="1" smtClean="0"/>
              <a:t>Aritmatika</a:t>
            </a:r>
            <a:endParaRPr lang="en-US" dirty="0" smtClean="0"/>
          </a:p>
        </p:txBody>
      </p:sp>
      <p:pic>
        <p:nvPicPr>
          <p:cNvPr id="6" name="Content Placeholder 5" descr="Capture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7129" y="1143000"/>
            <a:ext cx="6018342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219200"/>
            <a:ext cx="7315200" cy="4114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genetika</a:t>
            </a:r>
            <a:r>
              <a:rPr lang="en-US" dirty="0"/>
              <a:t> </a:t>
            </a:r>
            <a:r>
              <a:rPr lang="en-US" dirty="0" err="1"/>
              <a:t>terinspirasi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genetika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(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evolusi</a:t>
            </a:r>
            <a:r>
              <a:rPr lang="en-US" dirty="0"/>
              <a:t> Darwin)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natural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berangkat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random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09600"/>
          </a:xfrm>
        </p:spPr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- </a:t>
            </a:r>
            <a:r>
              <a:rPr lang="en-US" dirty="0" err="1" smtClean="0"/>
              <a:t>Mutasi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410200"/>
          </a:xfrm>
        </p:spPr>
        <p:txBody>
          <a:bodyPr>
            <a:normAutofit/>
          </a:bodyPr>
          <a:lstStyle/>
          <a:p>
            <a:pPr marL="114300" indent="3175">
              <a:buNone/>
            </a:pPr>
            <a:r>
              <a:rPr lang="en-US" sz="2000" dirty="0" err="1" smtClean="0"/>
              <a:t>Berperan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menggantikan</a:t>
            </a:r>
            <a:r>
              <a:rPr lang="en-US" sz="2000" dirty="0" smtClean="0"/>
              <a:t> gen yang </a:t>
            </a:r>
            <a:r>
              <a:rPr lang="en-US" sz="2000" dirty="0" err="1" smtClean="0"/>
              <a:t>hilang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seleksi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munculnya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gen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inisialisasi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.</a:t>
            </a:r>
          </a:p>
          <a:p>
            <a:pPr marL="574675" indent="-457200"/>
            <a:endParaRPr lang="en-US" sz="2000" dirty="0"/>
          </a:p>
          <a:p>
            <a:pPr marL="574675" indent="-457200"/>
            <a:endParaRPr lang="en-US" sz="2000" dirty="0" smtClean="0"/>
          </a:p>
          <a:p>
            <a:pPr marL="574675" indent="-457200"/>
            <a:endParaRPr lang="en-US" sz="2000" dirty="0" smtClean="0"/>
          </a:p>
          <a:p>
            <a:pPr marL="574675" indent="-457200"/>
            <a:endParaRPr lang="en-US" sz="2000" dirty="0" smtClean="0"/>
          </a:p>
          <a:p>
            <a:pPr marL="574675" indent="-457200"/>
            <a:endParaRPr lang="en-US" sz="2000" dirty="0"/>
          </a:p>
          <a:p>
            <a:pPr marL="574675" indent="-457200"/>
            <a:endParaRPr lang="en-US" sz="2000" dirty="0" smtClean="0"/>
          </a:p>
          <a:p>
            <a:pPr marL="574675" indent="-457200"/>
            <a:endParaRPr lang="en-US" sz="2000" dirty="0"/>
          </a:p>
          <a:p>
            <a:pPr marL="574675" indent="-457200"/>
            <a:endParaRPr lang="en-US" sz="2000" dirty="0" smtClean="0"/>
          </a:p>
          <a:p>
            <a:pPr marL="574675" indent="-457200"/>
            <a:endParaRPr lang="en-US" sz="2000" dirty="0" smtClean="0"/>
          </a:p>
          <a:p>
            <a:pPr marL="574675" indent="-457200"/>
            <a:endParaRPr lang="en-US" sz="2000" dirty="0"/>
          </a:p>
          <a:p>
            <a:pPr marL="574675" indent="-457200"/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mutasi</a:t>
            </a:r>
            <a:r>
              <a:rPr lang="en-US" sz="2000" dirty="0" smtClean="0"/>
              <a:t> </a:t>
            </a:r>
            <a:r>
              <a:rPr lang="en-US" sz="2000" dirty="0" err="1" smtClean="0"/>
              <a:t>biner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mutasi</a:t>
            </a:r>
            <a:r>
              <a:rPr lang="en-US" sz="2000" dirty="0" smtClean="0"/>
              <a:t> </a:t>
            </a:r>
            <a:r>
              <a:rPr lang="en-US" sz="2000" dirty="0" err="1" smtClean="0"/>
              <a:t>kromosom</a:t>
            </a:r>
            <a:r>
              <a:rPr lang="en-US" sz="2000" dirty="0" smtClean="0"/>
              <a:t> </a:t>
            </a:r>
            <a:r>
              <a:rPr lang="en-US" sz="2000" dirty="0" err="1" smtClean="0"/>
              <a:t>permutasi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 descr="Capture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828800"/>
            <a:ext cx="25908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Mutasi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60437"/>
            <a:ext cx="8229600" cy="4754563"/>
          </a:xfrm>
        </p:spPr>
        <p:txBody>
          <a:bodyPr>
            <a:normAutofit/>
          </a:bodyPr>
          <a:lstStyle/>
          <a:p>
            <a:pPr marL="58738" indent="0">
              <a:lnSpc>
                <a:spcPct val="150000"/>
              </a:lnSpc>
              <a:buNone/>
            </a:pPr>
            <a:r>
              <a:rPr lang="en-US" sz="2400" dirty="0" err="1" smtClean="0"/>
              <a:t>Mengganti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gen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kromosom</a:t>
            </a:r>
            <a:r>
              <a:rPr lang="en-US" sz="2400" dirty="0" smtClean="0"/>
              <a:t>.</a:t>
            </a:r>
          </a:p>
          <a:p>
            <a:pPr marL="574675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gen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(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kromosom</a:t>
            </a:r>
            <a:r>
              <a:rPr lang="en-US" sz="2400" dirty="0" smtClean="0"/>
              <a:t> X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)</a:t>
            </a:r>
          </a:p>
          <a:p>
            <a:pPr marL="574675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gen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dimutasi</a:t>
            </a:r>
            <a:endParaRPr lang="en-US" sz="2400" dirty="0"/>
          </a:p>
          <a:p>
            <a:pPr marL="574675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kromosom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gen yang </a:t>
            </a:r>
            <a:r>
              <a:rPr lang="en-US" sz="2400" dirty="0" err="1" smtClean="0"/>
              <a:t>terpilih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dimutasi</a:t>
            </a:r>
            <a:endParaRPr lang="en-US" sz="2400" dirty="0" smtClean="0"/>
          </a:p>
          <a:p>
            <a:pPr marL="574675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gen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kromosom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Mutasi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Permutasi</a:t>
            </a:r>
            <a:endParaRPr lang="en-US" dirty="0"/>
          </a:p>
        </p:txBody>
      </p:sp>
      <p:pic>
        <p:nvPicPr>
          <p:cNvPr id="4" name="Content Placeholder 3" descr="Capture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8700" y="1686086"/>
            <a:ext cx="7315200" cy="38477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- </a:t>
            </a:r>
            <a:r>
              <a:rPr lang="en-US" dirty="0" err="1" smtClean="0"/>
              <a:t>Elitisme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8700" y="838200"/>
            <a:ext cx="73152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penyeleksian</a:t>
            </a:r>
            <a:r>
              <a:rPr lang="en-US" sz="2400" dirty="0" smtClean="0"/>
              <a:t> </a:t>
            </a:r>
            <a:r>
              <a:rPr lang="en-US" sz="2400" dirty="0" err="1" smtClean="0"/>
              <a:t>kromosom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random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T</a:t>
            </a:r>
            <a:r>
              <a:rPr lang="en-US" sz="2400" dirty="0" err="1" smtClean="0"/>
              <a:t>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jaminan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fitness </a:t>
            </a:r>
            <a:r>
              <a:rPr lang="en-US" sz="2400" dirty="0" err="1" smtClean="0"/>
              <a:t>tertinggi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terpilih</a:t>
            </a:r>
            <a:r>
              <a:rPr lang="en-US" sz="2400" dirty="0" smtClean="0"/>
              <a:t>,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rusak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Agar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hilang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copy-</a:t>
            </a:r>
            <a:r>
              <a:rPr lang="en-US" sz="2400" dirty="0" err="1" smtClean="0"/>
              <a:t>nya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Gen</a:t>
            </a:r>
            <a:endParaRPr lang="en-US" dirty="0"/>
          </a:p>
        </p:txBody>
      </p:sp>
      <p:pic>
        <p:nvPicPr>
          <p:cNvPr id="1030" name="Picture 6" descr="http://www.google.co.id/url?source=imglanding&amp;ct=img&amp;q=http://www.yulyantari.com/tutorial/gambar/5.1.jpg&amp;sa=X&amp;ei=iF-wUP7DLoLNrQfZmYGACQ&amp;ved=0CAkQ8wc&amp;usg=AFQjCNEtN0QXK_mm7Yg71bey0R5YZ6xB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90600"/>
            <a:ext cx="5886450" cy="537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028700" y="1219200"/>
          <a:ext cx="7315200" cy="502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990600"/>
            <a:ext cx="7315200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500" b="1" dirty="0"/>
              <a:t>Genotype (Gen),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nilai</a:t>
            </a:r>
            <a:r>
              <a:rPr lang="en-US" sz="2500" dirty="0"/>
              <a:t> yang </a:t>
            </a:r>
            <a:r>
              <a:rPr lang="en-US" sz="2500" dirty="0" err="1"/>
              <a:t>menyatakan</a:t>
            </a:r>
            <a:r>
              <a:rPr lang="en-US" sz="2500" dirty="0"/>
              <a:t> </a:t>
            </a:r>
            <a:r>
              <a:rPr lang="en-US" sz="2500" dirty="0" err="1"/>
              <a:t>satuan</a:t>
            </a:r>
            <a:r>
              <a:rPr lang="en-US" sz="2500" dirty="0"/>
              <a:t> </a:t>
            </a:r>
            <a:r>
              <a:rPr lang="en-US" sz="2500" dirty="0" err="1"/>
              <a:t>dasar</a:t>
            </a:r>
            <a:r>
              <a:rPr lang="en-US" sz="2500" dirty="0"/>
              <a:t> yang </a:t>
            </a:r>
            <a:r>
              <a:rPr lang="en-US" sz="2500" dirty="0" err="1"/>
              <a:t>dinamakan</a:t>
            </a:r>
            <a:r>
              <a:rPr lang="en-US" sz="2500" dirty="0"/>
              <a:t> </a:t>
            </a:r>
            <a:r>
              <a:rPr lang="en-US" sz="2500" dirty="0" err="1"/>
              <a:t>kromosom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b="1" dirty="0"/>
              <a:t>Allele</a:t>
            </a:r>
            <a:r>
              <a:rPr lang="en-US" sz="2500" dirty="0"/>
              <a:t>, 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gen</a:t>
            </a:r>
          </a:p>
          <a:p>
            <a:pPr>
              <a:lnSpc>
                <a:spcPct val="150000"/>
              </a:lnSpc>
            </a:pPr>
            <a:r>
              <a:rPr lang="en-US" sz="2500" b="1" dirty="0" err="1"/>
              <a:t>Kromosom</a:t>
            </a:r>
            <a:r>
              <a:rPr lang="en-US" sz="2500" dirty="0"/>
              <a:t>, </a:t>
            </a:r>
            <a:r>
              <a:rPr lang="en-US" sz="2500" dirty="0" err="1"/>
              <a:t>gabungan</a:t>
            </a:r>
            <a:r>
              <a:rPr lang="en-US" sz="2500" dirty="0"/>
              <a:t> gen-gen yang </a:t>
            </a:r>
            <a:r>
              <a:rPr lang="en-US" sz="2500" dirty="0" err="1"/>
              <a:t>membentuk</a:t>
            </a:r>
            <a:r>
              <a:rPr lang="en-US" sz="2500" dirty="0"/>
              <a:t> 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tertentu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b="1" dirty="0" err="1"/>
              <a:t>Individu</a:t>
            </a:r>
            <a:r>
              <a:rPr lang="en-US" sz="2500" dirty="0"/>
              <a:t>, </a:t>
            </a:r>
            <a:r>
              <a:rPr lang="en-US" sz="2500" dirty="0" err="1"/>
              <a:t>menyatakan</a:t>
            </a:r>
            <a:r>
              <a:rPr lang="en-US" sz="2500" dirty="0"/>
              <a:t> </a:t>
            </a:r>
            <a:r>
              <a:rPr lang="en-US" sz="2500" dirty="0" err="1"/>
              <a:t>satu</a:t>
            </a:r>
            <a:r>
              <a:rPr lang="en-US" sz="2500" dirty="0"/>
              <a:t> 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keadaan</a:t>
            </a:r>
            <a:r>
              <a:rPr lang="en-US" sz="2500" dirty="0"/>
              <a:t> yang </a:t>
            </a:r>
            <a:r>
              <a:rPr lang="en-US" sz="2500" dirty="0" err="1"/>
              <a:t>menyatakan</a:t>
            </a:r>
            <a:r>
              <a:rPr lang="en-US" sz="2500" dirty="0"/>
              <a:t> </a:t>
            </a:r>
            <a:r>
              <a:rPr lang="en-US" sz="2500" dirty="0" err="1"/>
              <a:t>salah</a:t>
            </a:r>
            <a:r>
              <a:rPr lang="en-US" sz="2500" dirty="0"/>
              <a:t> </a:t>
            </a:r>
            <a:r>
              <a:rPr lang="en-US" sz="2500" dirty="0" err="1"/>
              <a:t>satu</a:t>
            </a:r>
            <a:r>
              <a:rPr lang="en-US" sz="2500" dirty="0"/>
              <a:t> </a:t>
            </a:r>
            <a:r>
              <a:rPr lang="en-US" sz="2500" dirty="0" err="1"/>
              <a:t>solusi</a:t>
            </a:r>
            <a:r>
              <a:rPr lang="en-US" sz="2500" dirty="0"/>
              <a:t> yang </a:t>
            </a:r>
            <a:r>
              <a:rPr lang="en-US" sz="2500" dirty="0" err="1"/>
              <a:t>mungkin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permasalahan</a:t>
            </a:r>
            <a:r>
              <a:rPr lang="en-US" sz="2500" dirty="0"/>
              <a:t> yang </a:t>
            </a:r>
            <a:r>
              <a:rPr lang="en-US" sz="2500" dirty="0" err="1"/>
              <a:t>diangkat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500" b="1" dirty="0" err="1" smtClean="0"/>
              <a:t>Populasi</a:t>
            </a:r>
            <a:r>
              <a:rPr lang="en-US" sz="2500" dirty="0" smtClean="0"/>
              <a:t>, </a:t>
            </a:r>
            <a:r>
              <a:rPr lang="en-US" sz="2500" dirty="0" err="1" smtClean="0"/>
              <a:t>merupakan</a:t>
            </a:r>
            <a:r>
              <a:rPr lang="en-US" sz="2500" dirty="0" smtClean="0"/>
              <a:t> </a:t>
            </a:r>
            <a:r>
              <a:rPr lang="en-US" sz="2500" dirty="0" err="1" smtClean="0"/>
              <a:t>sekumpulan</a:t>
            </a:r>
            <a:r>
              <a:rPr lang="en-US" sz="2500" dirty="0" smtClean="0"/>
              <a:t> </a:t>
            </a:r>
            <a:r>
              <a:rPr lang="en-US" sz="2500" dirty="0" err="1" smtClean="0"/>
              <a:t>individu</a:t>
            </a:r>
            <a:r>
              <a:rPr lang="en-US" sz="2500" dirty="0" smtClean="0"/>
              <a:t> yang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diproses</a:t>
            </a:r>
            <a:r>
              <a:rPr lang="en-US" sz="2500" dirty="0" smtClean="0"/>
              <a:t> </a:t>
            </a:r>
            <a:r>
              <a:rPr lang="en-US" sz="2500" dirty="0" err="1" smtClean="0"/>
              <a:t>bersama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satu</a:t>
            </a:r>
            <a:r>
              <a:rPr lang="en-US" sz="2500" dirty="0" smtClean="0"/>
              <a:t> </a:t>
            </a:r>
            <a:r>
              <a:rPr lang="en-US" sz="2500" dirty="0" err="1" smtClean="0"/>
              <a:t>siklus</a:t>
            </a:r>
            <a:r>
              <a:rPr lang="en-US" sz="2500" dirty="0" smtClean="0"/>
              <a:t> </a:t>
            </a:r>
            <a:r>
              <a:rPr lang="en-US" sz="2500" dirty="0" err="1" smtClean="0"/>
              <a:t>proses</a:t>
            </a:r>
            <a:r>
              <a:rPr lang="en-US" sz="2500" dirty="0" smtClean="0"/>
              <a:t> </a:t>
            </a:r>
            <a:r>
              <a:rPr lang="en-US" sz="2500" dirty="0" err="1" smtClean="0"/>
              <a:t>evolusi</a:t>
            </a:r>
            <a:endParaRPr lang="en-US" sz="2500" dirty="0" smtClean="0"/>
          </a:p>
          <a:p>
            <a:pPr>
              <a:lnSpc>
                <a:spcPct val="150000"/>
              </a:lnSpc>
            </a:pPr>
            <a:r>
              <a:rPr lang="en-US" sz="2500" b="1" dirty="0" err="1" smtClean="0"/>
              <a:t>Generasi</a:t>
            </a:r>
            <a:r>
              <a:rPr lang="en-US" sz="2500" dirty="0" smtClean="0"/>
              <a:t>, </a:t>
            </a:r>
            <a:r>
              <a:rPr lang="en-US" sz="2500" dirty="0" err="1" smtClean="0"/>
              <a:t>menyatakan</a:t>
            </a:r>
            <a:r>
              <a:rPr lang="en-US" sz="2500" dirty="0" smtClean="0"/>
              <a:t> </a:t>
            </a:r>
            <a:r>
              <a:rPr lang="en-US" sz="2500" dirty="0" err="1" smtClean="0"/>
              <a:t>satu</a:t>
            </a:r>
            <a:r>
              <a:rPr lang="en-US" sz="2500" dirty="0" smtClean="0"/>
              <a:t> </a:t>
            </a:r>
            <a:r>
              <a:rPr lang="en-US" sz="2500" dirty="0" err="1" smtClean="0"/>
              <a:t>siklus</a:t>
            </a:r>
            <a:r>
              <a:rPr lang="en-US" sz="2500" dirty="0" smtClean="0"/>
              <a:t> </a:t>
            </a:r>
            <a:r>
              <a:rPr lang="en-US" sz="2500" dirty="0" err="1" smtClean="0"/>
              <a:t>proses</a:t>
            </a:r>
            <a:r>
              <a:rPr lang="en-US" sz="2500" dirty="0" smtClean="0"/>
              <a:t> </a:t>
            </a:r>
            <a:r>
              <a:rPr lang="en-US" sz="2500" dirty="0" err="1" smtClean="0"/>
              <a:t>evolusi</a:t>
            </a:r>
            <a:r>
              <a:rPr lang="en-US" sz="2500" dirty="0" smtClean="0"/>
              <a:t>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satu</a:t>
            </a:r>
            <a:r>
              <a:rPr lang="en-US" sz="2500" dirty="0" smtClean="0"/>
              <a:t> </a:t>
            </a:r>
            <a:r>
              <a:rPr lang="en-US" sz="2500" dirty="0" err="1" smtClean="0"/>
              <a:t>iterasi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algoritma</a:t>
            </a:r>
            <a:r>
              <a:rPr lang="en-US" sz="2500" dirty="0" smtClean="0"/>
              <a:t> </a:t>
            </a:r>
            <a:r>
              <a:rPr lang="en-US" sz="2500" dirty="0" err="1" smtClean="0"/>
              <a:t>genetika</a:t>
            </a:r>
            <a:endParaRPr lang="en-US" sz="2500" dirty="0" smtClean="0"/>
          </a:p>
          <a:p>
            <a:pPr>
              <a:lnSpc>
                <a:spcPct val="150000"/>
              </a:lnSpc>
            </a:pPr>
            <a:r>
              <a:rPr lang="en-US" sz="2500" b="1" dirty="0" err="1" smtClean="0"/>
              <a:t>Nilai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Fitnes</a:t>
            </a:r>
            <a:r>
              <a:rPr lang="en-US" sz="2500" dirty="0" smtClean="0"/>
              <a:t>, </a:t>
            </a:r>
            <a:r>
              <a:rPr lang="en-US" sz="2500" dirty="0" err="1" smtClean="0"/>
              <a:t>Menyatakan</a:t>
            </a:r>
            <a:r>
              <a:rPr lang="en-US" sz="2500" dirty="0" smtClean="0"/>
              <a:t> </a:t>
            </a:r>
            <a:r>
              <a:rPr lang="en-US" sz="2500" dirty="0" err="1" smtClean="0"/>
              <a:t>seberapa</a:t>
            </a:r>
            <a:r>
              <a:rPr lang="en-US" sz="2500" dirty="0" smtClean="0"/>
              <a:t> </a:t>
            </a:r>
            <a:r>
              <a:rPr lang="en-US" sz="2500" dirty="0" err="1" smtClean="0"/>
              <a:t>baik</a:t>
            </a:r>
            <a:r>
              <a:rPr lang="en-US" sz="2500" dirty="0" smtClean="0"/>
              <a:t>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suatu</a:t>
            </a:r>
            <a:r>
              <a:rPr lang="en-US" sz="2500" dirty="0" smtClean="0"/>
              <a:t> </a:t>
            </a:r>
            <a:r>
              <a:rPr lang="en-US" sz="2500" dirty="0" err="1" smtClean="0"/>
              <a:t>individu</a:t>
            </a:r>
            <a:r>
              <a:rPr lang="en-US" sz="2500" dirty="0" smtClean="0"/>
              <a:t>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solusi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didapatkan</a:t>
            </a: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066800"/>
            <a:ext cx="7315200" cy="4600575"/>
          </a:xfrm>
        </p:spPr>
        <p:txBody>
          <a:bodyPr/>
          <a:lstStyle/>
          <a:p>
            <a:r>
              <a:rPr lang="en-US" sz="2500" dirty="0" err="1" smtClean="0"/>
              <a:t>Siklus</a:t>
            </a:r>
            <a:r>
              <a:rPr lang="en-US" sz="2500" dirty="0" smtClean="0"/>
              <a:t> </a:t>
            </a:r>
            <a:r>
              <a:rPr lang="en-US" sz="2500" dirty="0" err="1" smtClean="0"/>
              <a:t>algoritma</a:t>
            </a:r>
            <a:r>
              <a:rPr lang="en-US" sz="2500" dirty="0" smtClean="0"/>
              <a:t> </a:t>
            </a:r>
            <a:r>
              <a:rPr lang="en-US" sz="2500" dirty="0" err="1" smtClean="0"/>
              <a:t>genetika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David </a:t>
            </a:r>
            <a:r>
              <a:rPr lang="en-US" sz="2500" dirty="0" err="1" smtClean="0"/>
              <a:t>Goldber</a:t>
            </a:r>
            <a:endParaRPr lang="en-US" sz="2500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676400"/>
          <a:ext cx="7086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 bwMode="auto">
          <a:xfrm>
            <a:off x="838200" y="1752600"/>
            <a:ext cx="1752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Populasi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awal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743200" y="2133600"/>
            <a:ext cx="1219200" cy="1588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620000" cy="4114800"/>
          </a:xfrm>
        </p:spPr>
        <p:txBody>
          <a:bodyPr/>
          <a:lstStyle/>
          <a:p>
            <a:r>
              <a:rPr lang="en-US" sz="2400" dirty="0" err="1" smtClean="0"/>
              <a:t>Siklus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genetika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Zbigniew</a:t>
            </a:r>
            <a:r>
              <a:rPr lang="en-US" sz="2400" dirty="0" smtClean="0"/>
              <a:t> </a:t>
            </a:r>
            <a:r>
              <a:rPr lang="en-US" sz="2400" dirty="0" err="1" smtClean="0"/>
              <a:t>Michalewicz</a:t>
            </a:r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981200"/>
          <a:ext cx="7086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838200" y="1752600"/>
            <a:ext cx="1752600" cy="990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Populasi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awal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743200" y="2133600"/>
            <a:ext cx="1219200" cy="1588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482" name="Picture 2" descr="http://www.google.co.id/url?source=imglanding&amp;ct=img&amp;q=http://aimyaya.com/images/algoevol.gif&amp;sa=X&amp;ei=g62pUKySJJDirAel44CABQ&amp;ved=0CAkQ8wc&amp;usg=AFQjCNFDpuKBQumpBoZgYKuhhFEwQmxT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3513"/>
            <a:ext cx="6096000" cy="3710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powerpoint-template-24 7">
      <a:dk1>
        <a:srgbClr val="4D4D4D"/>
      </a:dk1>
      <a:lt1>
        <a:srgbClr val="FFFFFF"/>
      </a:lt1>
      <a:dk2>
        <a:srgbClr val="4D4D4D"/>
      </a:dk2>
      <a:lt2>
        <a:srgbClr val="888888"/>
      </a:lt2>
      <a:accent1>
        <a:srgbClr val="9E9E9E"/>
      </a:accent1>
      <a:accent2>
        <a:srgbClr val="BEBEBE"/>
      </a:accent2>
      <a:accent3>
        <a:srgbClr val="FFFFFF"/>
      </a:accent3>
      <a:accent4>
        <a:srgbClr val="404040"/>
      </a:accent4>
      <a:accent5>
        <a:srgbClr val="CCCCCC"/>
      </a:accent5>
      <a:accent6>
        <a:srgbClr val="ACACAC"/>
      </a:accent6>
      <a:hlink>
        <a:srgbClr val="C8C8C8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617180"/>
        </a:lt2>
        <a:accent1>
          <a:srgbClr val="85919F"/>
        </a:accent1>
        <a:accent2>
          <a:srgbClr val="96A3AF"/>
        </a:accent2>
        <a:accent3>
          <a:srgbClr val="FFFFFF"/>
        </a:accent3>
        <a:accent4>
          <a:srgbClr val="404040"/>
        </a:accent4>
        <a:accent5>
          <a:srgbClr val="C2C7CD"/>
        </a:accent5>
        <a:accent6>
          <a:srgbClr val="87939E"/>
        </a:accent6>
        <a:hlink>
          <a:srgbClr val="AFB9C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C8C8C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2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D0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97AF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892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1788</TotalTime>
  <Words>418</Words>
  <Application>Microsoft Office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powerpoint-template-24</vt:lpstr>
      <vt:lpstr>PowerPoint Presentation</vt:lpstr>
      <vt:lpstr>Latar Belakang</vt:lpstr>
      <vt:lpstr>Struktur Gen</vt:lpstr>
      <vt:lpstr>PowerPoint Presentation</vt:lpstr>
      <vt:lpstr>Konsep</vt:lpstr>
      <vt:lpstr>Konsep (2)</vt:lpstr>
      <vt:lpstr>Siklus</vt:lpstr>
      <vt:lpstr>Siklus (2)</vt:lpstr>
      <vt:lpstr>Arsitektur </vt:lpstr>
      <vt:lpstr>Komponen </vt:lpstr>
      <vt:lpstr>Komponen - Skema Pengkodean</vt:lpstr>
      <vt:lpstr>Membangkitkan populasi awal</vt:lpstr>
      <vt:lpstr>Komponen - Selection </vt:lpstr>
      <vt:lpstr>Roulette Wheel </vt:lpstr>
      <vt:lpstr>Komponen - Crossover</vt:lpstr>
      <vt:lpstr>Proses CrossOver</vt:lpstr>
      <vt:lpstr>Crossover Satu Titik</vt:lpstr>
      <vt:lpstr>Crossover Banyak Titik</vt:lpstr>
      <vt:lpstr>Crossover Aritmatika</vt:lpstr>
      <vt:lpstr>Komponen - Mutasi</vt:lpstr>
      <vt:lpstr>Mutasi Biner</vt:lpstr>
      <vt:lpstr>Mutasi Kromosom Permutasi</vt:lpstr>
      <vt:lpstr>Komponen - Elitisme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Genetika</dc:title>
  <dc:creator>Rifky</dc:creator>
  <cp:lastModifiedBy>indi</cp:lastModifiedBy>
  <cp:revision>73</cp:revision>
  <dcterms:created xsi:type="dcterms:W3CDTF">2011-11-22T04:16:49Z</dcterms:created>
  <dcterms:modified xsi:type="dcterms:W3CDTF">2014-10-19T12:11:44Z</dcterms:modified>
</cp:coreProperties>
</file>