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8"/>
  </p:notesMasterIdLst>
  <p:handoutMasterIdLst>
    <p:handoutMasterId r:id="rId9"/>
  </p:handoutMasterIdLst>
  <p:sldIdLst>
    <p:sldId id="256" r:id="rId4"/>
    <p:sldId id="257" r:id="rId5"/>
    <p:sldId id="25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21" autoAdjust="0"/>
    <p:restoredTop sz="94660"/>
  </p:normalViewPr>
  <p:slideViewPr>
    <p:cSldViewPr>
      <p:cViewPr>
        <p:scale>
          <a:sx n="76" d="100"/>
          <a:sy n="76" d="100"/>
        </p:scale>
        <p:origin x="-252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335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28DA-987A-468F-98C8-21267FAB52E7}" type="datetimeFigureOut">
              <a:rPr lang="id-ID" smtClean="0"/>
              <a:t>24/10/2014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693F-BF48-4BA2-81A1-BDB1AA220E2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A20C3097-973B-461B-96C1-849FE5883CEB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54C-7649-4BE3-B540-9DFDBCF9E56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34BA-7739-47E4-A060-DE0943D8B53E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2CD8-FE5C-434B-A5BD-84A350129B08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E81C-3204-4074-B338-A3B963631E73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A9ED-502E-4CD6-8A14-FF75BA265B1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5582-DE38-44BC-AD79-D0829DC066D4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F0B0-65F9-4F9E-AE72-F78353A3CBCD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0B07-1805-4190-ACC2-B37176F859FD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C900-1B55-4D04-B4F2-C2053106776E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E0FA-75CC-4CEA-8D98-683AC5B4462E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D08-2042-431B-84E2-F8B61DFB9F4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ED2-7024-4ACF-8AD8-DCD98F3991DF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60C7-4831-4532-9975-FB835FE613C4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DA5-47A8-4D3A-BEFF-16368276D6CE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F63-58EE-4230-B0BE-F59ADDACE473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98AB-D3B9-46D1-8614-698E60D238BF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9E37-249C-4CBF-A77E-DCEC47A56776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3C07-129C-4975-B6D8-917C690D2E9D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BEF2-D715-4299-A7CC-4BEC1593A96A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FC92-7BC6-4220-A588-4CF4563E7171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398-EA45-423D-BF1B-A42CEACFCF5C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482D-958C-40A5-8008-9AFB200E6201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E56C-C43C-449C-B077-198EE7369486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92433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PERILAKU POLITIK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id-ID" dirty="0" smtClean="0">
                <a:solidFill>
                  <a:schemeClr val="bg1"/>
                </a:solidFill>
              </a:rPr>
              <a:t> Pada Kuliah Sosiologi Politik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Dosen : Tatik Rohmawati, S.IP.,M.Si.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E58E-7319-4FD6-BBE4-407A5A66D5D2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Pengertian </a:t>
            </a:r>
            <a:r>
              <a:rPr lang="id-ID" b="1" dirty="0" smtClean="0"/>
              <a:t>Perilaku Politik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P</a:t>
            </a:r>
            <a:r>
              <a:rPr lang="id-ID" sz="3200" dirty="0" smtClean="0">
                <a:solidFill>
                  <a:schemeClr val="tx1"/>
                </a:solidFill>
              </a:rPr>
              <a:t>erilaku Politik (</a:t>
            </a:r>
            <a:r>
              <a:rPr lang="id-ID" sz="3200" i="1" dirty="0" smtClean="0">
                <a:solidFill>
                  <a:schemeClr val="tx1"/>
                </a:solidFill>
              </a:rPr>
              <a:t>political behaviour</a:t>
            </a:r>
            <a:r>
              <a:rPr lang="id-ID" sz="3200" dirty="0" smtClean="0">
                <a:solidFill>
                  <a:schemeClr val="tx1"/>
                </a:solidFill>
              </a:rPr>
              <a:t>) adalah perilaku yang dilakukan oleh seseorang secara individual atau secara kelompok guna memenuhi hak dan kewajibannya sebagai insan politik.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81D-86FE-4237-9742-BB71BF8C195C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Perilaku Politik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Melakukan pemilihan untuk memilih wakil rakyat atau pemimpin.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Mengikuti dan berhak menjadi insan politik yang mengikuti suatu partai politik atau parpol, mengikuti ormas atau organisasi masyarakat atau lembaga swadaya masyarakat.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andil atau ikut serta terlibat dalam pesta politik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Mengkritik atau menurunkan para pelaku politik yang berotoritas.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hak untuk menjadi ketua atau pimpinan politik.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kewajiban untuk melakukan hak dan kewajibannya sebagai insan politik guna melakukan perilaku politikyang telah disusun secara baik oleh UUD dan perundangan hukum yang berlaku.</a:t>
            </a:r>
            <a:endParaRPr lang="en-US" sz="2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033-9327-4F8B-BB25-94F6DFA813AD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285884"/>
          </a:xfrm>
        </p:spPr>
        <p:txBody>
          <a:bodyPr>
            <a:normAutofit/>
          </a:bodyPr>
          <a:lstStyle/>
          <a:p>
            <a:r>
              <a:rPr lang="id-ID" b="1" dirty="0" smtClean="0"/>
              <a:t>ALHAMDULILLAH....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ctr">
              <a:buNone/>
            </a:pPr>
            <a:r>
              <a:rPr lang="id-ID" dirty="0" smtClean="0">
                <a:solidFill>
                  <a:schemeClr val="tx1"/>
                </a:solidFill>
              </a:rPr>
              <a:t>TERIMA KASIH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BC31-2000-4CB0-A804-F6057403D4BA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S010385268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TS010385268</Template>
  <TotalTime>337</TotalTime>
  <Words>195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TS010385268</vt:lpstr>
      <vt:lpstr>Custom Design</vt:lpstr>
      <vt:lpstr>PERILAKU POLITIK</vt:lpstr>
      <vt:lpstr>Pengertian Perilaku Politik</vt:lpstr>
      <vt:lpstr>Contoh Perilaku Politik</vt:lpstr>
      <vt:lpstr>ALHAMDULILLAH....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ismail - [2010]</dc:creator>
  <cp:lastModifiedBy>Windows 7</cp:lastModifiedBy>
  <cp:revision>16</cp:revision>
  <dcterms:created xsi:type="dcterms:W3CDTF">2013-11-10T09:59:47Z</dcterms:created>
  <dcterms:modified xsi:type="dcterms:W3CDTF">2014-10-23T21:38:13Z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