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29ACFB-5981-407A-B5E2-D56AC054679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B5A093-8AE3-418F-9A04-BD9ADAECAE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Sahata</a:t>
            </a:r>
            <a:r>
              <a:rPr lang="en-US" dirty="0" smtClean="0"/>
              <a:t> </a:t>
            </a:r>
            <a:r>
              <a:rPr lang="en-US" dirty="0" err="1" smtClean="0"/>
              <a:t>Sitanggang</a:t>
            </a:r>
            <a:r>
              <a:rPr lang="en-US" dirty="0" smtClean="0"/>
              <a:t> </a:t>
            </a:r>
            <a:r>
              <a:rPr lang="en-US" dirty="0" err="1" smtClean="0"/>
              <a:t>S.Kom</a:t>
            </a:r>
            <a:r>
              <a:rPr lang="en-US" dirty="0" smtClean="0"/>
              <a:t>.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“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giat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”. 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100 kali.</a:t>
            </a:r>
          </a:p>
          <a:p>
            <a:pPr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100 kali.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for I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100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tulis</a:t>
            </a:r>
            <a:r>
              <a:rPr lang="en-US" dirty="0"/>
              <a:t> </a:t>
            </a:r>
            <a:r>
              <a:rPr lang="en-US" dirty="0" smtClean="0"/>
              <a:t>“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giat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” ;</a:t>
            </a:r>
          </a:p>
          <a:p>
            <a:pPr>
              <a:buNone/>
            </a:pPr>
            <a:r>
              <a:rPr lang="en-US" dirty="0" smtClean="0"/>
              <a:t>	end for.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75438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Algoritma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diatas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mengulang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kalimat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saya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giat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belajar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demi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cita-cita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sebanyak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100 kali,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apabila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sudah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terpenuhi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maka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perulangan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berhenti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11 x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>
              <a:tabLst>
                <a:tab pos="1663700" algn="l"/>
              </a:tabLst>
            </a:pPr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smtClean="0"/>
              <a:t>= 20%</a:t>
            </a:r>
          </a:p>
          <a:p>
            <a:pPr>
              <a:tabLst>
                <a:tab pos="1663700" algn="l"/>
              </a:tabLst>
            </a:pPr>
            <a:r>
              <a:rPr lang="en-US" dirty="0" err="1" smtClean="0"/>
              <a:t>Kuis</a:t>
            </a:r>
            <a:r>
              <a:rPr lang="en-US" dirty="0" smtClean="0"/>
              <a:t>    =	10%</a:t>
            </a:r>
          </a:p>
          <a:p>
            <a:pPr>
              <a:tabLst>
                <a:tab pos="1708150" algn="l"/>
              </a:tabLst>
            </a:pPr>
            <a:r>
              <a:rPr lang="en-US" dirty="0" smtClean="0"/>
              <a:t>UTS    = 	35%</a:t>
            </a:r>
          </a:p>
          <a:p>
            <a:r>
              <a:rPr lang="en-US" dirty="0" smtClean="0"/>
              <a:t>UAS    =  40 %.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865376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10000"/>
            <a:ext cx="76962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bagaimana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caranya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merubah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gelas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a yang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berwarna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merah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gelas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berisi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air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berwarna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kuning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”.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Penyelesaiannya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Kita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asumsikan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 </a:t>
            </a:r>
            <a:r>
              <a:rPr lang="en-US" dirty="0" err="1" smtClean="0"/>
              <a:t>berisi</a:t>
            </a:r>
            <a:r>
              <a:rPr lang="en-US" dirty="0" smtClean="0"/>
              <a:t> air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yang </a:t>
            </a:r>
            <a:r>
              <a:rPr lang="en-US" dirty="0" err="1" smtClean="0"/>
              <a:t>berisi</a:t>
            </a:r>
            <a:r>
              <a:rPr lang="en-US" dirty="0" smtClean="0"/>
              <a:t> air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kosong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Pindah</a:t>
            </a:r>
            <a:r>
              <a:rPr lang="en-US" dirty="0" smtClean="0"/>
              <a:t> air </a:t>
            </a:r>
            <a:r>
              <a:rPr lang="en-US" dirty="0" err="1" smtClean="0"/>
              <a:t>gelas</a:t>
            </a:r>
            <a:r>
              <a:rPr lang="en-US" dirty="0" smtClean="0"/>
              <a:t> c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berisi</a:t>
            </a:r>
            <a:r>
              <a:rPr lang="en-US" dirty="0" smtClean="0"/>
              <a:t> air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 b </a:t>
            </a:r>
            <a:r>
              <a:rPr lang="en-US" dirty="0" err="1" smtClean="0"/>
              <a:t>berisi</a:t>
            </a:r>
            <a:r>
              <a:rPr lang="en-US" dirty="0" smtClean="0"/>
              <a:t> air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lain :</a:t>
            </a:r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en-US" sz="5400" dirty="0" err="1" smtClean="0"/>
              <a:t>bagaimana</a:t>
            </a:r>
            <a:r>
              <a:rPr lang="en-US" sz="5400" dirty="0" smtClean="0"/>
              <a:t> </a:t>
            </a:r>
            <a:r>
              <a:rPr lang="en-US" sz="5400" dirty="0" err="1" smtClean="0"/>
              <a:t>cara</a:t>
            </a:r>
            <a:r>
              <a:rPr lang="en-US" sz="5400" dirty="0" smtClean="0"/>
              <a:t> </a:t>
            </a:r>
            <a:r>
              <a:rPr lang="en-US" sz="5400" dirty="0" err="1" smtClean="0"/>
              <a:t>menggunakan</a:t>
            </a:r>
            <a:r>
              <a:rPr lang="en-US" sz="5400" dirty="0" smtClean="0"/>
              <a:t> </a:t>
            </a:r>
            <a:r>
              <a:rPr lang="en-US" sz="5400" dirty="0" err="1" smtClean="0"/>
              <a:t>telepon</a:t>
            </a:r>
            <a:r>
              <a:rPr lang="en-US" sz="5400" dirty="0"/>
              <a:t> </a:t>
            </a:r>
            <a:r>
              <a:rPr lang="en-US" sz="5400" dirty="0" err="1" smtClean="0"/>
              <a:t>genggam</a:t>
            </a:r>
            <a:r>
              <a:rPr lang="en-US" sz="5400" dirty="0" smtClean="0"/>
              <a:t> </a:t>
            </a:r>
            <a:r>
              <a:rPr lang="en-US" sz="5400" dirty="0" err="1" smtClean="0"/>
              <a:t>atau</a:t>
            </a:r>
            <a:r>
              <a:rPr lang="en-US" sz="5400" dirty="0" smtClean="0"/>
              <a:t> </a:t>
            </a:r>
            <a:r>
              <a:rPr lang="en-US" sz="5400" dirty="0" err="1" smtClean="0"/>
              <a:t>ponsel</a:t>
            </a:r>
            <a:r>
              <a:rPr lang="en-US" sz="5400" dirty="0" smtClean="0"/>
              <a:t> yang </a:t>
            </a:r>
            <a:r>
              <a:rPr lang="en-US" sz="5400" dirty="0" err="1" smtClean="0"/>
              <a:t>kita</a:t>
            </a:r>
            <a:r>
              <a:rPr lang="en-US" sz="5400" dirty="0" smtClean="0"/>
              <a:t> </a:t>
            </a:r>
            <a:r>
              <a:rPr lang="en-US" sz="5400" dirty="0" err="1" smtClean="0"/>
              <a:t>miliki</a:t>
            </a:r>
            <a:r>
              <a:rPr lang="en-US" sz="5400" dirty="0" smtClean="0"/>
              <a:t>”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Cetak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selesai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</a:p>
          <a:p>
            <a:pPr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err="1" smtClean="0"/>
              <a:t>Runtutan</a:t>
            </a:r>
            <a:r>
              <a:rPr lang="en-US" dirty="0" smtClean="0"/>
              <a:t>/sequence.</a:t>
            </a:r>
          </a:p>
          <a:p>
            <a:pPr marL="0" indent="0">
              <a:buNone/>
            </a:pPr>
            <a:r>
              <a:rPr lang="en-US" dirty="0" err="1" smtClean="0"/>
              <a:t>Algoritama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runtutan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persatu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diulang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pemroses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algoritmanya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menyelsai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diet.</a:t>
            </a:r>
          </a:p>
          <a:p>
            <a:pPr marL="514350" indent="-514350">
              <a:buNone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kondisi</a:t>
            </a:r>
            <a:r>
              <a:rPr lang="en-US" dirty="0" smtClean="0"/>
              <a:t>) then </a:t>
            </a:r>
            <a:r>
              <a:rPr lang="en-US" dirty="0" err="1" smtClean="0"/>
              <a:t>aksi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diet,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usah</a:t>
            </a:r>
            <a:r>
              <a:rPr lang="en-US" dirty="0" smtClean="0"/>
              <a:t> diet.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 err="1" smtClean="0"/>
              <a:t>Pengulangan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Kita </a:t>
            </a:r>
            <a:r>
              <a:rPr lang="en-US" dirty="0" err="1" smtClean="0"/>
              <a:t>pastinya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24 </a:t>
            </a:r>
            <a:r>
              <a:rPr lang="en-US" dirty="0" err="1" smtClean="0"/>
              <a:t>jam,pasti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istirahan</a:t>
            </a:r>
            <a:r>
              <a:rPr lang="en-US" dirty="0" smtClean="0"/>
              <a:t>,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seberat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673</TotalTime>
  <Words>442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Algoritma dan Struktur Data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Struktur Data</dc:title>
  <dc:creator>user</dc:creator>
  <cp:lastModifiedBy>user</cp:lastModifiedBy>
  <cp:revision>2</cp:revision>
  <dcterms:created xsi:type="dcterms:W3CDTF">2014-09-17T13:30:30Z</dcterms:created>
  <dcterms:modified xsi:type="dcterms:W3CDTF">2014-09-18T00:44:28Z</dcterms:modified>
</cp:coreProperties>
</file>