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9B1849F-EC9B-4AC2-8C3B-3B7E015761A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9B59-A912-4CCF-B088-F83C247FECA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835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849F-EC9B-4AC2-8C3B-3B7E015761A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9B59-A912-4CCF-B088-F83C247FE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0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849F-EC9B-4AC2-8C3B-3B7E015761A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9B59-A912-4CCF-B088-F83C247FECA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6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849F-EC9B-4AC2-8C3B-3B7E015761A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9B59-A912-4CCF-B088-F83C247FE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6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849F-EC9B-4AC2-8C3B-3B7E015761A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9B59-A912-4CCF-B088-F83C247FECA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50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849F-EC9B-4AC2-8C3B-3B7E015761A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9B59-A912-4CCF-B088-F83C247FE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849F-EC9B-4AC2-8C3B-3B7E015761A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9B59-A912-4CCF-B088-F83C247FE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8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849F-EC9B-4AC2-8C3B-3B7E015761A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9B59-A912-4CCF-B088-F83C247FE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2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849F-EC9B-4AC2-8C3B-3B7E015761A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9B59-A912-4CCF-B088-F83C247FE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0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849F-EC9B-4AC2-8C3B-3B7E015761A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9B59-A912-4CCF-B088-F83C247FE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849F-EC9B-4AC2-8C3B-3B7E015761A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9B59-A912-4CCF-B088-F83C247FECA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48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9B1849F-EC9B-4AC2-8C3B-3B7E015761A7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4299B59-A912-4CCF-B088-F83C247FECA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4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Terdiri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antaran</a:t>
            </a:r>
            <a:r>
              <a:rPr lang="en-US" sz="3200" dirty="0" smtClean="0"/>
              <a:t> lain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scanf</a:t>
            </a:r>
            <a:r>
              <a:rPr lang="en-US" sz="3200" dirty="0" smtClean="0"/>
              <a:t>();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gets();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cin</a:t>
            </a: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getch</a:t>
            </a:r>
            <a:r>
              <a:rPr lang="en-US" sz="3200" dirty="0" smtClean="0"/>
              <a:t>();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getche</a:t>
            </a:r>
            <a:r>
              <a:rPr lang="en-US" sz="3200" dirty="0" smtClean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87620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Scanf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728485"/>
            <a:ext cx="7784233" cy="712694"/>
          </a:xfrm>
        </p:spPr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data.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Penulisannya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68174"/>
              </p:ext>
            </p:extLst>
          </p:nvPr>
        </p:nvGraphicFramePr>
        <p:xfrm>
          <a:off x="918883" y="2441179"/>
          <a:ext cx="7633446" cy="99657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33446"/>
              </a:tblGrid>
              <a:tr h="996577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scanf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(“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penentu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format”, &amp;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namavariabel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en-US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Simbol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&amp; </a:t>
                      </a:r>
                      <a:r>
                        <a:rPr lang="en-US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adalah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pointer yang </a:t>
                      </a:r>
                      <a:r>
                        <a:rPr lang="en-US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digunakan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untuk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menunjuk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alamat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variable </a:t>
                      </a:r>
                      <a:r>
                        <a:rPr lang="en-US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memori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yang </a:t>
                      </a:r>
                      <a:r>
                        <a:rPr lang="en-US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kita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tuju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70165"/>
              </p:ext>
            </p:extLst>
          </p:nvPr>
        </p:nvGraphicFramePr>
        <p:xfrm>
          <a:off x="910723" y="3683000"/>
          <a:ext cx="7498977" cy="2865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498977"/>
              </a:tblGrid>
              <a:tr h="24219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#include&lt;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#include&lt;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conio.h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main()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	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masukkan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nilai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a=");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scanf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",&amp;a);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	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masukkan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nilai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b=");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scanf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",&amp;b);	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("MAKA NILAI TERSEBUT ADALAH ");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",a);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 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dan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");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</a:t>
                      </a:r>
                      <a:r>
                        <a:rPr lang="en-US" sz="14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",b);	</a:t>
                      </a:r>
                    </a:p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8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data string </a:t>
            </a:r>
            <a:r>
              <a:rPr lang="en-US" dirty="0" err="1" smtClean="0"/>
              <a:t>kemonitor</a:t>
            </a:r>
            <a:r>
              <a:rPr lang="en-US" dirty="0" smtClean="0"/>
              <a:t>.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711376"/>
              </p:ext>
            </p:extLst>
          </p:nvPr>
        </p:nvGraphicFramePr>
        <p:xfrm>
          <a:off x="891989" y="3050988"/>
          <a:ext cx="60960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gets(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nama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–variable-array);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944629"/>
              </p:ext>
            </p:extLst>
          </p:nvPr>
        </p:nvGraphicFramePr>
        <p:xfrm>
          <a:off x="891987" y="3575424"/>
          <a:ext cx="7875495" cy="3108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875495"/>
              </a:tblGrid>
              <a:tr h="262367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#include&lt;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#include&lt;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conio.h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main()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char a[20];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char b[20];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	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masukkan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nilai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a=");  gets(a);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	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masukkan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nilai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b="); 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scanf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s",&amp;b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	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("%s\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n",a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	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("%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s",b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91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761565"/>
            <a:ext cx="7290054" cy="1008529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nya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scanf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menyertakan</a:t>
            </a:r>
            <a:r>
              <a:rPr lang="en-US" sz="2400" dirty="0" smtClean="0"/>
              <a:t> file header </a:t>
            </a:r>
            <a:r>
              <a:rPr lang="en-US" sz="2400" dirty="0" err="1" smtClean="0"/>
              <a:t>iostream.h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272512"/>
              </p:ext>
            </p:extLst>
          </p:nvPr>
        </p:nvGraphicFramePr>
        <p:xfrm>
          <a:off x="905434" y="2890341"/>
          <a:ext cx="6665259" cy="3657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65259"/>
              </a:tblGrid>
              <a:tr h="337598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#include&lt;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#include&lt;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conio.h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#include&lt;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iostream.h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main()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float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a,b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cout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&lt;&lt;"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masukkan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nilai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a=";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&gt;&gt;a;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cout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&lt;&lt;"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masukkan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nilai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b=";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&gt;&gt;b;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cout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&lt;&lt;"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nilai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adalah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="&lt;&lt;a&lt;&lt;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endl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cout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&lt;&lt;"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nilai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adalah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="&lt;&lt;b&lt;&lt;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endl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09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1815353"/>
            <a:ext cx="7784233" cy="1788459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/>
              <a:t>Dipakai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dimasukkan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diakhiri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menekan</a:t>
            </a:r>
            <a:r>
              <a:rPr lang="en-US" sz="2400" dirty="0" smtClean="0"/>
              <a:t> </a:t>
            </a:r>
            <a:r>
              <a:rPr lang="en-US" sz="2400" dirty="0" err="1" smtClean="0"/>
              <a:t>tombol</a:t>
            </a:r>
            <a:r>
              <a:rPr lang="en-US" sz="2400" dirty="0" smtClean="0"/>
              <a:t> enter,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dimasukkan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</a:t>
            </a:r>
            <a:r>
              <a:rPr lang="en-US" sz="2400" dirty="0" smtClean="0"/>
              <a:t> </a:t>
            </a:r>
            <a:r>
              <a:rPr lang="en-US" sz="2400" dirty="0" err="1" smtClean="0"/>
              <a:t>layar</a:t>
            </a:r>
            <a:r>
              <a:rPr lang="en-US" sz="2400" dirty="0" smtClean="0"/>
              <a:t>. File header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disertai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conio.h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887043"/>
              </p:ext>
            </p:extLst>
          </p:nvPr>
        </p:nvGraphicFramePr>
        <p:xfrm>
          <a:off x="959223" y="3727286"/>
          <a:ext cx="7256930" cy="2560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569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#include&lt;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#include&lt;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conio.h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main()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char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karakter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masukkan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karakter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karakter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getch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 Kita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masukkan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karakter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%c",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karakter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82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getche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8095" y="1815353"/>
            <a:ext cx="7784233" cy="1788459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/>
              <a:t>Dipakai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dimasukkan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diakhiri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menekan</a:t>
            </a:r>
            <a:r>
              <a:rPr lang="en-US" sz="2400" dirty="0" smtClean="0"/>
              <a:t> </a:t>
            </a:r>
            <a:r>
              <a:rPr lang="en-US" sz="2400" dirty="0" err="1" smtClean="0"/>
              <a:t>tombol</a:t>
            </a:r>
            <a:r>
              <a:rPr lang="en-US" sz="2400" dirty="0" smtClean="0"/>
              <a:t> enter,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dimasukkan</a:t>
            </a:r>
            <a:r>
              <a:rPr lang="en-US" sz="2400" dirty="0" smtClean="0"/>
              <a:t> </a:t>
            </a:r>
            <a:r>
              <a:rPr lang="en-US" sz="2400" dirty="0" err="1" smtClean="0"/>
              <a:t>ditampilkan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</a:t>
            </a:r>
            <a:r>
              <a:rPr lang="en-US" sz="2400" dirty="0" smtClean="0"/>
              <a:t> </a:t>
            </a:r>
            <a:r>
              <a:rPr lang="en-US" sz="2400" dirty="0" err="1" smtClean="0"/>
              <a:t>layar</a:t>
            </a:r>
            <a:r>
              <a:rPr lang="en-US" sz="2400" dirty="0" smtClean="0"/>
              <a:t>. File header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disertai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conio.h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605066"/>
              </p:ext>
            </p:extLst>
          </p:nvPr>
        </p:nvGraphicFramePr>
        <p:xfrm>
          <a:off x="959223" y="3727286"/>
          <a:ext cx="7256930" cy="2560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569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#include&lt;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#include&lt;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conio.h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main()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char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karakter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masukkan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karakter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karakter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getche();</a:t>
                      </a:r>
                      <a:endPara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 Kita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masukkan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karakter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%c",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karakter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41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6372292" cy="19471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968188"/>
            <a:ext cx="7582528" cy="534117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Buatlah</a:t>
            </a:r>
            <a:r>
              <a:rPr lang="en-US" dirty="0" smtClean="0"/>
              <a:t> 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rata-rata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pertandingan</a:t>
            </a:r>
            <a:r>
              <a:rPr lang="en-US" dirty="0" smtClean="0"/>
              <a:t> 1,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pertandingan</a:t>
            </a:r>
            <a:r>
              <a:rPr lang="en-US" dirty="0" smtClean="0"/>
              <a:t> 2,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pertandigan</a:t>
            </a:r>
            <a:r>
              <a:rPr lang="en-US" dirty="0" smtClean="0"/>
              <a:t> 3 </a:t>
            </a:r>
            <a:r>
              <a:rPr lang="en-US" dirty="0" err="1" smtClean="0"/>
              <a:t>diinput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rata- rata </a:t>
            </a:r>
            <a:r>
              <a:rPr lang="en-US" dirty="0" err="1" smtClean="0"/>
              <a:t>pertandingan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pertandingan</a:t>
            </a:r>
            <a:r>
              <a:rPr lang="en-US" dirty="0" smtClean="0"/>
              <a:t> 1, 2 </a:t>
            </a:r>
            <a:r>
              <a:rPr lang="en-US" dirty="0" err="1" smtClean="0"/>
              <a:t>dan</a:t>
            </a:r>
            <a:r>
              <a:rPr lang="en-US" dirty="0" smtClean="0"/>
              <a:t> 3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3,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smtClean="0"/>
              <a:t>PROGRAM HITUNG NILAI RATA-RATA.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/>
              <a:t>NAMA SISWA 	:  &lt;DIINPUT&gt;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pertandingan</a:t>
            </a:r>
            <a:r>
              <a:rPr lang="en-US" dirty="0" smtClean="0"/>
              <a:t> 1	:  &lt;</a:t>
            </a:r>
            <a:r>
              <a:rPr lang="en-US" dirty="0" err="1" smtClean="0"/>
              <a:t>diinput</a:t>
            </a:r>
            <a:r>
              <a:rPr lang="en-US" dirty="0" smtClean="0"/>
              <a:t>&gt;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pertandingan</a:t>
            </a:r>
            <a:r>
              <a:rPr lang="en-US" dirty="0" smtClean="0"/>
              <a:t> 2 	:  &lt;</a:t>
            </a:r>
            <a:r>
              <a:rPr lang="en-US" dirty="0" err="1" smtClean="0"/>
              <a:t>diinput</a:t>
            </a:r>
            <a:r>
              <a:rPr lang="en-US" dirty="0" smtClean="0"/>
              <a:t>&gt;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pertandingan</a:t>
            </a:r>
            <a:r>
              <a:rPr lang="en-US" dirty="0" smtClean="0"/>
              <a:t> 3	:  &lt;</a:t>
            </a:r>
            <a:r>
              <a:rPr lang="en-US" dirty="0" err="1" smtClean="0"/>
              <a:t>diinput</a:t>
            </a:r>
            <a:r>
              <a:rPr lang="en-US" dirty="0" smtClean="0"/>
              <a:t>&gt;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endParaRPr lang="en-US" dirty="0" smtClean="0"/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bernama</a:t>
            </a:r>
            <a:r>
              <a:rPr lang="en-US" dirty="0" smtClean="0"/>
              <a:t>….. </a:t>
            </a:r>
            <a:r>
              <a:rPr lang="en-US" b="1" dirty="0" smtClean="0"/>
              <a:t>&lt;</a:t>
            </a:r>
            <a:r>
              <a:rPr lang="en-US" b="1" dirty="0" err="1" smtClean="0"/>
              <a:t>tampil</a:t>
            </a:r>
            <a:r>
              <a:rPr lang="en-US" b="1" dirty="0" smtClean="0"/>
              <a:t> data&gt;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rata-rata      &lt;</a:t>
            </a:r>
            <a:r>
              <a:rPr lang="en-US" b="1" dirty="0" err="1" smtClean="0"/>
              <a:t>hasil</a:t>
            </a:r>
            <a:r>
              <a:rPr lang="en-US" b="1" dirty="0" smtClean="0"/>
              <a:t> proses&gt;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pertandingan</a:t>
            </a:r>
            <a:r>
              <a:rPr lang="en-US" dirty="0" smtClean="0"/>
              <a:t> yang </a:t>
            </a:r>
            <a:r>
              <a:rPr lang="en-US" dirty="0" err="1" smtClean="0"/>
              <a:t>diikuti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399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4" y="134471"/>
            <a:ext cx="8120411" cy="6723529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 smtClean="0"/>
              <a:t>Buatlah</a:t>
            </a:r>
            <a:r>
              <a:rPr lang="en-US" b="1" dirty="0" smtClean="0"/>
              <a:t> program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menghitung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akhir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seorang</a:t>
            </a:r>
            <a:r>
              <a:rPr lang="en-US" b="1" dirty="0" smtClean="0"/>
              <a:t> </a:t>
            </a:r>
            <a:r>
              <a:rPr lang="en-US" b="1" dirty="0" err="1" smtClean="0"/>
              <a:t>mahasiswa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ketentuan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berikut</a:t>
            </a:r>
            <a:r>
              <a:rPr lang="en-US" b="1" dirty="0" smtClean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kuis</a:t>
            </a:r>
            <a:r>
              <a:rPr lang="en-US" b="1" dirty="0" smtClean="0"/>
              <a:t> </a:t>
            </a:r>
            <a:r>
              <a:rPr lang="en-US" b="1" dirty="0" err="1" smtClean="0"/>
              <a:t>diinput</a:t>
            </a:r>
            <a:r>
              <a:rPr lang="en-US" b="1" dirty="0"/>
              <a:t> </a:t>
            </a:r>
            <a:r>
              <a:rPr lang="en-US" b="1" dirty="0" smtClean="0"/>
              <a:t>( </a:t>
            </a:r>
            <a:r>
              <a:rPr lang="en-US" b="1" dirty="0" err="1" smtClean="0"/>
              <a:t>besaran</a:t>
            </a:r>
            <a:r>
              <a:rPr lang="en-US" b="1" dirty="0" smtClean="0"/>
              <a:t> </a:t>
            </a:r>
            <a:r>
              <a:rPr lang="en-US" b="1" dirty="0" err="1" smtClean="0"/>
              <a:t>pengalinyan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10%).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tugas</a:t>
            </a:r>
            <a:r>
              <a:rPr lang="en-US" b="1" dirty="0" smtClean="0"/>
              <a:t> </a:t>
            </a:r>
            <a:r>
              <a:rPr lang="en-US" b="1" dirty="0" err="1" smtClean="0"/>
              <a:t>diinput</a:t>
            </a:r>
            <a:r>
              <a:rPr lang="en-US" b="1" dirty="0" smtClean="0"/>
              <a:t> (</a:t>
            </a:r>
            <a:r>
              <a:rPr lang="en-US" b="1" dirty="0" err="1" smtClean="0"/>
              <a:t>besaran</a:t>
            </a:r>
            <a:r>
              <a:rPr lang="en-US" b="1" dirty="0" smtClean="0"/>
              <a:t> </a:t>
            </a:r>
            <a:r>
              <a:rPr lang="en-US" b="1" dirty="0" err="1" smtClean="0"/>
              <a:t>pengalinya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20 %)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uts</a:t>
            </a:r>
            <a:r>
              <a:rPr lang="en-US" b="1" dirty="0" smtClean="0"/>
              <a:t> </a:t>
            </a:r>
            <a:r>
              <a:rPr lang="en-US" b="1" dirty="0" err="1" smtClean="0"/>
              <a:t>diinput</a:t>
            </a:r>
            <a:r>
              <a:rPr lang="en-US" b="1" dirty="0" smtClean="0"/>
              <a:t> ( </a:t>
            </a:r>
            <a:r>
              <a:rPr lang="en-US" b="1" dirty="0" err="1" smtClean="0"/>
              <a:t>besaran</a:t>
            </a:r>
            <a:r>
              <a:rPr lang="en-US" b="1" dirty="0" smtClean="0"/>
              <a:t> </a:t>
            </a:r>
            <a:r>
              <a:rPr lang="en-US" b="1" dirty="0" err="1" smtClean="0"/>
              <a:t>pengalinya</a:t>
            </a:r>
            <a:r>
              <a:rPr lang="en-US" b="1" dirty="0" smtClean="0"/>
              <a:t> adalah30 %).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/>
              <a:t>Nilai</a:t>
            </a:r>
            <a:r>
              <a:rPr lang="en-US" b="1" dirty="0" smtClean="0"/>
              <a:t> UAS </a:t>
            </a:r>
            <a:r>
              <a:rPr lang="en-US" b="1" dirty="0" err="1" smtClean="0"/>
              <a:t>diinput</a:t>
            </a:r>
            <a:r>
              <a:rPr lang="en-US" b="1" dirty="0" smtClean="0"/>
              <a:t> ( </a:t>
            </a:r>
            <a:r>
              <a:rPr lang="en-US" b="1" dirty="0" err="1" smtClean="0"/>
              <a:t>besaran</a:t>
            </a:r>
            <a:r>
              <a:rPr lang="en-US" b="1" dirty="0" smtClean="0"/>
              <a:t> </a:t>
            </a:r>
            <a:r>
              <a:rPr lang="en-US" b="1" dirty="0" err="1" smtClean="0"/>
              <a:t>pengalinya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40 %).</a:t>
            </a:r>
          </a:p>
          <a:p>
            <a:pPr marL="0" indent="0">
              <a:buNone/>
            </a:pPr>
            <a:r>
              <a:rPr lang="en-US" b="1" dirty="0" err="1" smtClean="0"/>
              <a:t>Tampilannya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berikut</a:t>
            </a:r>
            <a:r>
              <a:rPr lang="en-US" b="1" dirty="0" smtClean="0"/>
              <a:t> :</a:t>
            </a:r>
          </a:p>
          <a:p>
            <a:pPr marL="0" indent="0">
              <a:buNone/>
            </a:pPr>
            <a:r>
              <a:rPr lang="en-US" b="1" dirty="0" smtClean="0"/>
              <a:t>PROGRAM HITUNG NILAI AKHIR</a:t>
            </a:r>
          </a:p>
          <a:p>
            <a:pPr marL="0" indent="0">
              <a:buNone/>
            </a:pPr>
            <a:r>
              <a:rPr lang="en-US" b="1" dirty="0" smtClean="0"/>
              <a:t>LAYAR MASUKAN.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b="1" dirty="0" err="1" smtClean="0"/>
              <a:t>Nama</a:t>
            </a:r>
            <a:r>
              <a:rPr lang="en-US" b="1" dirty="0" smtClean="0"/>
              <a:t> </a:t>
            </a:r>
            <a:r>
              <a:rPr lang="en-US" b="1" dirty="0" err="1" smtClean="0"/>
              <a:t>Mahasiswa</a:t>
            </a:r>
            <a:r>
              <a:rPr lang="en-US" b="1" dirty="0" smtClean="0"/>
              <a:t>	:  &lt;</a:t>
            </a:r>
            <a:r>
              <a:rPr lang="en-US" b="1" dirty="0" err="1" smtClean="0"/>
              <a:t>diinput</a:t>
            </a:r>
            <a:r>
              <a:rPr lang="en-US" b="1" dirty="0" smtClean="0"/>
              <a:t>&gt;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b="1" dirty="0" smtClean="0"/>
              <a:t>NILAI KUIS   	:   &lt;DIINPUT&gt;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tugas</a:t>
            </a:r>
            <a:r>
              <a:rPr lang="en-US" b="1" dirty="0" smtClean="0"/>
              <a:t>	:   &lt;</a:t>
            </a:r>
            <a:r>
              <a:rPr lang="en-US" b="1" dirty="0" err="1" smtClean="0"/>
              <a:t>diinput</a:t>
            </a:r>
            <a:r>
              <a:rPr lang="en-US" b="1" dirty="0" smtClean="0"/>
              <a:t>&gt;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uts</a:t>
            </a:r>
            <a:r>
              <a:rPr lang="en-US" b="1" dirty="0" smtClean="0"/>
              <a:t> 	:   &lt;</a:t>
            </a:r>
            <a:r>
              <a:rPr lang="en-US" b="1" dirty="0" err="1" smtClean="0"/>
              <a:t>diinput</a:t>
            </a:r>
            <a:r>
              <a:rPr lang="en-US" b="1" dirty="0" smtClean="0"/>
              <a:t>&gt;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uas</a:t>
            </a:r>
            <a:r>
              <a:rPr lang="en-US" b="1" dirty="0" smtClean="0"/>
              <a:t>	:   &lt;</a:t>
            </a:r>
            <a:r>
              <a:rPr lang="en-US" b="1" dirty="0" err="1" smtClean="0"/>
              <a:t>diinput</a:t>
            </a:r>
            <a:r>
              <a:rPr lang="en-US" b="1" dirty="0" smtClean="0"/>
              <a:t>&gt;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b="1" dirty="0" err="1" smtClean="0"/>
              <a:t>Layaran</a:t>
            </a:r>
            <a:r>
              <a:rPr lang="en-US" b="1" dirty="0" smtClean="0"/>
              <a:t> </a:t>
            </a:r>
            <a:r>
              <a:rPr lang="en-US" b="1" dirty="0" err="1" smtClean="0"/>
              <a:t>keluaran</a:t>
            </a:r>
            <a:endParaRPr lang="en-US" b="1" dirty="0" smtClean="0"/>
          </a:p>
          <a:p>
            <a:pPr marL="0" indent="0">
              <a:buNone/>
              <a:tabLst>
                <a:tab pos="2286000" algn="l"/>
              </a:tabLst>
            </a:pPr>
            <a:r>
              <a:rPr lang="en-US" b="1" dirty="0" err="1" smtClean="0"/>
              <a:t>Mahasiswa</a:t>
            </a:r>
            <a:r>
              <a:rPr lang="en-US" b="1" dirty="0" smtClean="0"/>
              <a:t> yang </a:t>
            </a:r>
            <a:r>
              <a:rPr lang="en-US" b="1" dirty="0" err="1" smtClean="0"/>
              <a:t>bernama</a:t>
            </a:r>
            <a:r>
              <a:rPr lang="en-US" b="1" dirty="0" smtClean="0"/>
              <a:t> …..&lt;</a:t>
            </a:r>
            <a:r>
              <a:rPr lang="en-US" b="1" dirty="0" err="1" smtClean="0"/>
              <a:t>tampil</a:t>
            </a:r>
            <a:r>
              <a:rPr lang="en-US" b="1" dirty="0" smtClean="0"/>
              <a:t> data&gt;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presesntasi</a:t>
            </a:r>
            <a:r>
              <a:rPr lang="en-US" b="1" dirty="0" smtClean="0"/>
              <a:t> yang </a:t>
            </a:r>
            <a:r>
              <a:rPr lang="en-US" b="1" dirty="0" err="1" smtClean="0"/>
              <a:t>dihasilkan</a:t>
            </a:r>
            <a:r>
              <a:rPr lang="en-US" b="1" dirty="0" smtClean="0"/>
              <a:t> 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kuis</a:t>
            </a:r>
            <a:r>
              <a:rPr lang="en-US" b="1" dirty="0" smtClean="0"/>
              <a:t>    * 10%  : …. &lt;</a:t>
            </a:r>
            <a:r>
              <a:rPr lang="en-US" b="1" dirty="0" err="1" smtClean="0"/>
              <a:t>hasil</a:t>
            </a:r>
            <a:r>
              <a:rPr lang="en-US" b="1" dirty="0" smtClean="0"/>
              <a:t> proses&gt;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tugas</a:t>
            </a:r>
            <a:r>
              <a:rPr lang="en-US" b="1" dirty="0" smtClean="0"/>
              <a:t> * 20 % : ….. &lt;</a:t>
            </a:r>
            <a:r>
              <a:rPr lang="en-US" b="1" dirty="0" err="1" smtClean="0"/>
              <a:t>hasil</a:t>
            </a:r>
            <a:r>
              <a:rPr lang="en-US" b="1" dirty="0" smtClean="0"/>
              <a:t> proses&gt;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uts</a:t>
            </a:r>
            <a:r>
              <a:rPr lang="en-US" b="1" dirty="0" smtClean="0"/>
              <a:t>     * 30 % : ……&lt;</a:t>
            </a:r>
            <a:r>
              <a:rPr lang="en-US" b="1" dirty="0" err="1" smtClean="0"/>
              <a:t>hasil</a:t>
            </a:r>
            <a:r>
              <a:rPr lang="en-US" b="1" dirty="0" smtClean="0"/>
              <a:t> proses&gt;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uas</a:t>
            </a:r>
            <a:r>
              <a:rPr lang="en-US" b="1" dirty="0" smtClean="0"/>
              <a:t>   *  40 % :…….&lt;</a:t>
            </a:r>
            <a:r>
              <a:rPr lang="en-US" b="1" dirty="0" err="1" smtClean="0"/>
              <a:t>hasil</a:t>
            </a:r>
            <a:r>
              <a:rPr lang="en-US" b="1" dirty="0" smtClean="0"/>
              <a:t> proses&gt;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b="1" dirty="0" err="1" smtClean="0"/>
              <a:t>Jadi</a:t>
            </a:r>
            <a:r>
              <a:rPr lang="en-US" b="1" dirty="0" smtClean="0"/>
              <a:t> </a:t>
            </a:r>
            <a:r>
              <a:rPr lang="en-US" b="1" dirty="0" err="1" smtClean="0"/>
              <a:t>mahasiswa</a:t>
            </a:r>
            <a:r>
              <a:rPr lang="en-US" b="1" dirty="0" smtClean="0"/>
              <a:t> yang </a:t>
            </a:r>
            <a:r>
              <a:rPr lang="en-US" b="1" dirty="0" err="1" smtClean="0"/>
              <a:t>bernama</a:t>
            </a:r>
            <a:r>
              <a:rPr lang="en-US" b="1" dirty="0" smtClean="0"/>
              <a:t>   …..&lt;</a:t>
            </a:r>
            <a:r>
              <a:rPr lang="en-US" b="1" dirty="0" err="1" smtClean="0"/>
              <a:t>hasil</a:t>
            </a:r>
            <a:r>
              <a:rPr lang="en-US" b="1" dirty="0" smtClean="0"/>
              <a:t> proses&gt;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b="1" dirty="0" err="1" smtClean="0"/>
              <a:t>Memperoleh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sebesai</a:t>
            </a:r>
            <a:r>
              <a:rPr lang="en-US" b="1" dirty="0" smtClean="0"/>
              <a:t> ….. &lt;</a:t>
            </a:r>
            <a:r>
              <a:rPr lang="en-US" b="1" dirty="0" err="1" smtClean="0"/>
              <a:t>hasil</a:t>
            </a:r>
            <a:r>
              <a:rPr lang="en-US" b="1" dirty="0" smtClean="0"/>
              <a:t> proses&gt;</a:t>
            </a:r>
          </a:p>
          <a:p>
            <a:pPr marL="0" indent="0">
              <a:buNone/>
              <a:tabLst>
                <a:tab pos="2286000" algn="l"/>
              </a:tabLst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64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c/</a:t>
            </a:r>
            <a:r>
              <a:rPr lang="en-US" dirty="0" err="1" smtClean="0"/>
              <a:t>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1990165"/>
            <a:ext cx="7932151" cy="4612341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#include&lt;</a:t>
            </a:r>
            <a:r>
              <a:rPr lang="en-US" b="1" dirty="0" err="1"/>
              <a:t>file_header.h</a:t>
            </a:r>
            <a:r>
              <a:rPr lang="en-US" b="1" dirty="0"/>
              <a:t>&gt;</a:t>
            </a:r>
          </a:p>
          <a:p>
            <a:r>
              <a:rPr lang="en-US" b="1" dirty="0"/>
              <a:t>main()</a:t>
            </a:r>
          </a:p>
          <a:p>
            <a:r>
              <a:rPr lang="en-US" b="1" dirty="0"/>
              <a:t>{</a:t>
            </a:r>
          </a:p>
          <a:p>
            <a:r>
              <a:rPr lang="en-US" b="1" dirty="0"/>
              <a:t>//</a:t>
            </a:r>
            <a:r>
              <a:rPr lang="en-US" b="1" dirty="0" err="1"/>
              <a:t>semua</a:t>
            </a:r>
            <a:r>
              <a:rPr lang="en-US" b="1" dirty="0"/>
              <a:t> statement program</a:t>
            </a:r>
          </a:p>
          <a:p>
            <a:r>
              <a:rPr lang="en-US" b="1" dirty="0"/>
              <a:t>}</a:t>
            </a:r>
          </a:p>
          <a:p>
            <a:r>
              <a:rPr lang="en-US" b="1" dirty="0" err="1"/>
              <a:t>Contoh</a:t>
            </a:r>
            <a:r>
              <a:rPr lang="en-US" b="1" dirty="0"/>
              <a:t>:</a:t>
            </a:r>
          </a:p>
          <a:p>
            <a:r>
              <a:rPr lang="en-US" b="1" dirty="0"/>
              <a:t>#include&lt;</a:t>
            </a:r>
            <a:r>
              <a:rPr lang="en-US" b="1" dirty="0" err="1"/>
              <a:t>iostream.h</a:t>
            </a:r>
            <a:r>
              <a:rPr lang="en-US" b="1" dirty="0"/>
              <a:t>&gt;// header </a:t>
            </a:r>
            <a:r>
              <a:rPr lang="en-US" b="1" dirty="0" smtClean="0"/>
              <a:t>file</a:t>
            </a:r>
          </a:p>
          <a:p>
            <a:r>
              <a:rPr lang="en-US" b="1" dirty="0"/>
              <a:t>#</a:t>
            </a:r>
            <a:r>
              <a:rPr lang="en-US" b="1" dirty="0" smtClean="0"/>
              <a:t>include&lt;</a:t>
            </a:r>
            <a:r>
              <a:rPr lang="en-US" b="1" dirty="0" err="1" smtClean="0"/>
              <a:t>stdio.h</a:t>
            </a:r>
            <a:r>
              <a:rPr lang="en-US" b="1" dirty="0"/>
              <a:t>&gt;// header </a:t>
            </a:r>
            <a:r>
              <a:rPr lang="en-US" b="1" dirty="0" smtClean="0"/>
              <a:t>file</a:t>
            </a:r>
            <a:endParaRPr lang="en-US" b="1" dirty="0"/>
          </a:p>
          <a:p>
            <a:r>
              <a:rPr lang="en-US" b="1" dirty="0"/>
              <a:t>#include&lt;</a:t>
            </a:r>
            <a:r>
              <a:rPr lang="en-US" b="1" dirty="0" err="1"/>
              <a:t>conio.h</a:t>
            </a:r>
            <a:r>
              <a:rPr lang="en-US" b="1" dirty="0"/>
              <a:t>&gt;// header file</a:t>
            </a:r>
          </a:p>
          <a:p>
            <a:r>
              <a:rPr lang="en-US" b="1" dirty="0"/>
              <a:t>void main()</a:t>
            </a:r>
          </a:p>
          <a:p>
            <a:r>
              <a:rPr lang="en-US" b="1" dirty="0"/>
              <a:t>{</a:t>
            </a:r>
          </a:p>
          <a:p>
            <a:r>
              <a:rPr lang="en-US" b="1" dirty="0" err="1"/>
              <a:t>cout</a:t>
            </a:r>
            <a:r>
              <a:rPr lang="en-US" b="1" dirty="0"/>
              <a:t>&lt;&lt;”hello world”;//statement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menampilkan</a:t>
            </a:r>
            <a:endParaRPr lang="en-US" b="1" dirty="0"/>
          </a:p>
          <a:p>
            <a:r>
              <a:rPr 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438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887506"/>
            <a:ext cx="7649764" cy="5715000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C++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fasilitas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programer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komentar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source </a:t>
            </a:r>
            <a:r>
              <a:rPr lang="en-US" sz="2800" dirty="0" err="1" smtClean="0"/>
              <a:t>program.Fungsi</a:t>
            </a:r>
            <a:r>
              <a:rPr lang="en-US" sz="2800" dirty="0" smtClean="0"/>
              <a:t> </a:t>
            </a:r>
            <a:r>
              <a:rPr lang="en-US" sz="2800" dirty="0" err="1"/>
              <a:t>komentar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pengingat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penjelas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program. </a:t>
            </a:r>
            <a:r>
              <a:rPr lang="en-US" sz="2800" dirty="0" err="1"/>
              <a:t>Komentar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 smtClean="0"/>
              <a:t>akan</a:t>
            </a:r>
            <a:r>
              <a:rPr lang="en-US" sz="2800" dirty="0"/>
              <a:t> </a:t>
            </a:r>
            <a:r>
              <a:rPr lang="en-US" sz="2800" dirty="0" smtClean="0"/>
              <a:t>decompile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mesin</a:t>
            </a:r>
            <a:r>
              <a:rPr lang="en-US" sz="2800" dirty="0"/>
              <a:t>,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mempengaruhi</a:t>
            </a:r>
            <a:r>
              <a:rPr lang="en-US" sz="2800" dirty="0"/>
              <a:t> program </a:t>
            </a:r>
            <a:r>
              <a:rPr lang="en-US" sz="2800" dirty="0" err="1"/>
              <a:t>ketika</a:t>
            </a:r>
            <a:r>
              <a:rPr lang="en-US" sz="2800" dirty="0"/>
              <a:t> </a:t>
            </a:r>
            <a:r>
              <a:rPr lang="en-US" sz="2800" dirty="0" err="1"/>
              <a:t>diRUN</a:t>
            </a:r>
            <a:r>
              <a:rPr lang="en-US" sz="2800" dirty="0"/>
              <a:t>.</a:t>
            </a:r>
          </a:p>
          <a:p>
            <a:pPr algn="just"/>
            <a:r>
              <a:rPr lang="pt-BR" sz="2800" dirty="0"/>
              <a:t>Cara penulisan komentara ada dua macam, yaitu: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tanda</a:t>
            </a:r>
            <a:r>
              <a:rPr lang="en-US" sz="2800" dirty="0"/>
              <a:t> “//” ,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khusus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komentar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 smtClean="0"/>
              <a:t>baris</a:t>
            </a:r>
            <a:endParaRPr lang="en-US" sz="280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/>
              <a:t>tanda</a:t>
            </a:r>
            <a:r>
              <a:rPr lang="en-US" sz="2800" dirty="0"/>
              <a:t> </a:t>
            </a:r>
            <a:r>
              <a:rPr lang="en-US" sz="2800" dirty="0" smtClean="0"/>
              <a:t>/*</a:t>
            </a:r>
            <a:r>
              <a:rPr lang="en-US" sz="2800" i="1" dirty="0" err="1" smtClean="0"/>
              <a:t>isi</a:t>
            </a:r>
            <a:r>
              <a:rPr lang="en-US" sz="2800" i="1" dirty="0" smtClean="0"/>
              <a:t> </a:t>
            </a:r>
            <a:r>
              <a:rPr lang="en-US" sz="2800" i="1" dirty="0" err="1"/>
              <a:t>komentar</a:t>
            </a:r>
            <a:r>
              <a:rPr lang="en-US" sz="2800" i="1" dirty="0"/>
              <a:t>*/, </a:t>
            </a:r>
            <a:r>
              <a:rPr lang="en-US" sz="2800" i="1" dirty="0" err="1"/>
              <a:t>untuk</a:t>
            </a:r>
            <a:r>
              <a:rPr lang="en-US" sz="2800" i="1" dirty="0"/>
              <a:t> </a:t>
            </a:r>
            <a:r>
              <a:rPr lang="en-US" sz="2800" i="1" dirty="0" err="1"/>
              <a:t>menuliskan</a:t>
            </a:r>
            <a:r>
              <a:rPr lang="en-US" sz="2800" i="1" dirty="0"/>
              <a:t> </a:t>
            </a:r>
            <a:r>
              <a:rPr lang="en-US" sz="2800" i="1" dirty="0" err="1"/>
              <a:t>komentar</a:t>
            </a:r>
            <a:r>
              <a:rPr lang="en-US" sz="2800" i="1" dirty="0"/>
              <a:t> yang </a:t>
            </a:r>
            <a:r>
              <a:rPr lang="en-US" sz="2800" i="1" dirty="0" err="1"/>
              <a:t>lebih</a:t>
            </a:r>
            <a:r>
              <a:rPr lang="en-US" sz="2800" i="1" dirty="0"/>
              <a:t> </a:t>
            </a:r>
            <a:r>
              <a:rPr lang="en-US" sz="2800" i="1" dirty="0" err="1"/>
              <a:t>dari</a:t>
            </a:r>
            <a:r>
              <a:rPr lang="en-US" sz="2800" i="1" dirty="0"/>
              <a:t> </a:t>
            </a:r>
            <a:r>
              <a:rPr lang="en-US" sz="2800" i="1" dirty="0" err="1"/>
              <a:t>satu</a:t>
            </a:r>
            <a:r>
              <a:rPr lang="en-US" sz="2800" i="1" dirty="0"/>
              <a:t> </a:t>
            </a:r>
            <a:r>
              <a:rPr lang="en-US" sz="2800" i="1" dirty="0" err="1" smtClean="0"/>
              <a:t>baris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99278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5" y="497541"/>
            <a:ext cx="5995776" cy="658906"/>
          </a:xfrm>
        </p:spPr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317813"/>
            <a:ext cx="7448058" cy="4881281"/>
          </a:xfrm>
        </p:spPr>
        <p:txBody>
          <a:bodyPr>
            <a:noAutofit/>
          </a:bodyPr>
          <a:lstStyle/>
          <a:p>
            <a:pPr algn="just"/>
            <a:r>
              <a:rPr lang="en-US" b="1" i="1" dirty="0" err="1"/>
              <a:t>Variabel</a:t>
            </a:r>
            <a:r>
              <a:rPr lang="en-US" b="1" i="1" dirty="0"/>
              <a:t> </a:t>
            </a:r>
            <a:r>
              <a:rPr lang="en-US" b="1" i="1" dirty="0" err="1"/>
              <a:t>adalah</a:t>
            </a:r>
            <a:r>
              <a:rPr lang="en-US" b="1" i="1" dirty="0"/>
              <a:t> </a:t>
            </a:r>
            <a:r>
              <a:rPr lang="en-US" b="1" i="1" dirty="0" err="1"/>
              <a:t>suatu</a:t>
            </a:r>
            <a:r>
              <a:rPr lang="en-US" b="1" i="1" dirty="0"/>
              <a:t> </a:t>
            </a:r>
            <a:r>
              <a:rPr lang="en-US" b="1" i="1" dirty="0" err="1"/>
              <a:t>peubah</a:t>
            </a:r>
            <a:r>
              <a:rPr lang="en-US" b="1" i="1" dirty="0"/>
              <a:t> yang </a:t>
            </a:r>
            <a:r>
              <a:rPr lang="en-US" b="1" i="1" dirty="0" err="1"/>
              <a:t>berfungsi</a:t>
            </a:r>
            <a:r>
              <a:rPr lang="en-US" b="1" i="1" dirty="0"/>
              <a:t> </a:t>
            </a:r>
            <a:r>
              <a:rPr lang="en-US" b="1" i="1" dirty="0" err="1"/>
              <a:t>menampung</a:t>
            </a:r>
            <a:r>
              <a:rPr lang="en-US" b="1" i="1" dirty="0"/>
              <a:t> </a:t>
            </a:r>
            <a:r>
              <a:rPr lang="en-US" b="1" i="1" dirty="0" err="1"/>
              <a:t>nilai</a:t>
            </a:r>
            <a:r>
              <a:rPr lang="en-US" b="1" i="1" dirty="0"/>
              <a:t> yang </a:t>
            </a:r>
            <a:r>
              <a:rPr lang="en-US" b="1" i="1" dirty="0" err="1"/>
              <a:t>dinamis</a:t>
            </a:r>
            <a:r>
              <a:rPr lang="en-US" b="1" i="1" dirty="0"/>
              <a:t>, </a:t>
            </a:r>
            <a:r>
              <a:rPr lang="en-US" b="1" i="1" dirty="0" err="1"/>
              <a:t>artinya</a:t>
            </a:r>
            <a:r>
              <a:rPr lang="en-US" b="1" i="1" dirty="0"/>
              <a:t> </a:t>
            </a:r>
            <a:r>
              <a:rPr lang="en-US" b="1" i="1" dirty="0" err="1"/>
              <a:t>nilai</a:t>
            </a:r>
            <a:r>
              <a:rPr lang="en-US" b="1" i="1" dirty="0"/>
              <a:t> </a:t>
            </a:r>
            <a:r>
              <a:rPr lang="en-US" b="1" i="1" dirty="0" err="1" smtClean="0"/>
              <a:t>dari</a:t>
            </a:r>
            <a:r>
              <a:rPr lang="en-US" b="1" i="1" dirty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program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diubah-ubah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program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.</a:t>
            </a:r>
          </a:p>
          <a:p>
            <a:pPr algn="just"/>
            <a:r>
              <a:rPr lang="en-US" b="1" i="1" dirty="0" err="1"/>
              <a:t>Konstanta</a:t>
            </a:r>
            <a:r>
              <a:rPr lang="en-US" b="1" i="1" dirty="0"/>
              <a:t> </a:t>
            </a:r>
            <a:r>
              <a:rPr lang="en-US" b="1" i="1" dirty="0" err="1"/>
              <a:t>adalah</a:t>
            </a:r>
            <a:r>
              <a:rPr lang="en-US" b="1" i="1" dirty="0"/>
              <a:t> </a:t>
            </a:r>
            <a:r>
              <a:rPr lang="en-US" b="1" i="1" dirty="0" err="1"/>
              <a:t>suatu</a:t>
            </a:r>
            <a:r>
              <a:rPr lang="en-US" b="1" i="1" dirty="0"/>
              <a:t> </a:t>
            </a:r>
            <a:r>
              <a:rPr lang="en-US" b="1" i="1" dirty="0" err="1"/>
              <a:t>tetapan</a:t>
            </a:r>
            <a:r>
              <a:rPr lang="en-US" b="1" i="1" dirty="0"/>
              <a:t> yang </a:t>
            </a:r>
            <a:r>
              <a:rPr lang="en-US" b="1" i="1" dirty="0" err="1"/>
              <a:t>bernilai</a:t>
            </a:r>
            <a:r>
              <a:rPr lang="en-US" b="1" i="1" dirty="0"/>
              <a:t> </a:t>
            </a:r>
            <a:r>
              <a:rPr lang="en-US" b="1" i="1" dirty="0" err="1"/>
              <a:t>konstan</a:t>
            </a:r>
            <a:r>
              <a:rPr lang="en-US" b="1" i="1" dirty="0"/>
              <a:t> </a:t>
            </a:r>
            <a:r>
              <a:rPr lang="en-US" b="1" i="1" dirty="0" err="1"/>
              <a:t>atau</a:t>
            </a:r>
            <a:r>
              <a:rPr lang="en-US" b="1" i="1" dirty="0"/>
              <a:t> </a:t>
            </a:r>
            <a:r>
              <a:rPr lang="en-US" b="1" i="1" dirty="0" err="1"/>
              <a:t>statis</a:t>
            </a:r>
            <a:r>
              <a:rPr lang="en-US" b="1" i="1" dirty="0"/>
              <a:t>, </a:t>
            </a:r>
            <a:r>
              <a:rPr lang="en-US" b="1" i="1" dirty="0" err="1"/>
              <a:t>artinya</a:t>
            </a:r>
            <a:r>
              <a:rPr lang="en-US" b="1" i="1" dirty="0"/>
              <a:t> </a:t>
            </a:r>
            <a:r>
              <a:rPr lang="en-US" b="1" i="1" dirty="0" err="1"/>
              <a:t>nilai</a:t>
            </a:r>
            <a:r>
              <a:rPr lang="en-US" b="1" i="1" dirty="0"/>
              <a:t> </a:t>
            </a:r>
            <a:r>
              <a:rPr lang="en-US" b="1" i="1" dirty="0" err="1"/>
              <a:t>dari</a:t>
            </a:r>
            <a:r>
              <a:rPr lang="en-US" b="1" i="1" dirty="0"/>
              <a:t> </a:t>
            </a:r>
            <a:r>
              <a:rPr lang="en-US" b="1" i="1" dirty="0" err="1"/>
              <a:t>suatu</a:t>
            </a:r>
            <a:r>
              <a:rPr lang="en-US" b="1" i="1" dirty="0"/>
              <a:t> </a:t>
            </a:r>
            <a:r>
              <a:rPr lang="en-US" b="1" i="1" dirty="0" err="1" smtClean="0"/>
              <a:t>konstanta</a:t>
            </a:r>
            <a:r>
              <a:rPr lang="en-US" b="1" i="1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program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program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mendeklarasikan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konstanta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tipe_data</a:t>
            </a:r>
            <a:r>
              <a:rPr lang="en-US" dirty="0"/>
              <a:t> </a:t>
            </a:r>
            <a:r>
              <a:rPr lang="en-US" dirty="0" err="1"/>
              <a:t>nama_variabel</a:t>
            </a:r>
            <a:r>
              <a:rPr lang="en-US" dirty="0" smtClean="0"/>
              <a:t>;//</a:t>
            </a:r>
            <a:r>
              <a:rPr lang="en-US" i="1" dirty="0" err="1" smtClean="0"/>
              <a:t>deklarasi</a:t>
            </a:r>
            <a:r>
              <a:rPr lang="en-US" i="1" dirty="0" smtClean="0"/>
              <a:t> </a:t>
            </a:r>
            <a:r>
              <a:rPr lang="en-US" i="1" dirty="0" err="1"/>
              <a:t>variabel</a:t>
            </a:r>
            <a:endParaRPr lang="en-US" i="1" dirty="0"/>
          </a:p>
          <a:p>
            <a:pPr algn="just"/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tipe_data</a:t>
            </a:r>
            <a:r>
              <a:rPr lang="en-US" dirty="0"/>
              <a:t> </a:t>
            </a:r>
            <a:r>
              <a:rPr lang="en-US" dirty="0" err="1"/>
              <a:t>nama_konstanta</a:t>
            </a:r>
            <a:r>
              <a:rPr lang="en-US" dirty="0"/>
              <a:t>;//</a:t>
            </a:r>
            <a:r>
              <a:rPr lang="en-US" i="1" dirty="0" err="1"/>
              <a:t>deklarasi</a:t>
            </a:r>
            <a:r>
              <a:rPr lang="en-US" i="1" dirty="0"/>
              <a:t> </a:t>
            </a:r>
            <a:r>
              <a:rPr lang="en-US" i="1" dirty="0" err="1"/>
              <a:t>konstanta</a:t>
            </a:r>
            <a:endParaRPr lang="en-US" i="1" dirty="0"/>
          </a:p>
          <a:p>
            <a:pPr algn="just"/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int</a:t>
            </a:r>
            <a:r>
              <a:rPr lang="en-US" dirty="0"/>
              <a:t> a;</a:t>
            </a:r>
          </a:p>
          <a:p>
            <a:pPr algn="just"/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a=10;</a:t>
            </a:r>
          </a:p>
        </p:txBody>
      </p:sp>
    </p:spTree>
    <p:extLst>
      <p:ext uri="{BB962C8B-B14F-4D97-AF65-F5344CB8AC3E}">
        <p14:creationId xmlns:p14="http://schemas.microsoft.com/office/powerpoint/2010/main" val="187061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326341"/>
            <a:ext cx="7290055" cy="40233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 err="1"/>
              <a:t>pada</a:t>
            </a:r>
            <a:r>
              <a:rPr lang="en-US" sz="2800" b="1" dirty="0"/>
              <a:t> file </a:t>
            </a:r>
            <a:r>
              <a:rPr lang="en-US" sz="2800" b="1" dirty="0" err="1"/>
              <a:t>preposesor</a:t>
            </a:r>
            <a:r>
              <a:rPr lang="en-US" sz="2800" b="1" dirty="0"/>
              <a:t> #include&lt;</a:t>
            </a:r>
            <a:r>
              <a:rPr lang="en-US" sz="2800" b="1" dirty="0" err="1"/>
              <a:t>iostream.h</a:t>
            </a:r>
            <a:r>
              <a:rPr lang="en-US" sz="2800" b="1" dirty="0"/>
              <a:t>&gt;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fungsi</a:t>
            </a:r>
            <a:r>
              <a:rPr lang="en-US" sz="2800" b="1" dirty="0"/>
              <a:t> I/O </a:t>
            </a:r>
            <a:r>
              <a:rPr lang="en-US" sz="2800" b="1" dirty="0" err="1" smtClean="0"/>
              <a:t>memakai</a:t>
            </a:r>
            <a:endParaRPr lang="en-US" sz="2800" b="1" dirty="0" smtClean="0"/>
          </a:p>
          <a:p>
            <a:pPr marL="457200" indent="-457200">
              <a:buFont typeface="+mj-lt"/>
              <a:buAutoNum type="arabicPeriod"/>
            </a:pPr>
            <a:endParaRPr lang="en-US" sz="2800" b="1" dirty="0"/>
          </a:p>
          <a:p>
            <a:pPr marL="457200" indent="-457200">
              <a:buFont typeface="+mj-lt"/>
              <a:buAutoNum type="arabicPeriod"/>
            </a:pPr>
            <a:endParaRPr lang="en-US" sz="2800" b="1" dirty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/>
              <a:t>file </a:t>
            </a:r>
            <a:r>
              <a:rPr lang="en-US" sz="2800" b="1" dirty="0" err="1"/>
              <a:t>preposesor</a:t>
            </a:r>
            <a:r>
              <a:rPr lang="en-US" sz="2800" b="1" dirty="0"/>
              <a:t> #include&lt;</a:t>
            </a:r>
            <a:r>
              <a:rPr lang="en-US" sz="2800" b="1" dirty="0" err="1"/>
              <a:t>stdio.h</a:t>
            </a:r>
            <a:r>
              <a:rPr lang="en-US" sz="2800" b="1" dirty="0"/>
              <a:t>&gt;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fungsi</a:t>
            </a:r>
            <a:r>
              <a:rPr lang="en-US" sz="2800" b="1" dirty="0"/>
              <a:t> I/O </a:t>
            </a:r>
            <a:r>
              <a:rPr lang="en-US" sz="2800" b="1" dirty="0" err="1"/>
              <a:t>memakai</a:t>
            </a:r>
            <a:endParaRPr lang="en-US" sz="2800" b="1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17765" y="3307027"/>
            <a:ext cx="6390715" cy="7078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/>
              <a:t>cout</a:t>
            </a:r>
            <a:r>
              <a:rPr lang="en-US" sz="2000" dirty="0" smtClean="0"/>
              <a:t>&lt;&lt;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kelayar</a:t>
            </a:r>
            <a:endParaRPr lang="en-US" sz="2000" dirty="0" smtClean="0"/>
          </a:p>
          <a:p>
            <a:r>
              <a:rPr lang="en-US" sz="2000" dirty="0" err="1" smtClean="0"/>
              <a:t>cin</a:t>
            </a:r>
            <a:r>
              <a:rPr lang="en-US" sz="2000" dirty="0" smtClean="0"/>
              <a:t>&gt;&gt;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memasukan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ke</a:t>
            </a:r>
            <a:r>
              <a:rPr lang="en-US" sz="2000" dirty="0" smtClean="0"/>
              <a:t> program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217765" y="5352799"/>
            <a:ext cx="6390715" cy="7078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/>
              <a:t>printf</a:t>
            </a:r>
            <a:r>
              <a:rPr lang="en-US" sz="2000" dirty="0" smtClean="0"/>
              <a:t>(“  ”)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kelayar</a:t>
            </a:r>
            <a:endParaRPr lang="en-US" sz="2000" dirty="0" smtClean="0"/>
          </a:p>
          <a:p>
            <a:r>
              <a:rPr lang="en-US" sz="2000" dirty="0" err="1" smtClean="0"/>
              <a:t>scanf</a:t>
            </a:r>
            <a:r>
              <a:rPr lang="en-US" sz="2000" dirty="0" smtClean="0"/>
              <a:t>(“  ”)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memasukan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ke</a:t>
            </a:r>
            <a:r>
              <a:rPr lang="en-US" sz="2000" dirty="0" smtClean="0"/>
              <a:t> program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507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ouput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765139"/>
            <a:ext cx="7033241" cy="141789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dirty="0" err="1" smtClean="0"/>
              <a:t>Printf</a:t>
            </a:r>
            <a:endParaRPr lang="en-US" dirty="0" smtClean="0"/>
          </a:p>
          <a:p>
            <a:pPr marL="0" indent="0">
              <a:buNone/>
              <a:tabLst>
                <a:tab pos="463550" algn="l"/>
              </a:tabLst>
            </a:pPr>
            <a:r>
              <a:rPr lang="en-US" dirty="0"/>
              <a:t>	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kelayar</a:t>
            </a:r>
            <a:r>
              <a:rPr lang="en-US" dirty="0" smtClean="0"/>
              <a:t> monitor.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lebar</a:t>
            </a:r>
            <a:r>
              <a:rPr lang="en-US" dirty="0" smtClean="0"/>
              <a:t> field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 float, </a:t>
            </a:r>
            <a:r>
              <a:rPr lang="en-US" dirty="0" err="1" smtClean="0"/>
              <a:t>misalkan</a:t>
            </a:r>
            <a:r>
              <a:rPr lang="en-US" dirty="0" smtClean="0"/>
              <a:t> %a.bf, </a:t>
            </a:r>
            <a:r>
              <a:rPr lang="en-US" dirty="0" err="1" smtClean="0"/>
              <a:t>artinya</a:t>
            </a:r>
            <a:r>
              <a:rPr lang="en-US" dirty="0" smtClean="0"/>
              <a:t> 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lebar</a:t>
            </a:r>
            <a:r>
              <a:rPr lang="en-US" dirty="0" smtClean="0"/>
              <a:t> field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decimal.</a:t>
            </a:r>
          </a:p>
          <a:p>
            <a:pPr marL="0" indent="0">
              <a:buNone/>
              <a:tabLst>
                <a:tab pos="463550" algn="l"/>
              </a:tabLst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989805"/>
              </p:ext>
            </p:extLst>
          </p:nvPr>
        </p:nvGraphicFramePr>
        <p:xfrm>
          <a:off x="1223058" y="3237375"/>
          <a:ext cx="6173165" cy="33832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6173165"/>
              </a:tblGrid>
              <a:tr h="302452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#include&lt;</a:t>
                      </a:r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#include&lt;</a:t>
                      </a:r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conio.h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endParaRPr lang="en-US" sz="12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main()</a:t>
                      </a:r>
                    </a:p>
                    <a:p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a=27;</a:t>
                      </a:r>
                    </a:p>
                    <a:p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float b=54.4;</a:t>
                      </a:r>
                    </a:p>
                    <a:p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char c='d';</a:t>
                      </a:r>
                    </a:p>
                    <a:p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char d[7]="</a:t>
                      </a:r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andris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";</a:t>
                      </a:r>
                    </a:p>
                    <a:p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</a:p>
                    <a:p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Nilai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dari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 </a:t>
                      </a:r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adalah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%d\n", a);</a:t>
                      </a:r>
                    </a:p>
                    <a:p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Nilai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dari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 </a:t>
                      </a:r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adalah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%f\n", b);</a:t>
                      </a:r>
                    </a:p>
                    <a:p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Nilai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dari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 </a:t>
                      </a:r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adalah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%c\n", c);</a:t>
                      </a:r>
                    </a:p>
                    <a:p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Nilai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dari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 </a:t>
                      </a:r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adalah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%s\n", d);</a:t>
                      </a:r>
                    </a:p>
                    <a:p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cout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&lt;&lt;"</a:t>
                      </a:r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hasil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";</a:t>
                      </a:r>
                    </a:p>
                    <a:p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sz="12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getch</a:t>
                      </a:r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</a:t>
                      </a:r>
                    </a:p>
                    <a:p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</a:p>
                    <a:p>
                      <a:r>
                        <a:rPr lang="en-US" sz="12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en-US" sz="12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46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307" y="1896035"/>
            <a:ext cx="7403631" cy="1151681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/>
              <a:t>Fungsinya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printf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</a:t>
            </a:r>
            <a:r>
              <a:rPr lang="en-US" sz="2400" dirty="0" err="1" smtClean="0"/>
              <a:t>kelayar</a:t>
            </a:r>
            <a:r>
              <a:rPr lang="en-US" sz="2400" dirty="0" smtClean="0"/>
              <a:t> monitor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puts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string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layar</a:t>
            </a:r>
            <a:r>
              <a:rPr lang="en-US" sz="2400" dirty="0" smtClean="0"/>
              <a:t> monitor.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957649"/>
              </p:ext>
            </p:extLst>
          </p:nvPr>
        </p:nvGraphicFramePr>
        <p:xfrm>
          <a:off x="887393" y="3453429"/>
          <a:ext cx="6096000" cy="28346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#include&lt;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#include&lt;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conio.h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endPara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main()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char a[7]="UNIKOM";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puts("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Saya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kuliah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di.");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puts(a);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6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putchar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54" y="1922929"/>
            <a:ext cx="7172137" cy="1035934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menampilkatn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kelayar</a:t>
            </a:r>
            <a:r>
              <a:rPr lang="en-US" sz="2400" dirty="0" smtClean="0"/>
              <a:t> monitor, </a:t>
            </a:r>
            <a:r>
              <a:rPr lang="en-US" sz="2400" dirty="0" err="1" smtClean="0"/>
              <a:t>penampilan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dibarengi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pemindahan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853240"/>
              </p:ext>
            </p:extLst>
          </p:nvPr>
        </p:nvGraphicFramePr>
        <p:xfrm>
          <a:off x="945266" y="3053401"/>
          <a:ext cx="6096000" cy="3383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#include&lt;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#include&lt;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conio.h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endPara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main()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putchar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('U');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putchar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('N');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putchar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('I');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putchar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('K');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putchar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('O');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putchar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('M');	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5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6975367" cy="746567"/>
          </a:xfrm>
        </p:spPr>
        <p:txBody>
          <a:bodyPr/>
          <a:lstStyle/>
          <a:p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printf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file </a:t>
            </a:r>
            <a:r>
              <a:rPr lang="en-US" dirty="0" err="1" smtClean="0"/>
              <a:t>heder.h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853066"/>
              </p:ext>
            </p:extLst>
          </p:nvPr>
        </p:nvGraphicFramePr>
        <p:xfrm>
          <a:off x="898968" y="3048315"/>
          <a:ext cx="6096000" cy="3108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#include&lt;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#include&lt;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conio.h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#include&lt;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iostream.h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endPara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main()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a=10;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b=20;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cout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&lt;&lt;a&lt;&lt;"\n";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cout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&lt;&lt;b;</a:t>
                      </a:r>
                    </a:p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8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511</TotalTime>
  <Words>788</Words>
  <Application>Microsoft Office PowerPoint</Application>
  <PresentationFormat>On-screen Show (4:3)</PresentationFormat>
  <Paragraphs>204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Courier New</vt:lpstr>
      <vt:lpstr>Tw Cen MT</vt:lpstr>
      <vt:lpstr>Tw Cen MT Condensed</vt:lpstr>
      <vt:lpstr>Wingdings 3</vt:lpstr>
      <vt:lpstr>Integral</vt:lpstr>
      <vt:lpstr>PowerPoint Presentation</vt:lpstr>
      <vt:lpstr>Bentuk standar dalam penulisan bahasa c/c++</vt:lpstr>
      <vt:lpstr>PowerPoint Presentation</vt:lpstr>
      <vt:lpstr>Variabel dan konstanta</vt:lpstr>
      <vt:lpstr>PowerPoint Presentation</vt:lpstr>
      <vt:lpstr>Layar ouput</vt:lpstr>
      <vt:lpstr>puts</vt:lpstr>
      <vt:lpstr>putchar</vt:lpstr>
      <vt:lpstr>cout</vt:lpstr>
      <vt:lpstr>Perintah masukan</vt:lpstr>
      <vt:lpstr>Scanf()</vt:lpstr>
      <vt:lpstr>gets</vt:lpstr>
      <vt:lpstr>cin</vt:lpstr>
      <vt:lpstr>getch</vt:lpstr>
      <vt:lpstr>getche</vt:lpstr>
      <vt:lpstr>latihan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21</cp:revision>
  <dcterms:created xsi:type="dcterms:W3CDTF">2014-10-01T19:03:55Z</dcterms:created>
  <dcterms:modified xsi:type="dcterms:W3CDTF">2014-10-09T02:36:57Z</dcterms:modified>
</cp:coreProperties>
</file>