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8"/>
  </p:notesMasterIdLst>
  <p:sldIdLst>
    <p:sldId id="268" r:id="rId2"/>
    <p:sldId id="257" r:id="rId3"/>
    <p:sldId id="258" r:id="rId4"/>
    <p:sldId id="259" r:id="rId5"/>
    <p:sldId id="271" r:id="rId6"/>
    <p:sldId id="260" r:id="rId7"/>
    <p:sldId id="261" r:id="rId8"/>
    <p:sldId id="262" r:id="rId9"/>
    <p:sldId id="272" r:id="rId10"/>
    <p:sldId id="263" r:id="rId11"/>
    <p:sldId id="264" r:id="rId12"/>
    <p:sldId id="265" r:id="rId13"/>
    <p:sldId id="266" r:id="rId14"/>
    <p:sldId id="267" r:id="rId15"/>
    <p:sldId id="269"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33CC"/>
    <a:srgbClr val="FFCC66"/>
    <a:srgbClr val="FFCC99"/>
    <a:srgbClr val="FFCCFF"/>
    <a:srgbClr val="FF9900"/>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4" autoAdjust="0"/>
    <p:restoredTop sz="83877" autoAdjust="0"/>
  </p:normalViewPr>
  <p:slideViewPr>
    <p:cSldViewPr>
      <p:cViewPr varScale="1">
        <p:scale>
          <a:sx n="61" d="100"/>
          <a:sy n="61" d="100"/>
        </p:scale>
        <p:origin x="-16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F8BAD7-C301-486E-ABF1-E7765F95A7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3497799-0D03-4D55-A8BF-3B5F9F65A73B}" type="slidenum">
              <a:rPr lang="en-US" smtClean="0">
                <a:latin typeface="Arial" pitchFamily="34" charset="0"/>
              </a:rPr>
              <a:pPr/>
              <a:t>1</a:t>
            </a:fld>
            <a:endParaRPr lang="en-US" smtClean="0">
              <a:latin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id-ID"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F513FFF-A85F-45C0-8FC8-53255EFDCB01}" type="slidenum">
              <a:rPr lang="en-US" smtClean="0">
                <a:latin typeface="Arial" pitchFamily="34" charset="0"/>
              </a:rPr>
              <a:pPr/>
              <a:t>12</a:t>
            </a:fld>
            <a:endParaRPr lang="en-US"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6ABF5D6-214D-422C-83CA-F34908C6E034}" type="slidenum">
              <a:rPr lang="en-US" smtClean="0">
                <a:latin typeface="Arial" pitchFamily="34" charset="0"/>
              </a:rPr>
              <a:pPr/>
              <a:t>13</a:t>
            </a:fld>
            <a:endParaRPr lang="en-US" smtClean="0">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A98431F-8F0C-4A62-B868-21B3428D2823}" type="slidenum">
              <a:rPr lang="en-US" smtClean="0">
                <a:latin typeface="Arial" pitchFamily="34" charset="0"/>
              </a:rPr>
              <a:pPr/>
              <a:t>14</a:t>
            </a:fld>
            <a:endParaRPr lang="en-US" smtClean="0">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3046466-B48B-4B80-913F-DB4F4DD56795}" type="slidenum">
              <a:rPr lang="en-US" smtClean="0">
                <a:latin typeface="Arial" pitchFamily="34" charset="0"/>
              </a:rPr>
              <a:pPr/>
              <a:t>2</a:t>
            </a:fld>
            <a:endParaRPr lang="en-US" smtClean="0">
              <a:latin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4CB2239-6319-4A5F-AA9A-AB42EC2B52A0}" type="slidenum">
              <a:rPr lang="en-US" smtClean="0">
                <a:latin typeface="Arial" pitchFamily="34" charset="0"/>
              </a:rPr>
              <a:pPr/>
              <a:t>3</a:t>
            </a:fld>
            <a:endParaRPr lang="en-US" smtClean="0">
              <a:latin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97FFC2F-4409-4638-8265-595F73E09C06}" type="slidenum">
              <a:rPr lang="en-US" smtClean="0">
                <a:latin typeface="Arial" pitchFamily="34" charset="0"/>
              </a:rPr>
              <a:pPr/>
              <a:t>4</a:t>
            </a:fld>
            <a:endParaRPr lang="en-US" smtClean="0">
              <a:latin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8351220-15F2-4146-A0E8-DEC8FF9445D6}" type="slidenum">
              <a:rPr lang="en-US" smtClean="0">
                <a:latin typeface="Arial" pitchFamily="34" charset="0"/>
              </a:rPr>
              <a:pPr/>
              <a:t>6</a:t>
            </a:fld>
            <a:endParaRPr lang="en-US" smtClean="0">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3104B7C-84ED-400C-B59F-E720B9A3F671}" type="slidenum">
              <a:rPr lang="en-US" smtClean="0">
                <a:latin typeface="Arial" pitchFamily="34" charset="0"/>
              </a:rPr>
              <a:pPr/>
              <a:t>7</a:t>
            </a:fld>
            <a:endParaRPr lang="en-US" smtClean="0">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8947969-9CD4-4A66-B9F1-5F85F1816F32}" type="slidenum">
              <a:rPr lang="en-US" smtClean="0">
                <a:latin typeface="Arial" pitchFamily="34" charset="0"/>
              </a:rPr>
              <a:pPr/>
              <a:t>8</a:t>
            </a:fld>
            <a:endParaRPr lang="en-US" smtClean="0">
              <a:latin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44AB1B7-C596-4503-A4FF-F6E4AC3F8169}" type="slidenum">
              <a:rPr lang="en-US" smtClean="0">
                <a:latin typeface="Arial" pitchFamily="34" charset="0"/>
              </a:rPr>
              <a:pPr/>
              <a:t>10</a:t>
            </a:fld>
            <a:endParaRPr lang="en-US" smtClean="0">
              <a:latin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C7C1BCC-BD0F-4A88-93D1-BC942D876D52}" type="slidenum">
              <a:rPr lang="en-US" smtClean="0">
                <a:latin typeface="Arial" pitchFamily="34" charset="0"/>
              </a:rPr>
              <a:pPr/>
              <a:t>11</a:t>
            </a:fld>
            <a:endParaRPr lang="en-US"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r>
              <a:rPr lang="en-US"/>
              <a:t>EMD</a:t>
            </a:r>
          </a:p>
        </p:txBody>
      </p:sp>
      <p:sp>
        <p:nvSpPr>
          <p:cNvPr id="5" name="Footer Placeholder 18"/>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26"/>
          <p:cNvSpPr>
            <a:spLocks noGrp="1"/>
          </p:cNvSpPr>
          <p:nvPr>
            <p:ph type="sldNum" sz="quarter" idx="12"/>
          </p:nvPr>
        </p:nvSpPr>
        <p:spPr/>
        <p:txBody>
          <a:bodyPr/>
          <a:lstStyle>
            <a:lvl1pPr>
              <a:defRPr/>
            </a:lvl1pPr>
          </a:lstStyle>
          <a:p>
            <a:pPr>
              <a:defRPr/>
            </a:pPr>
            <a:fld id="{7C4452B8-622E-4228-87E7-6A10DA2F7D0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752E41AF-7145-485B-A095-D6E5E1A139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487AFB37-2E97-4643-9FF5-78E70705E2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EMD</a:t>
            </a:r>
          </a:p>
        </p:txBody>
      </p:sp>
      <p:sp>
        <p:nvSpPr>
          <p:cNvPr id="5" name="Footer Placeholder 21"/>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17"/>
          <p:cNvSpPr>
            <a:spLocks noGrp="1"/>
          </p:cNvSpPr>
          <p:nvPr>
            <p:ph type="sldNum" sz="quarter" idx="12"/>
          </p:nvPr>
        </p:nvSpPr>
        <p:spPr/>
        <p:txBody>
          <a:bodyPr/>
          <a:lstStyle>
            <a:lvl1pPr>
              <a:defRPr/>
            </a:lvl1pPr>
          </a:lstStyle>
          <a:p>
            <a:pPr>
              <a:defRPr/>
            </a:pPr>
            <a:fld id="{53C2FFA3-0091-453C-A59E-36D8FE2385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EMD</a:t>
            </a:r>
          </a:p>
        </p:txBody>
      </p:sp>
      <p:sp>
        <p:nvSpPr>
          <p:cNvPr id="5" name="Footer Placeholder 4"/>
          <p:cNvSpPr>
            <a:spLocks noGrp="1"/>
          </p:cNvSpPr>
          <p:nvPr>
            <p:ph type="ftr" sz="quarter" idx="11"/>
          </p:nvPr>
        </p:nvSpPr>
        <p:spPr/>
        <p:txBody>
          <a:bodyPr/>
          <a:lstStyle>
            <a:lvl1pPr>
              <a:defRPr/>
            </a:lvl1pPr>
          </a:lstStyle>
          <a:p>
            <a:pPr>
              <a:defRPr/>
            </a:pPr>
            <a:r>
              <a:rPr lang="en-US"/>
              <a:t>Image Processing</a:t>
            </a:r>
          </a:p>
        </p:txBody>
      </p:sp>
      <p:sp>
        <p:nvSpPr>
          <p:cNvPr id="6" name="Slide Number Placeholder 5"/>
          <p:cNvSpPr>
            <a:spLocks noGrp="1"/>
          </p:cNvSpPr>
          <p:nvPr>
            <p:ph type="sldNum" sz="quarter" idx="12"/>
          </p:nvPr>
        </p:nvSpPr>
        <p:spPr/>
        <p:txBody>
          <a:bodyPr/>
          <a:lstStyle>
            <a:lvl1pPr>
              <a:defRPr/>
            </a:lvl1pPr>
          </a:lstStyle>
          <a:p>
            <a:pPr>
              <a:defRPr/>
            </a:pPr>
            <a:fld id="{C9B88F9C-1411-43E8-BFB6-A8646639FB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EMD</a:t>
            </a:r>
          </a:p>
        </p:txBody>
      </p:sp>
      <p:sp>
        <p:nvSpPr>
          <p:cNvPr id="6" name="Footer Placeholder 21"/>
          <p:cNvSpPr>
            <a:spLocks noGrp="1"/>
          </p:cNvSpPr>
          <p:nvPr>
            <p:ph type="ftr" sz="quarter" idx="11"/>
          </p:nvPr>
        </p:nvSpPr>
        <p:spPr/>
        <p:txBody>
          <a:bodyPr/>
          <a:lstStyle>
            <a:lvl1pPr>
              <a:defRPr/>
            </a:lvl1pPr>
          </a:lstStyle>
          <a:p>
            <a:pPr>
              <a:defRPr/>
            </a:pPr>
            <a:r>
              <a:rPr lang="en-US"/>
              <a:t>Image Processing</a:t>
            </a:r>
          </a:p>
        </p:txBody>
      </p:sp>
      <p:sp>
        <p:nvSpPr>
          <p:cNvPr id="7" name="Slide Number Placeholder 17"/>
          <p:cNvSpPr>
            <a:spLocks noGrp="1"/>
          </p:cNvSpPr>
          <p:nvPr>
            <p:ph type="sldNum" sz="quarter" idx="12"/>
          </p:nvPr>
        </p:nvSpPr>
        <p:spPr/>
        <p:txBody>
          <a:bodyPr/>
          <a:lstStyle>
            <a:lvl1pPr>
              <a:defRPr/>
            </a:lvl1pPr>
          </a:lstStyle>
          <a:p>
            <a:pPr>
              <a:defRPr/>
            </a:pPr>
            <a:fld id="{07E09712-79BA-4024-A8D1-B03E2B6918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r>
              <a:rPr lang="en-US"/>
              <a:t>EMD</a:t>
            </a:r>
          </a:p>
        </p:txBody>
      </p:sp>
      <p:sp>
        <p:nvSpPr>
          <p:cNvPr id="8" name="Footer Placeholder 21"/>
          <p:cNvSpPr>
            <a:spLocks noGrp="1"/>
          </p:cNvSpPr>
          <p:nvPr>
            <p:ph type="ftr" sz="quarter" idx="11"/>
          </p:nvPr>
        </p:nvSpPr>
        <p:spPr/>
        <p:txBody>
          <a:bodyPr/>
          <a:lstStyle>
            <a:lvl1pPr>
              <a:defRPr/>
            </a:lvl1pPr>
          </a:lstStyle>
          <a:p>
            <a:pPr>
              <a:defRPr/>
            </a:pPr>
            <a:r>
              <a:rPr lang="en-US"/>
              <a:t>Image Processing</a:t>
            </a:r>
          </a:p>
        </p:txBody>
      </p:sp>
      <p:sp>
        <p:nvSpPr>
          <p:cNvPr id="9" name="Slide Number Placeholder 17"/>
          <p:cNvSpPr>
            <a:spLocks noGrp="1"/>
          </p:cNvSpPr>
          <p:nvPr>
            <p:ph type="sldNum" sz="quarter" idx="12"/>
          </p:nvPr>
        </p:nvSpPr>
        <p:spPr/>
        <p:txBody>
          <a:bodyPr/>
          <a:lstStyle>
            <a:lvl1pPr>
              <a:defRPr/>
            </a:lvl1pPr>
          </a:lstStyle>
          <a:p>
            <a:pPr>
              <a:defRPr/>
            </a:pPr>
            <a:fld id="{64371C8C-C5AA-4D13-8D15-C989096F14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a:t>EMD</a:t>
            </a:r>
          </a:p>
        </p:txBody>
      </p:sp>
      <p:sp>
        <p:nvSpPr>
          <p:cNvPr id="4" name="Footer Placeholder 21"/>
          <p:cNvSpPr>
            <a:spLocks noGrp="1"/>
          </p:cNvSpPr>
          <p:nvPr>
            <p:ph type="ftr" sz="quarter" idx="11"/>
          </p:nvPr>
        </p:nvSpPr>
        <p:spPr/>
        <p:txBody>
          <a:bodyPr/>
          <a:lstStyle>
            <a:lvl1pPr>
              <a:defRPr/>
            </a:lvl1pPr>
          </a:lstStyle>
          <a:p>
            <a:pPr>
              <a:defRPr/>
            </a:pPr>
            <a:r>
              <a:rPr lang="en-US"/>
              <a:t>Image Processing</a:t>
            </a:r>
          </a:p>
        </p:txBody>
      </p:sp>
      <p:sp>
        <p:nvSpPr>
          <p:cNvPr id="5" name="Slide Number Placeholder 17"/>
          <p:cNvSpPr>
            <a:spLocks noGrp="1"/>
          </p:cNvSpPr>
          <p:nvPr>
            <p:ph type="sldNum" sz="quarter" idx="12"/>
          </p:nvPr>
        </p:nvSpPr>
        <p:spPr/>
        <p:txBody>
          <a:bodyPr/>
          <a:lstStyle>
            <a:lvl1pPr>
              <a:defRPr/>
            </a:lvl1pPr>
          </a:lstStyle>
          <a:p>
            <a:pPr>
              <a:defRPr/>
            </a:pPr>
            <a:fld id="{9CADB0F0-68AC-4168-AD7D-4B5D142325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EMD</a:t>
            </a:r>
          </a:p>
        </p:txBody>
      </p:sp>
      <p:sp>
        <p:nvSpPr>
          <p:cNvPr id="3" name="Footer Placeholder 21"/>
          <p:cNvSpPr>
            <a:spLocks noGrp="1"/>
          </p:cNvSpPr>
          <p:nvPr>
            <p:ph type="ftr" sz="quarter" idx="11"/>
          </p:nvPr>
        </p:nvSpPr>
        <p:spPr/>
        <p:txBody>
          <a:bodyPr/>
          <a:lstStyle>
            <a:lvl1pPr>
              <a:defRPr/>
            </a:lvl1pPr>
          </a:lstStyle>
          <a:p>
            <a:pPr>
              <a:defRPr/>
            </a:pPr>
            <a:r>
              <a:rPr lang="en-US"/>
              <a:t>Image Processing</a:t>
            </a:r>
          </a:p>
        </p:txBody>
      </p:sp>
      <p:sp>
        <p:nvSpPr>
          <p:cNvPr id="4" name="Slide Number Placeholder 17"/>
          <p:cNvSpPr>
            <a:spLocks noGrp="1"/>
          </p:cNvSpPr>
          <p:nvPr>
            <p:ph type="sldNum" sz="quarter" idx="12"/>
          </p:nvPr>
        </p:nvSpPr>
        <p:spPr/>
        <p:txBody>
          <a:bodyPr/>
          <a:lstStyle>
            <a:lvl1pPr>
              <a:defRPr/>
            </a:lvl1pPr>
          </a:lstStyle>
          <a:p>
            <a:pPr>
              <a:defRPr/>
            </a:pPr>
            <a:fld id="{4A40C49A-F563-429B-BE11-55E9B7FE94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EMD</a:t>
            </a:r>
          </a:p>
        </p:txBody>
      </p:sp>
      <p:sp>
        <p:nvSpPr>
          <p:cNvPr id="6" name="Footer Placeholder 21"/>
          <p:cNvSpPr>
            <a:spLocks noGrp="1"/>
          </p:cNvSpPr>
          <p:nvPr>
            <p:ph type="ftr" sz="quarter" idx="11"/>
          </p:nvPr>
        </p:nvSpPr>
        <p:spPr/>
        <p:txBody>
          <a:bodyPr/>
          <a:lstStyle>
            <a:lvl1pPr>
              <a:defRPr/>
            </a:lvl1pPr>
          </a:lstStyle>
          <a:p>
            <a:pPr>
              <a:defRPr/>
            </a:pPr>
            <a:r>
              <a:rPr lang="en-US"/>
              <a:t>Image Processing</a:t>
            </a:r>
          </a:p>
        </p:txBody>
      </p:sp>
      <p:sp>
        <p:nvSpPr>
          <p:cNvPr id="7" name="Slide Number Placeholder 17"/>
          <p:cNvSpPr>
            <a:spLocks noGrp="1"/>
          </p:cNvSpPr>
          <p:nvPr>
            <p:ph type="sldNum" sz="quarter" idx="12"/>
          </p:nvPr>
        </p:nvSpPr>
        <p:spPr/>
        <p:txBody>
          <a:bodyPr/>
          <a:lstStyle>
            <a:lvl1pPr>
              <a:defRPr/>
            </a:lvl1pPr>
          </a:lstStyle>
          <a:p>
            <a:pPr>
              <a:defRPr/>
            </a:pPr>
            <a:fld id="{91BA6F0C-DC00-4F4B-8134-8073EA3854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en-US"/>
              <a:t>EMD</a:t>
            </a:r>
          </a:p>
        </p:txBody>
      </p:sp>
      <p:sp>
        <p:nvSpPr>
          <p:cNvPr id="10" name="Footer Placeholder 5"/>
          <p:cNvSpPr>
            <a:spLocks noGrp="1"/>
          </p:cNvSpPr>
          <p:nvPr>
            <p:ph type="ftr" sz="quarter" idx="11"/>
          </p:nvPr>
        </p:nvSpPr>
        <p:spPr/>
        <p:txBody>
          <a:bodyPr/>
          <a:lstStyle>
            <a:lvl1pPr>
              <a:defRPr/>
            </a:lvl1pPr>
          </a:lstStyle>
          <a:p>
            <a:pPr>
              <a:defRPr/>
            </a:pPr>
            <a:r>
              <a:rPr lang="en-US"/>
              <a:t>Image Processing</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B5F3325-2D01-44CD-9CAE-282FA2FFA6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EMD</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Image Processing</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ED2543-D4F7-43FC-8603-CECEE9F832D9}"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0" r:id="rId1"/>
    <p:sldLayoutId id="2147483692" r:id="rId2"/>
    <p:sldLayoutId id="2147483701" r:id="rId3"/>
    <p:sldLayoutId id="2147483693" r:id="rId4"/>
    <p:sldLayoutId id="2147483694" r:id="rId5"/>
    <p:sldLayoutId id="2147483695" r:id="rId6"/>
    <p:sldLayoutId id="2147483696" r:id="rId7"/>
    <p:sldLayoutId id="2147483697" r:id="rId8"/>
    <p:sldLayoutId id="2147483702" r:id="rId9"/>
    <p:sldLayoutId id="2147483698" r:id="rId10"/>
    <p:sldLayoutId id="2147483699" r:id="rId11"/>
  </p:sldLayoutIdLst>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571472" y="571480"/>
            <a:ext cx="7851648" cy="1828800"/>
          </a:xfrm>
        </p:spPr>
        <p:txBody>
          <a:bodyPr/>
          <a:lstStyle/>
          <a:p>
            <a:pPr eaLnBrk="1" fontAlgn="auto" hangingPunct="1">
              <a:spcAft>
                <a:spcPts val="0"/>
              </a:spcAft>
              <a:defRPr/>
            </a:pPr>
            <a:r>
              <a:rPr lang="en-US" sz="6600" dirty="0" err="1" smtClean="0"/>
              <a:t>Steganography</a:t>
            </a:r>
            <a:endParaRPr lang="en-US" sz="6600"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Watermarking</a:t>
            </a:r>
          </a:p>
        </p:txBody>
      </p:sp>
      <p:sp>
        <p:nvSpPr>
          <p:cNvPr id="15363" name="Rectangle 3"/>
          <p:cNvSpPr>
            <a:spLocks noGrp="1" noChangeArrowheads="1"/>
          </p:cNvSpPr>
          <p:nvPr>
            <p:ph idx="1"/>
          </p:nvPr>
        </p:nvSpPr>
        <p:spPr/>
        <p:txBody>
          <a:bodyPr/>
          <a:lstStyle/>
          <a:p>
            <a:pPr eaLnBrk="1" hangingPunct="1">
              <a:lnSpc>
                <a:spcPct val="90000"/>
              </a:lnSpc>
            </a:pPr>
            <a:r>
              <a:rPr lang="en-US" sz="2400" smtClean="0"/>
              <a:t>Salah satu karya intelektual yang dilindungi adalah barang dalam bentuk digital.</a:t>
            </a:r>
          </a:p>
          <a:p>
            <a:pPr eaLnBrk="1" hangingPunct="1">
              <a:lnSpc>
                <a:spcPct val="90000"/>
              </a:lnSpc>
            </a:pPr>
            <a:r>
              <a:rPr lang="en-US" sz="2400" smtClean="0"/>
              <a:t>Penyalahgunaan hak cipta pada bidang multimedia tidak hanya mengenai penggandaan dan pendistribusiannya saja, tetapi juga mengenai kepemilikan.</a:t>
            </a:r>
          </a:p>
          <a:p>
            <a:pPr eaLnBrk="1" hangingPunct="1">
              <a:lnSpc>
                <a:spcPct val="90000"/>
              </a:lnSpc>
            </a:pPr>
            <a:r>
              <a:rPr lang="en-US" sz="2400" smtClean="0"/>
              <a:t>Kebanyakan produk digital tersebut tidak mencantumkan siapa pemegang hak ciptanya.</a:t>
            </a:r>
          </a:p>
          <a:p>
            <a:pPr lvl="1" eaLnBrk="1" hangingPunct="1">
              <a:lnSpc>
                <a:spcPct val="90000"/>
              </a:lnSpc>
            </a:pPr>
            <a:r>
              <a:rPr lang="en-US" sz="2000" smtClean="0"/>
              <a:t>Kalaupun bukti kepemilikan itu ada, biasanya informasi kepemilikan disertakan pada sampul pembungkusnya.</a:t>
            </a:r>
          </a:p>
          <a:p>
            <a:pPr eaLnBrk="1" hangingPunct="1">
              <a:lnSpc>
                <a:spcPct val="90000"/>
              </a:lnSpc>
            </a:pPr>
            <a:r>
              <a:rPr lang="en-US" sz="2400" smtClean="0"/>
              <a:t>Masalahnya : distribusi produk multimedia ini tidak hanya secara off line tapi secara online.</a:t>
            </a:r>
          </a:p>
        </p:txBody>
      </p:sp>
      <p:sp>
        <p:nvSpPr>
          <p:cNvPr id="6" name="Slide Number Placeholder 5"/>
          <p:cNvSpPr>
            <a:spLocks noGrp="1"/>
          </p:cNvSpPr>
          <p:nvPr>
            <p:ph type="sldNum" sz="quarter" idx="12"/>
          </p:nvPr>
        </p:nvSpPr>
        <p:spPr/>
        <p:txBody>
          <a:bodyPr/>
          <a:lstStyle/>
          <a:p>
            <a:pPr>
              <a:defRPr/>
            </a:pPr>
            <a:fld id="{9CB37668-7E58-4D34-88F4-717C78362457}"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Watermarking</a:t>
            </a:r>
          </a:p>
        </p:txBody>
      </p:sp>
      <p:sp>
        <p:nvSpPr>
          <p:cNvPr id="16387" name="Rectangle 3"/>
          <p:cNvSpPr>
            <a:spLocks noGrp="1" noChangeArrowheads="1"/>
          </p:cNvSpPr>
          <p:nvPr>
            <p:ph idx="1"/>
          </p:nvPr>
        </p:nvSpPr>
        <p:spPr/>
        <p:txBody>
          <a:bodyPr/>
          <a:lstStyle/>
          <a:p>
            <a:pPr eaLnBrk="1" hangingPunct="1"/>
            <a:r>
              <a:rPr lang="en-US" sz="2800" smtClean="0"/>
              <a:t>Salah satu cara untuk melindungi hak cipta : </a:t>
            </a:r>
          </a:p>
          <a:p>
            <a:pPr lvl="1" eaLnBrk="1" hangingPunct="1"/>
            <a:r>
              <a:rPr lang="en-US" smtClean="0"/>
              <a:t>dengan menyisipkan informasi ke dalam data multimedia tersebut dengan </a:t>
            </a:r>
            <a:r>
              <a:rPr lang="en-US" i="1" smtClean="0"/>
              <a:t>Teknik Watermarking</a:t>
            </a:r>
          </a:p>
          <a:p>
            <a:pPr lvl="1" eaLnBrk="1" hangingPunct="1"/>
            <a:r>
              <a:rPr lang="en-US" smtClean="0"/>
              <a:t>Informasi yang disisipkan ke dalam data multimedia disebut </a:t>
            </a:r>
            <a:r>
              <a:rPr lang="en-US" i="1" smtClean="0"/>
              <a:t>watermark</a:t>
            </a:r>
          </a:p>
          <a:p>
            <a:pPr lvl="1" eaLnBrk="1" hangingPunct="1"/>
            <a:r>
              <a:rPr lang="en-US" i="1" smtClean="0"/>
              <a:t>Watermark</a:t>
            </a:r>
            <a:r>
              <a:rPr lang="en-US" smtClean="0"/>
              <a:t> dapat dianggap sebagai label hak cipta dari pemiliknya.</a:t>
            </a:r>
            <a:endParaRPr lang="en-US" i="1" smtClean="0"/>
          </a:p>
        </p:txBody>
      </p:sp>
      <p:sp>
        <p:nvSpPr>
          <p:cNvPr id="6" name="Slide Number Placeholder 5"/>
          <p:cNvSpPr>
            <a:spLocks noGrp="1"/>
          </p:cNvSpPr>
          <p:nvPr>
            <p:ph type="sldNum" sz="quarter" idx="12"/>
          </p:nvPr>
        </p:nvSpPr>
        <p:spPr/>
        <p:txBody>
          <a:bodyPr/>
          <a:lstStyle/>
          <a:p>
            <a:pPr>
              <a:defRPr/>
            </a:pPr>
            <a:fld id="{A9979C41-43D2-4840-A3CD-D82F008C0B17}"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879475"/>
          </a:xfrm>
        </p:spPr>
        <p:txBody>
          <a:bodyPr/>
          <a:lstStyle/>
          <a:p>
            <a:pPr eaLnBrk="1" hangingPunct="1"/>
            <a:r>
              <a:rPr lang="en-US" sz="3600" smtClean="0"/>
              <a:t>Perbedaan Watermarking &amp; Steganography</a:t>
            </a:r>
          </a:p>
        </p:txBody>
      </p:sp>
      <p:sp>
        <p:nvSpPr>
          <p:cNvPr id="17411" name="Rectangle 3"/>
          <p:cNvSpPr>
            <a:spLocks noGrp="1" noChangeArrowheads="1"/>
          </p:cNvSpPr>
          <p:nvPr>
            <p:ph idx="1"/>
          </p:nvPr>
        </p:nvSpPr>
        <p:spPr/>
        <p:txBody>
          <a:bodyPr/>
          <a:lstStyle/>
          <a:p>
            <a:pPr eaLnBrk="1" hangingPunct="1"/>
            <a:r>
              <a:rPr lang="en-US" sz="2800" smtClean="0"/>
              <a:t>Watermarking merupakan salah satu bentuk aplikasi dari steganography</a:t>
            </a:r>
          </a:p>
          <a:p>
            <a:pPr eaLnBrk="1" hangingPunct="1"/>
            <a:r>
              <a:rPr lang="en-US" sz="2800" smtClean="0"/>
              <a:t>Perbedaannya :</a:t>
            </a:r>
          </a:p>
          <a:p>
            <a:pPr lvl="1" eaLnBrk="1" hangingPunct="1"/>
            <a:r>
              <a:rPr lang="en-US" smtClean="0"/>
              <a:t>Pada Steganography, informasi rahasia disembunyikan di dalam media digital dimana media penampungnya tidak berarti apa-apa.</a:t>
            </a:r>
          </a:p>
          <a:p>
            <a:pPr lvl="1" eaLnBrk="1" hangingPunct="1"/>
            <a:r>
              <a:rPr lang="en-US" smtClean="0"/>
              <a:t>Pada Watermarking justru media digital tersebut yang akan dilindungi kepemilikannya dengan pemberian label hak cipta (watermark).</a:t>
            </a:r>
          </a:p>
        </p:txBody>
      </p:sp>
      <p:sp>
        <p:nvSpPr>
          <p:cNvPr id="6" name="Slide Number Placeholder 5"/>
          <p:cNvSpPr>
            <a:spLocks noGrp="1"/>
          </p:cNvSpPr>
          <p:nvPr>
            <p:ph type="sldNum" sz="quarter" idx="12"/>
          </p:nvPr>
        </p:nvSpPr>
        <p:spPr/>
        <p:txBody>
          <a:bodyPr/>
          <a:lstStyle/>
          <a:p>
            <a:pPr>
              <a:defRPr/>
            </a:pPr>
            <a:fld id="{E5E9ACEE-33D5-48F7-AB49-4FDCD6EEC021}"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9" name="Rectangle 5"/>
          <p:cNvSpPr>
            <a:spLocks noGrp="1" noChangeArrowheads="1"/>
          </p:cNvSpPr>
          <p:nvPr>
            <p:ph type="title"/>
          </p:nvPr>
        </p:nvSpPr>
        <p:spPr/>
        <p:txBody>
          <a:bodyPr>
            <a:normAutofit fontScale="90000"/>
          </a:bodyPr>
          <a:lstStyle/>
          <a:p>
            <a:pPr eaLnBrk="1" fontAlgn="auto" hangingPunct="1">
              <a:spcAft>
                <a:spcPts val="0"/>
              </a:spcAft>
              <a:defRPr/>
            </a:pPr>
            <a:r>
              <a:rPr lang="en-US" sz="4000"/>
              <a:t>Steganography dengan Transformsi Wavelet</a:t>
            </a:r>
          </a:p>
        </p:txBody>
      </p:sp>
      <p:graphicFrame>
        <p:nvGraphicFramePr>
          <p:cNvPr id="1026" name="Object 4"/>
          <p:cNvGraphicFramePr>
            <a:graphicFrameLocks noChangeAspect="1"/>
          </p:cNvGraphicFramePr>
          <p:nvPr>
            <p:ph idx="1"/>
          </p:nvPr>
        </p:nvGraphicFramePr>
        <p:xfrm>
          <a:off x="1460500" y="3211513"/>
          <a:ext cx="6223000" cy="1835150"/>
        </p:xfrm>
        <a:graphic>
          <a:graphicData uri="http://schemas.openxmlformats.org/presentationml/2006/ole">
            <p:oleObj spid="_x0000_s1026" name="Visio" r:id="rId4" imgW="6222797" imgH="1835810" progId="Visio.Drawing.11">
              <p:embed/>
            </p:oleObj>
          </a:graphicData>
        </a:graphic>
      </p:graphicFrame>
      <p:sp>
        <p:nvSpPr>
          <p:cNvPr id="7" name="Slide Number Placeholder 5"/>
          <p:cNvSpPr>
            <a:spLocks noGrp="1"/>
          </p:cNvSpPr>
          <p:nvPr>
            <p:ph type="sldNum" sz="quarter" idx="12"/>
          </p:nvPr>
        </p:nvSpPr>
        <p:spPr/>
        <p:txBody>
          <a:bodyPr/>
          <a:lstStyle/>
          <a:p>
            <a:pPr>
              <a:defRPr/>
            </a:pPr>
            <a:fld id="{3B5EEB48-1DF7-49DD-8E35-57899E50947D}" type="slidenum">
              <a:rPr lang="en-US"/>
              <a:pPr>
                <a:defRPr/>
              </a:pPr>
              <a:t>13</a:t>
            </a:fld>
            <a:endParaRPr lang="en-US"/>
          </a:p>
        </p:txBody>
      </p:sp>
      <p:sp>
        <p:nvSpPr>
          <p:cNvPr id="1029" name="Text Box 7"/>
          <p:cNvSpPr txBox="1">
            <a:spLocks noChangeArrowheads="1"/>
          </p:cNvSpPr>
          <p:nvPr/>
        </p:nvSpPr>
        <p:spPr bwMode="auto">
          <a:xfrm>
            <a:off x="539750" y="1989138"/>
            <a:ext cx="3240088"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rPr>
              <a:t>Penyisipan Data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Steganography dengan Transformsi Wavelet</a:t>
            </a:r>
          </a:p>
        </p:txBody>
      </p:sp>
      <p:graphicFrame>
        <p:nvGraphicFramePr>
          <p:cNvPr id="2050" name="Object 6"/>
          <p:cNvGraphicFramePr>
            <a:graphicFrameLocks noChangeAspect="1"/>
          </p:cNvGraphicFramePr>
          <p:nvPr>
            <p:ph idx="1"/>
          </p:nvPr>
        </p:nvGraphicFramePr>
        <p:xfrm>
          <a:off x="633413" y="2857500"/>
          <a:ext cx="7683500" cy="2665413"/>
        </p:xfrm>
        <a:graphic>
          <a:graphicData uri="http://schemas.openxmlformats.org/presentationml/2006/ole">
            <p:oleObj spid="_x0000_s2050" name="Visio" r:id="rId4" imgW="6222797" imgH="2158289" progId="Visio.Drawing.11">
              <p:embed/>
            </p:oleObj>
          </a:graphicData>
        </a:graphic>
      </p:graphicFrame>
      <p:sp>
        <p:nvSpPr>
          <p:cNvPr id="7" name="Slide Number Placeholder 5"/>
          <p:cNvSpPr>
            <a:spLocks noGrp="1"/>
          </p:cNvSpPr>
          <p:nvPr>
            <p:ph type="sldNum" sz="quarter" idx="12"/>
          </p:nvPr>
        </p:nvSpPr>
        <p:spPr/>
        <p:txBody>
          <a:bodyPr/>
          <a:lstStyle/>
          <a:p>
            <a:pPr>
              <a:defRPr/>
            </a:pPr>
            <a:fld id="{45CF541D-4F39-41FD-A4B1-7105B773F28D}" type="slidenum">
              <a:rPr lang="en-US"/>
              <a:pPr>
                <a:defRPr/>
              </a:pPr>
              <a:t>14</a:t>
            </a:fld>
            <a:endParaRPr lang="en-US"/>
          </a:p>
        </p:txBody>
      </p:sp>
      <p:sp>
        <p:nvSpPr>
          <p:cNvPr id="2053" name="Text Box 4"/>
          <p:cNvSpPr txBox="1">
            <a:spLocks noChangeArrowheads="1"/>
          </p:cNvSpPr>
          <p:nvPr/>
        </p:nvSpPr>
        <p:spPr bwMode="auto">
          <a:xfrm>
            <a:off x="539750" y="1989138"/>
            <a:ext cx="3240088"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rPr>
              <a:t>Ekstraksi Data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z="2900" b="1" smtClean="0">
                <a:solidFill>
                  <a:schemeClr val="folHlink"/>
                </a:solidFill>
                <a:effectLst>
                  <a:outerShdw blurRad="38100" dist="38100" dir="2700000" algn="tl">
                    <a:srgbClr val="C0C0C0"/>
                  </a:outerShdw>
                </a:effectLst>
              </a:rPr>
              <a:t>Image Watermarking Quality</a:t>
            </a:r>
          </a:p>
        </p:txBody>
      </p:sp>
      <p:pic>
        <p:nvPicPr>
          <p:cNvPr id="18435" name="Picture 4" descr="1 512_lena_hitam">
            <a:hlinkClick r:id="" action="ppaction://noaction" highlightClick="1"/>
          </p:cNvPr>
          <p:cNvPicPr>
            <a:picLocks noChangeAspect="1" noChangeArrowheads="1"/>
          </p:cNvPicPr>
          <p:nvPr/>
        </p:nvPicPr>
        <p:blipFill>
          <a:blip r:embed="rId2">
            <a:grayscl/>
          </a:blip>
          <a:srcRect/>
          <a:stretch>
            <a:fillRect/>
          </a:stretch>
        </p:blipFill>
        <p:spPr bwMode="auto">
          <a:xfrm>
            <a:off x="381000" y="2438400"/>
            <a:ext cx="2057400" cy="2057400"/>
          </a:xfrm>
          <a:prstGeom prst="rect">
            <a:avLst/>
          </a:prstGeom>
          <a:noFill/>
          <a:ln w="9525">
            <a:solidFill>
              <a:schemeClr val="tx1"/>
            </a:solidFill>
            <a:miter lim="800000"/>
            <a:headEnd/>
            <a:tailEnd/>
          </a:ln>
        </p:spPr>
      </p:pic>
      <p:pic>
        <p:nvPicPr>
          <p:cNvPr id="18436" name="Picture 5" descr="lena512">
            <a:hlinkClick r:id="" action="ppaction://noaction" highlightClick="1"/>
          </p:cNvPr>
          <p:cNvPicPr>
            <a:picLocks noChangeAspect="1" noChangeArrowheads="1"/>
          </p:cNvPicPr>
          <p:nvPr/>
        </p:nvPicPr>
        <p:blipFill>
          <a:blip r:embed="rId3">
            <a:grayscl/>
          </a:blip>
          <a:srcRect/>
          <a:stretch>
            <a:fillRect/>
          </a:stretch>
        </p:blipFill>
        <p:spPr bwMode="auto">
          <a:xfrm>
            <a:off x="6019800" y="2438400"/>
            <a:ext cx="2057400" cy="2057400"/>
          </a:xfrm>
          <a:prstGeom prst="rect">
            <a:avLst/>
          </a:prstGeom>
          <a:noFill/>
          <a:ln w="9525">
            <a:solidFill>
              <a:schemeClr val="tx1"/>
            </a:solidFill>
            <a:miter lim="800000"/>
            <a:headEnd/>
            <a:tailEnd/>
          </a:ln>
        </p:spPr>
      </p:pic>
      <p:sp>
        <p:nvSpPr>
          <p:cNvPr id="18437" name="Text Box 6"/>
          <p:cNvSpPr txBox="1">
            <a:spLocks noChangeArrowheads="1"/>
          </p:cNvSpPr>
          <p:nvPr/>
        </p:nvSpPr>
        <p:spPr bwMode="auto">
          <a:xfrm>
            <a:off x="228600" y="4648200"/>
            <a:ext cx="2209800" cy="366713"/>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Host Image</a:t>
            </a:r>
          </a:p>
        </p:txBody>
      </p:sp>
      <p:sp>
        <p:nvSpPr>
          <p:cNvPr id="18438" name="Text Box 7"/>
          <p:cNvSpPr txBox="1">
            <a:spLocks noChangeArrowheads="1"/>
          </p:cNvSpPr>
          <p:nvPr/>
        </p:nvSpPr>
        <p:spPr bwMode="auto">
          <a:xfrm>
            <a:off x="5943600" y="4572000"/>
            <a:ext cx="2209800" cy="641350"/>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Watermarking Image</a:t>
            </a:r>
          </a:p>
        </p:txBody>
      </p:sp>
      <p:sp>
        <p:nvSpPr>
          <p:cNvPr id="18439" name="Text Box 9"/>
          <p:cNvSpPr txBox="1">
            <a:spLocks noChangeArrowheads="1"/>
          </p:cNvSpPr>
          <p:nvPr/>
        </p:nvSpPr>
        <p:spPr bwMode="auto">
          <a:xfrm>
            <a:off x="2667000" y="3124200"/>
            <a:ext cx="304800" cy="457200"/>
          </a:xfrm>
          <a:prstGeom prst="rect">
            <a:avLst/>
          </a:prstGeom>
          <a:noFill/>
          <a:ln w="28575" algn="ctr">
            <a:noFill/>
            <a:miter lim="800000"/>
            <a:headEnd type="none" w="sm" len="sm"/>
            <a:tailEnd type="none" w="sm" len="sm"/>
          </a:ln>
        </p:spPr>
        <p:txBody>
          <a:bodyPr>
            <a:spAutoFit/>
          </a:bodyPr>
          <a:lstStyle/>
          <a:p>
            <a:pPr algn="ctr">
              <a:spcBef>
                <a:spcPct val="50000"/>
              </a:spcBef>
            </a:pPr>
            <a:r>
              <a:rPr lang="en-US" sz="2400" b="1">
                <a:solidFill>
                  <a:schemeClr val="bg1"/>
                </a:solidFill>
              </a:rPr>
              <a:t>+</a:t>
            </a:r>
          </a:p>
        </p:txBody>
      </p:sp>
      <p:sp>
        <p:nvSpPr>
          <p:cNvPr id="18440" name="Text Box 11"/>
          <p:cNvSpPr txBox="1">
            <a:spLocks noChangeArrowheads="1"/>
          </p:cNvSpPr>
          <p:nvPr/>
        </p:nvSpPr>
        <p:spPr bwMode="auto">
          <a:xfrm>
            <a:off x="5029200" y="3124200"/>
            <a:ext cx="533400" cy="457200"/>
          </a:xfrm>
          <a:prstGeom prst="rect">
            <a:avLst/>
          </a:prstGeom>
          <a:noFill/>
          <a:ln w="28575" algn="ctr">
            <a:noFill/>
            <a:miter lim="800000"/>
            <a:headEnd type="none" w="sm" len="sm"/>
            <a:tailEnd type="none" w="sm" len="sm"/>
          </a:ln>
        </p:spPr>
        <p:txBody>
          <a:bodyPr>
            <a:spAutoFit/>
          </a:bodyPr>
          <a:lstStyle/>
          <a:p>
            <a:pPr algn="ctr">
              <a:spcBef>
                <a:spcPct val="50000"/>
              </a:spcBef>
            </a:pPr>
            <a:r>
              <a:rPr lang="en-US" sz="2400" b="1">
                <a:solidFill>
                  <a:schemeClr val="bg1"/>
                </a:solidFill>
              </a:rPr>
              <a:t>=</a:t>
            </a:r>
          </a:p>
        </p:txBody>
      </p:sp>
      <p:sp>
        <p:nvSpPr>
          <p:cNvPr id="18441" name="Text Box 12"/>
          <p:cNvSpPr txBox="1">
            <a:spLocks noChangeArrowheads="1"/>
          </p:cNvSpPr>
          <p:nvPr/>
        </p:nvSpPr>
        <p:spPr bwMode="auto">
          <a:xfrm>
            <a:off x="3276600" y="4267200"/>
            <a:ext cx="1371600" cy="641350"/>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Logo Image</a:t>
            </a:r>
          </a:p>
        </p:txBody>
      </p:sp>
      <p:pic>
        <p:nvPicPr>
          <p:cNvPr id="18442" name="Picture 13" descr="logo stttbaru"/>
          <p:cNvPicPr>
            <a:picLocks noChangeAspect="1" noChangeArrowheads="1"/>
          </p:cNvPicPr>
          <p:nvPr/>
        </p:nvPicPr>
        <p:blipFill>
          <a:blip r:embed="rId4">
            <a:grayscl/>
          </a:blip>
          <a:srcRect/>
          <a:stretch>
            <a:fillRect/>
          </a:stretch>
        </p:blipFill>
        <p:spPr bwMode="auto">
          <a:xfrm>
            <a:off x="3397250" y="2667000"/>
            <a:ext cx="140335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990600" y="307975"/>
            <a:ext cx="7696200" cy="1063625"/>
          </a:xfrm>
        </p:spPr>
        <p:txBody>
          <a:bodyPr/>
          <a:lstStyle/>
          <a:p>
            <a:pPr eaLnBrk="1" hangingPunct="1">
              <a:defRPr/>
            </a:pPr>
            <a:r>
              <a:rPr lang="en-US" sz="2900" b="1" smtClean="0">
                <a:solidFill>
                  <a:schemeClr val="folHlink"/>
                </a:solidFill>
                <a:effectLst>
                  <a:outerShdw blurRad="38100" dist="38100" dir="2700000" algn="tl">
                    <a:srgbClr val="C0C0C0"/>
                  </a:outerShdw>
                </a:effectLst>
              </a:rPr>
              <a:t>Extraction Image Watermarking Quality</a:t>
            </a:r>
          </a:p>
        </p:txBody>
      </p:sp>
      <p:sp>
        <p:nvSpPr>
          <p:cNvPr id="19459" name="Text Box 5"/>
          <p:cNvSpPr txBox="1">
            <a:spLocks noChangeArrowheads="1"/>
          </p:cNvSpPr>
          <p:nvPr/>
        </p:nvSpPr>
        <p:spPr bwMode="auto">
          <a:xfrm>
            <a:off x="3352800" y="4876800"/>
            <a:ext cx="2209800" cy="1328738"/>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Watermarking Image</a:t>
            </a:r>
          </a:p>
          <a:p>
            <a:pPr algn="ctr">
              <a:spcBef>
                <a:spcPct val="50000"/>
              </a:spcBef>
            </a:pPr>
            <a:r>
              <a:rPr lang="en-US" b="1"/>
              <a:t>PSNR = 37.5963 dB</a:t>
            </a:r>
          </a:p>
        </p:txBody>
      </p:sp>
      <p:pic>
        <p:nvPicPr>
          <p:cNvPr id="19460" name="Picture 6" descr="9a"/>
          <p:cNvPicPr>
            <a:picLocks noChangeAspect="1" noChangeArrowheads="1"/>
          </p:cNvPicPr>
          <p:nvPr/>
        </p:nvPicPr>
        <p:blipFill>
          <a:blip r:embed="rId2">
            <a:grayscl/>
          </a:blip>
          <a:srcRect/>
          <a:stretch>
            <a:fillRect/>
          </a:stretch>
        </p:blipFill>
        <p:spPr bwMode="auto">
          <a:xfrm>
            <a:off x="3505200" y="2743200"/>
            <a:ext cx="1981200" cy="1981200"/>
          </a:xfrm>
          <a:prstGeom prst="rect">
            <a:avLst/>
          </a:prstGeom>
          <a:noFill/>
          <a:ln w="9525">
            <a:solidFill>
              <a:schemeClr val="tx1"/>
            </a:solidFill>
            <a:miter lim="800000"/>
            <a:headEnd/>
            <a:tailEnd/>
          </a:ln>
        </p:spPr>
      </p:pic>
      <p:sp>
        <p:nvSpPr>
          <p:cNvPr id="19461" name="Text Box 8"/>
          <p:cNvSpPr txBox="1">
            <a:spLocks noChangeArrowheads="1"/>
          </p:cNvSpPr>
          <p:nvPr/>
        </p:nvSpPr>
        <p:spPr bwMode="auto">
          <a:xfrm>
            <a:off x="685800" y="4876800"/>
            <a:ext cx="1371600" cy="641350"/>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Logo Image</a:t>
            </a:r>
          </a:p>
        </p:txBody>
      </p:sp>
      <p:sp>
        <p:nvSpPr>
          <p:cNvPr id="19462" name="Text Box 10"/>
          <p:cNvSpPr txBox="1">
            <a:spLocks noChangeArrowheads="1"/>
          </p:cNvSpPr>
          <p:nvPr/>
        </p:nvSpPr>
        <p:spPr bwMode="auto">
          <a:xfrm>
            <a:off x="6400800" y="4953000"/>
            <a:ext cx="2209800" cy="779463"/>
          </a:xfrm>
          <a:prstGeom prst="rect">
            <a:avLst/>
          </a:prstGeom>
          <a:noFill/>
          <a:ln w="28575" algn="ctr">
            <a:noFill/>
            <a:miter lim="800000"/>
            <a:headEnd type="none" w="sm" len="sm"/>
            <a:tailEnd type="none" w="sm" len="sm"/>
          </a:ln>
        </p:spPr>
        <p:txBody>
          <a:bodyPr>
            <a:spAutoFit/>
          </a:bodyPr>
          <a:lstStyle/>
          <a:p>
            <a:pPr algn="ctr">
              <a:spcBef>
                <a:spcPct val="50000"/>
              </a:spcBef>
            </a:pPr>
            <a:r>
              <a:rPr lang="en-US" b="1"/>
              <a:t>Extraction Image</a:t>
            </a:r>
          </a:p>
          <a:p>
            <a:pPr algn="ctr">
              <a:spcBef>
                <a:spcPct val="50000"/>
              </a:spcBef>
            </a:pPr>
            <a:r>
              <a:rPr lang="en-US" b="1"/>
              <a:t>PSNR = 22.629 dB</a:t>
            </a:r>
          </a:p>
        </p:txBody>
      </p:sp>
      <p:sp>
        <p:nvSpPr>
          <p:cNvPr id="19463" name="Line 11"/>
          <p:cNvSpPr>
            <a:spLocks noChangeShapeType="1"/>
          </p:cNvSpPr>
          <p:nvPr/>
        </p:nvSpPr>
        <p:spPr bwMode="auto">
          <a:xfrm>
            <a:off x="5791200" y="3810000"/>
            <a:ext cx="838200" cy="0"/>
          </a:xfrm>
          <a:prstGeom prst="line">
            <a:avLst/>
          </a:prstGeom>
          <a:noFill/>
          <a:ln w="76200">
            <a:solidFill>
              <a:schemeClr val="tx1"/>
            </a:solidFill>
            <a:round/>
            <a:headEnd type="none" w="sm" len="sm"/>
            <a:tailEnd type="triangle" w="sm" len="sm"/>
          </a:ln>
        </p:spPr>
        <p:txBody>
          <a:bodyPr>
            <a:spAutoFit/>
          </a:bodyPr>
          <a:lstStyle/>
          <a:p>
            <a:endParaRPr lang="en-US"/>
          </a:p>
        </p:txBody>
      </p:sp>
      <p:pic>
        <p:nvPicPr>
          <p:cNvPr id="19464" name="Picture 12" descr="logo stttbaru"/>
          <p:cNvPicPr>
            <a:picLocks noChangeAspect="1" noChangeArrowheads="1"/>
          </p:cNvPicPr>
          <p:nvPr/>
        </p:nvPicPr>
        <p:blipFill>
          <a:blip r:embed="rId3">
            <a:grayscl/>
          </a:blip>
          <a:srcRect/>
          <a:stretch>
            <a:fillRect/>
          </a:stretch>
        </p:blipFill>
        <p:spPr bwMode="auto">
          <a:xfrm>
            <a:off x="685800" y="3048000"/>
            <a:ext cx="1403350" cy="1524000"/>
          </a:xfrm>
          <a:prstGeom prst="rect">
            <a:avLst/>
          </a:prstGeom>
          <a:noFill/>
          <a:ln w="9525">
            <a:noFill/>
            <a:miter lim="800000"/>
            <a:headEnd/>
            <a:tailEnd/>
          </a:ln>
        </p:spPr>
      </p:pic>
      <p:pic>
        <p:nvPicPr>
          <p:cNvPr id="19465" name="Picture 13" descr="logo stttbaru"/>
          <p:cNvPicPr>
            <a:picLocks noChangeAspect="1" noChangeArrowheads="1"/>
          </p:cNvPicPr>
          <p:nvPr/>
        </p:nvPicPr>
        <p:blipFill>
          <a:blip r:embed="rId3">
            <a:grayscl/>
          </a:blip>
          <a:srcRect/>
          <a:stretch>
            <a:fillRect/>
          </a:stretch>
        </p:blipFill>
        <p:spPr bwMode="auto">
          <a:xfrm>
            <a:off x="7086600" y="3048000"/>
            <a:ext cx="140335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Pendahuluan</a:t>
            </a:r>
          </a:p>
        </p:txBody>
      </p:sp>
      <p:sp>
        <p:nvSpPr>
          <p:cNvPr id="8195" name="Rectangle 3"/>
          <p:cNvSpPr>
            <a:spLocks noGrp="1" noChangeArrowheads="1"/>
          </p:cNvSpPr>
          <p:nvPr>
            <p:ph idx="1"/>
          </p:nvPr>
        </p:nvSpPr>
        <p:spPr/>
        <p:txBody>
          <a:bodyPr/>
          <a:lstStyle/>
          <a:p>
            <a:pPr eaLnBrk="1" hangingPunct="1"/>
            <a:r>
              <a:rPr lang="en-US" smtClean="0"/>
              <a:t>Steganography adalah Teknik menyembunyikan data rahasia di dalam media digital sehingga keberadaannya tidak diketahui orang.</a:t>
            </a:r>
          </a:p>
          <a:p>
            <a:pPr eaLnBrk="1" hangingPunct="1"/>
            <a:r>
              <a:rPr lang="en-US" smtClean="0"/>
              <a:t>Steganography membutuhkan 2 properti :</a:t>
            </a:r>
          </a:p>
          <a:p>
            <a:pPr lvl="1" eaLnBrk="1" hangingPunct="1"/>
            <a:r>
              <a:rPr lang="en-US" smtClean="0"/>
              <a:t>Media Penampung</a:t>
            </a:r>
          </a:p>
          <a:p>
            <a:pPr lvl="1" eaLnBrk="1" hangingPunct="1"/>
            <a:r>
              <a:rPr lang="en-US" smtClean="0"/>
              <a:t>Data yang akan disembunyikan</a:t>
            </a:r>
          </a:p>
        </p:txBody>
      </p:sp>
      <p:sp>
        <p:nvSpPr>
          <p:cNvPr id="6" name="Slide Number Placeholder 5"/>
          <p:cNvSpPr>
            <a:spLocks noGrp="1"/>
          </p:cNvSpPr>
          <p:nvPr>
            <p:ph type="sldNum" sz="quarter" idx="12"/>
          </p:nvPr>
        </p:nvSpPr>
        <p:spPr/>
        <p:txBody>
          <a:bodyPr/>
          <a:lstStyle/>
          <a:p>
            <a:pPr>
              <a:defRPr/>
            </a:pPr>
            <a:fld id="{D079B87A-F250-4AC0-A50B-DDD7DC995768}"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Pendahuluan</a:t>
            </a:r>
          </a:p>
        </p:txBody>
      </p:sp>
      <p:sp>
        <p:nvSpPr>
          <p:cNvPr id="9219" name="Rectangle 3"/>
          <p:cNvSpPr>
            <a:spLocks noGrp="1" noChangeArrowheads="1"/>
          </p:cNvSpPr>
          <p:nvPr>
            <p:ph idx="1"/>
          </p:nvPr>
        </p:nvSpPr>
        <p:spPr/>
        <p:txBody>
          <a:bodyPr/>
          <a:lstStyle/>
          <a:p>
            <a:pPr eaLnBrk="1" hangingPunct="1"/>
            <a:r>
              <a:rPr lang="en-US" smtClean="0"/>
              <a:t>Kegunaan Steganography :</a:t>
            </a:r>
          </a:p>
          <a:p>
            <a:pPr lvl="1" eaLnBrk="1" hangingPunct="1"/>
            <a:r>
              <a:rPr lang="en-US" smtClean="0"/>
              <a:t>Data Hiding, bertujuan untuk menyamarkan eksistensi (keberadaan) data rahasia sehingga sulit dideteksi.</a:t>
            </a:r>
          </a:p>
          <a:p>
            <a:pPr lvl="1" eaLnBrk="1" hangingPunct="1"/>
            <a:r>
              <a:rPr lang="en-US" smtClean="0"/>
              <a:t>Watermarking, bertujuan melindungi hak cipta suatu produk</a:t>
            </a:r>
          </a:p>
        </p:txBody>
      </p:sp>
      <p:sp>
        <p:nvSpPr>
          <p:cNvPr id="6" name="Slide Number Placeholder 5"/>
          <p:cNvSpPr>
            <a:spLocks noGrp="1"/>
          </p:cNvSpPr>
          <p:nvPr>
            <p:ph type="sldNum" sz="quarter" idx="12"/>
          </p:nvPr>
        </p:nvSpPr>
        <p:spPr/>
        <p:txBody>
          <a:bodyPr/>
          <a:lstStyle/>
          <a:p>
            <a:pPr>
              <a:defRPr/>
            </a:pPr>
            <a:fld id="{031BB698-71FA-4586-8A8C-3C8F77526628}"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Sejarah Steganography</a:t>
            </a:r>
          </a:p>
        </p:txBody>
      </p:sp>
      <p:sp>
        <p:nvSpPr>
          <p:cNvPr id="10243" name="Rectangle 3"/>
          <p:cNvSpPr>
            <a:spLocks noGrp="1" noChangeArrowheads="1"/>
          </p:cNvSpPr>
          <p:nvPr>
            <p:ph idx="1"/>
          </p:nvPr>
        </p:nvSpPr>
        <p:spPr/>
        <p:txBody>
          <a:bodyPr/>
          <a:lstStyle/>
          <a:p>
            <a:pPr eaLnBrk="1" hangingPunct="1">
              <a:lnSpc>
                <a:spcPct val="80000"/>
              </a:lnSpc>
            </a:pPr>
            <a:r>
              <a:rPr lang="en-US" sz="2400" smtClean="0"/>
              <a:t>Steganography sudah dikenal oleh bangsa Yunani.</a:t>
            </a:r>
          </a:p>
          <a:p>
            <a:pPr lvl="1" eaLnBrk="1" hangingPunct="1">
              <a:lnSpc>
                <a:spcPct val="80000"/>
              </a:lnSpc>
            </a:pPr>
            <a:r>
              <a:rPr lang="en-US" sz="2000" smtClean="0"/>
              <a:t>Penguasa Yunani dalam mengirimkan pesan rahasia menggunakan kepala budak atau prajurit sebagai media. Rambut budak dibotaki, lalu pesan rahasia ditulis pada kulit kepala budak. Ketika rambut budak tumbuh, budak tersebut diutus untuk membawa pesan rahasia di kepalanya.</a:t>
            </a:r>
          </a:p>
          <a:p>
            <a:pPr eaLnBrk="1" hangingPunct="1">
              <a:lnSpc>
                <a:spcPct val="80000"/>
              </a:lnSpc>
            </a:pPr>
            <a:r>
              <a:rPr lang="en-US" sz="2400" smtClean="0"/>
              <a:t>Bangsa Romawi mengenal steganography dengan menggunakan tinta tak tampak (</a:t>
            </a:r>
            <a:r>
              <a:rPr lang="en-US" sz="2400" i="1" smtClean="0"/>
              <a:t>invisible ink</a:t>
            </a:r>
            <a:r>
              <a:rPr lang="en-US" sz="2400" smtClean="0"/>
              <a:t>) untuk menuliskan pesan. </a:t>
            </a:r>
          </a:p>
          <a:p>
            <a:pPr lvl="1" eaLnBrk="1" hangingPunct="1">
              <a:lnSpc>
                <a:spcPct val="80000"/>
              </a:lnSpc>
            </a:pPr>
            <a:r>
              <a:rPr lang="en-US" sz="2000" smtClean="0"/>
              <a:t>Tinta tersebut dibuat dari campuran sari buah, susu dan cuka. Jika tinta digunakan untuk menulis maka tulisannya tidak tampak. Tulisan tersebut dapat di baca dengan cara memanaskan kertas tersebut</a:t>
            </a:r>
          </a:p>
        </p:txBody>
      </p:sp>
      <p:sp>
        <p:nvSpPr>
          <p:cNvPr id="6" name="Slide Number Placeholder 5"/>
          <p:cNvSpPr>
            <a:spLocks noGrp="1"/>
          </p:cNvSpPr>
          <p:nvPr>
            <p:ph type="sldNum" sz="quarter" idx="12"/>
          </p:nvPr>
        </p:nvSpPr>
        <p:spPr/>
        <p:txBody>
          <a:bodyPr/>
          <a:lstStyle/>
          <a:p>
            <a:pPr>
              <a:defRPr/>
            </a:pPr>
            <a:fld id="{47779AEF-7650-4A79-9610-B0DF97602BB0}"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id-ID" smtClean="0"/>
          </a:p>
        </p:txBody>
      </p:sp>
      <p:sp>
        <p:nvSpPr>
          <p:cNvPr id="11267" name="Rectangle 3"/>
          <p:cNvSpPr>
            <a:spLocks noGrp="1" noChangeArrowheads="1"/>
          </p:cNvSpPr>
          <p:nvPr>
            <p:ph type="body" idx="1"/>
          </p:nvPr>
        </p:nvSpPr>
        <p:spPr/>
        <p:txBody>
          <a:bodyPr/>
          <a:lstStyle/>
          <a:p>
            <a:pPr eaLnBrk="1" hangingPunct="1">
              <a:lnSpc>
                <a:spcPct val="90000"/>
              </a:lnSpc>
            </a:pPr>
            <a:r>
              <a:rPr lang="sv-SE" sz="2000" smtClean="0"/>
              <a:t>Seperti pesan yang pernah dikirimkan oleh mata-mata Jerman yang berbunyi :</a:t>
            </a:r>
            <a:endParaRPr lang="en-US" sz="2000" i="1" smtClean="0"/>
          </a:p>
          <a:p>
            <a:pPr algn="ctr" eaLnBrk="1" hangingPunct="1">
              <a:lnSpc>
                <a:spcPct val="90000"/>
              </a:lnSpc>
              <a:buFont typeface="Wingdings" pitchFamily="2" charset="2"/>
              <a:buNone/>
            </a:pPr>
            <a:r>
              <a:rPr lang="en-US" sz="2000" i="1" smtClean="0"/>
              <a:t>“Apparently neutral’s protest is thoroughly discounted and ignored. Isman hard hit. Blockade issue affects pretext for embargo on by-products, ejecting suets and vegetable oils”.</a:t>
            </a:r>
          </a:p>
          <a:p>
            <a:pPr algn="ctr" eaLnBrk="1" hangingPunct="1">
              <a:lnSpc>
                <a:spcPct val="90000"/>
              </a:lnSpc>
              <a:buFont typeface="Wingdings" pitchFamily="2" charset="2"/>
              <a:buNone/>
            </a:pPr>
            <a:endParaRPr lang="en-US" sz="2000" i="1" smtClean="0"/>
          </a:p>
          <a:p>
            <a:pPr algn="ctr" eaLnBrk="1" hangingPunct="1">
              <a:lnSpc>
                <a:spcPct val="90000"/>
              </a:lnSpc>
              <a:buFont typeface="Wingdings" pitchFamily="2" charset="2"/>
              <a:buNone/>
            </a:pPr>
            <a:endParaRPr lang="en-US" sz="2000" smtClean="0"/>
          </a:p>
          <a:p>
            <a:pPr eaLnBrk="1" hangingPunct="1">
              <a:lnSpc>
                <a:spcPct val="90000"/>
              </a:lnSpc>
            </a:pPr>
            <a:r>
              <a:rPr lang="en-US" sz="2000" smtClean="0"/>
              <a:t>Untuk memecahkan pesan ini, kita dapat mengambil </a:t>
            </a:r>
            <a:r>
              <a:rPr lang="en-US" sz="2000" b="1" smtClean="0"/>
              <a:t>huruf kedua dalam setiap kata</a:t>
            </a:r>
            <a:r>
              <a:rPr lang="en-US" sz="2000" smtClean="0"/>
              <a:t>, sehingga diperoleh pesan berikut :</a:t>
            </a:r>
            <a:endParaRPr lang="en-US" sz="2000" i="1" smtClean="0"/>
          </a:p>
          <a:p>
            <a:pPr algn="ctr" eaLnBrk="1" hangingPunct="1">
              <a:lnSpc>
                <a:spcPct val="90000"/>
              </a:lnSpc>
              <a:buFont typeface="Wingdings" pitchFamily="2" charset="2"/>
              <a:buNone/>
            </a:pPr>
            <a:r>
              <a:rPr lang="en-US" sz="2000" i="1" smtClean="0"/>
              <a:t>“Pershing sails from NY June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7" dur="500"/>
                                        <p:tgtEl>
                                          <p:spTgt spid="11267">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1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Kriteria Steganography</a:t>
            </a:r>
          </a:p>
        </p:txBody>
      </p:sp>
      <p:sp>
        <p:nvSpPr>
          <p:cNvPr id="12291" name="Rectangle 3"/>
          <p:cNvSpPr>
            <a:spLocks noGrp="1" noChangeArrowheads="1"/>
          </p:cNvSpPr>
          <p:nvPr>
            <p:ph idx="1"/>
          </p:nvPr>
        </p:nvSpPr>
        <p:spPr>
          <a:xfrm>
            <a:off x="457200" y="1981200"/>
            <a:ext cx="8229600" cy="4256088"/>
          </a:xfrm>
        </p:spPr>
        <p:txBody>
          <a:bodyPr/>
          <a:lstStyle/>
          <a:p>
            <a:pPr eaLnBrk="1" hangingPunct="1">
              <a:lnSpc>
                <a:spcPct val="80000"/>
              </a:lnSpc>
            </a:pPr>
            <a:r>
              <a:rPr lang="en-US" sz="2400" smtClean="0"/>
              <a:t>Media ataupun data yang disembunyikan bisa berupa teks,citra,audio maupun video.</a:t>
            </a:r>
          </a:p>
          <a:p>
            <a:pPr eaLnBrk="1" hangingPunct="1">
              <a:lnSpc>
                <a:spcPct val="80000"/>
              </a:lnSpc>
            </a:pPr>
            <a:r>
              <a:rPr lang="en-US" sz="2400" smtClean="0"/>
              <a:t>Kriteria yang harus diperhatikan dalam penyembunyian data :</a:t>
            </a:r>
          </a:p>
          <a:p>
            <a:pPr lvl="1" eaLnBrk="1" hangingPunct="1">
              <a:lnSpc>
                <a:spcPct val="80000"/>
              </a:lnSpc>
            </a:pPr>
            <a:r>
              <a:rPr lang="en-US" sz="2000" i="1" smtClean="0"/>
              <a:t>Fidelity</a:t>
            </a:r>
            <a:r>
              <a:rPr lang="en-US" sz="2000" smtClean="0"/>
              <a:t>, Mutu citra penampung tidak jauh berubah</a:t>
            </a:r>
          </a:p>
          <a:p>
            <a:pPr lvl="2" eaLnBrk="1" hangingPunct="1">
              <a:lnSpc>
                <a:spcPct val="80000"/>
              </a:lnSpc>
            </a:pPr>
            <a:r>
              <a:rPr lang="en-US" sz="1800" smtClean="0"/>
              <a:t>Setelah penambahan data rahasia, citra hasil steganography masih terlihat baik. Pengamat tidak mengetahui kalau di dalam citra tersebut terdapat data rahasia</a:t>
            </a:r>
          </a:p>
          <a:p>
            <a:pPr lvl="1" eaLnBrk="1" hangingPunct="1">
              <a:lnSpc>
                <a:spcPct val="80000"/>
              </a:lnSpc>
            </a:pPr>
            <a:r>
              <a:rPr lang="en-US" sz="2000" smtClean="0"/>
              <a:t>Robustness</a:t>
            </a:r>
          </a:p>
          <a:p>
            <a:pPr lvl="2" eaLnBrk="1" hangingPunct="1">
              <a:lnSpc>
                <a:spcPct val="80000"/>
              </a:lnSpc>
            </a:pPr>
            <a:r>
              <a:rPr lang="en-US" sz="1800" smtClean="0"/>
              <a:t>Data yang disembunyikan harus tahan (</a:t>
            </a:r>
            <a:r>
              <a:rPr lang="en-US" sz="1800" i="1" smtClean="0"/>
              <a:t>robust</a:t>
            </a:r>
            <a:r>
              <a:rPr lang="en-US" sz="1800" smtClean="0"/>
              <a:t>) terhadap berbagai operasi manipulasi yang dilakukan pada citra penampung, seperti pengubahan kontras,penajaman,kompresi,rotasi,zooming,croping,enkripsi, dsb.</a:t>
            </a:r>
          </a:p>
          <a:p>
            <a:pPr lvl="1" eaLnBrk="1" hangingPunct="1">
              <a:lnSpc>
                <a:spcPct val="80000"/>
              </a:lnSpc>
            </a:pPr>
            <a:r>
              <a:rPr lang="en-US" sz="2000" smtClean="0"/>
              <a:t>Recovery</a:t>
            </a:r>
          </a:p>
          <a:p>
            <a:pPr lvl="2" eaLnBrk="1" hangingPunct="1">
              <a:lnSpc>
                <a:spcPct val="80000"/>
              </a:lnSpc>
            </a:pPr>
            <a:r>
              <a:rPr lang="en-US" sz="1800" smtClean="0"/>
              <a:t>Data yang disembunyikan harus dapat diekstraksi kembali.</a:t>
            </a:r>
          </a:p>
        </p:txBody>
      </p:sp>
      <p:sp>
        <p:nvSpPr>
          <p:cNvPr id="6" name="Slide Number Placeholder 5"/>
          <p:cNvSpPr>
            <a:spLocks noGrp="1"/>
          </p:cNvSpPr>
          <p:nvPr>
            <p:ph type="sldNum" sz="quarter" idx="12"/>
          </p:nvPr>
        </p:nvSpPr>
        <p:spPr/>
        <p:txBody>
          <a:bodyPr/>
          <a:lstStyle/>
          <a:p>
            <a:pPr>
              <a:defRPr/>
            </a:pPr>
            <a:fld id="{6940CEC0-1B3B-46EE-A23D-6DE34FC71D3C}"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Teknik Penyembunyian Data</a:t>
            </a:r>
          </a:p>
        </p:txBody>
      </p:sp>
      <p:sp>
        <p:nvSpPr>
          <p:cNvPr id="13315" name="Rectangle 3"/>
          <p:cNvSpPr>
            <a:spLocks noGrp="1" noChangeArrowheads="1"/>
          </p:cNvSpPr>
          <p:nvPr>
            <p:ph idx="1"/>
          </p:nvPr>
        </p:nvSpPr>
        <p:spPr/>
        <p:txBody>
          <a:bodyPr/>
          <a:lstStyle/>
          <a:p>
            <a:pPr eaLnBrk="1" hangingPunct="1">
              <a:lnSpc>
                <a:spcPct val="80000"/>
              </a:lnSpc>
            </a:pPr>
            <a:r>
              <a:rPr lang="en-US" sz="2400" smtClean="0"/>
              <a:t>Penyembunyian data dilakukan dengan mengganti bit-bit data di dalam segmen citra dengan bit-bit data rahasia.</a:t>
            </a:r>
          </a:p>
          <a:p>
            <a:pPr eaLnBrk="1" hangingPunct="1">
              <a:lnSpc>
                <a:spcPct val="80000"/>
              </a:lnSpc>
            </a:pPr>
            <a:r>
              <a:rPr lang="en-US" sz="2400" smtClean="0"/>
              <a:t>Metode yang paling sederhana adalah metode adalah modifikasi LSB (</a:t>
            </a:r>
            <a:r>
              <a:rPr lang="en-US" sz="2400" i="1" smtClean="0"/>
              <a:t>Least Significant Bit Modification</a:t>
            </a:r>
            <a:r>
              <a:rPr lang="en-US" sz="2400" smtClean="0"/>
              <a:t>)</a:t>
            </a:r>
          </a:p>
          <a:p>
            <a:pPr eaLnBrk="1" hangingPunct="1">
              <a:lnSpc>
                <a:spcPct val="80000"/>
              </a:lnSpc>
            </a:pPr>
            <a:r>
              <a:rPr lang="en-US" sz="2400" smtClean="0"/>
              <a:t>Pada susunan bit di dalam sebuah </a:t>
            </a:r>
            <a:r>
              <a:rPr lang="en-US" sz="2400" i="1" smtClean="0"/>
              <a:t>byte</a:t>
            </a:r>
            <a:r>
              <a:rPr lang="en-US" sz="2400" smtClean="0"/>
              <a:t>   (1 byte = 8 bit), terdapat :</a:t>
            </a:r>
          </a:p>
          <a:p>
            <a:pPr lvl="1" eaLnBrk="1" hangingPunct="1">
              <a:lnSpc>
                <a:spcPct val="80000"/>
              </a:lnSpc>
            </a:pPr>
            <a:r>
              <a:rPr lang="en-US" sz="2000" smtClean="0"/>
              <a:t>MSB (Most Significant Bit), bit yang paling berarti</a:t>
            </a:r>
          </a:p>
          <a:p>
            <a:pPr lvl="1" eaLnBrk="1" hangingPunct="1">
              <a:lnSpc>
                <a:spcPct val="80000"/>
              </a:lnSpc>
            </a:pPr>
            <a:r>
              <a:rPr lang="en-US" sz="2000" smtClean="0"/>
              <a:t>LSB (Least Significant Bit), bit yang kurang berarti</a:t>
            </a:r>
          </a:p>
          <a:p>
            <a:pPr eaLnBrk="1" hangingPunct="1">
              <a:lnSpc>
                <a:spcPct val="80000"/>
              </a:lnSpc>
            </a:pPr>
            <a:r>
              <a:rPr lang="en-US" sz="2400" smtClean="0"/>
              <a:t>Contoh :</a:t>
            </a:r>
          </a:p>
          <a:p>
            <a:pPr lvl="1" eaLnBrk="1" hangingPunct="1">
              <a:lnSpc>
                <a:spcPct val="80000"/>
              </a:lnSpc>
            </a:pPr>
            <a:r>
              <a:rPr lang="en-US" sz="2000" smtClean="0">
                <a:solidFill>
                  <a:srgbClr val="FF0000"/>
                </a:solidFill>
              </a:rPr>
              <a:t>1</a:t>
            </a:r>
            <a:r>
              <a:rPr lang="en-US" sz="2000" smtClean="0"/>
              <a:t>101100</a:t>
            </a:r>
            <a:r>
              <a:rPr lang="en-US" sz="2000" smtClean="0">
                <a:solidFill>
                  <a:srgbClr val="00CC00"/>
                </a:solidFill>
              </a:rPr>
              <a:t>0</a:t>
            </a:r>
          </a:p>
          <a:p>
            <a:pPr lvl="2" eaLnBrk="1" hangingPunct="1">
              <a:lnSpc>
                <a:spcPct val="80000"/>
              </a:lnSpc>
            </a:pPr>
            <a:r>
              <a:rPr lang="en-US" sz="1800" i="1" smtClean="0">
                <a:solidFill>
                  <a:srgbClr val="FF0000"/>
                </a:solidFill>
              </a:rPr>
              <a:t>*merah = MSB</a:t>
            </a:r>
          </a:p>
          <a:p>
            <a:pPr lvl="2" eaLnBrk="1" hangingPunct="1">
              <a:lnSpc>
                <a:spcPct val="80000"/>
              </a:lnSpc>
            </a:pPr>
            <a:r>
              <a:rPr lang="en-US" sz="1800" i="1" smtClean="0">
                <a:solidFill>
                  <a:srgbClr val="00CC00"/>
                </a:solidFill>
              </a:rPr>
              <a:t>*hijau = LSB</a:t>
            </a:r>
          </a:p>
          <a:p>
            <a:pPr lvl="1" eaLnBrk="1" hangingPunct="1">
              <a:lnSpc>
                <a:spcPct val="80000"/>
              </a:lnSpc>
            </a:pPr>
            <a:endParaRPr lang="en-US" sz="2000" smtClean="0"/>
          </a:p>
        </p:txBody>
      </p:sp>
      <p:sp>
        <p:nvSpPr>
          <p:cNvPr id="6" name="Slide Number Placeholder 5"/>
          <p:cNvSpPr>
            <a:spLocks noGrp="1"/>
          </p:cNvSpPr>
          <p:nvPr>
            <p:ph type="sldNum" sz="quarter" idx="12"/>
          </p:nvPr>
        </p:nvSpPr>
        <p:spPr/>
        <p:txBody>
          <a:bodyPr/>
          <a:lstStyle/>
          <a:p>
            <a:pPr>
              <a:defRPr/>
            </a:pPr>
            <a:fld id="{A4E67443-37B3-4DED-896A-8C1C468FB9DA}"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Teknik Penyembunyian Data</a:t>
            </a:r>
          </a:p>
        </p:txBody>
      </p:sp>
      <p:sp>
        <p:nvSpPr>
          <p:cNvPr id="14339" name="Rectangle 3"/>
          <p:cNvSpPr>
            <a:spLocks noGrp="1" noChangeArrowheads="1"/>
          </p:cNvSpPr>
          <p:nvPr>
            <p:ph idx="1"/>
          </p:nvPr>
        </p:nvSpPr>
        <p:spPr>
          <a:xfrm>
            <a:off x="468313" y="1844675"/>
            <a:ext cx="8362950" cy="4327525"/>
          </a:xfrm>
        </p:spPr>
        <p:txBody>
          <a:bodyPr/>
          <a:lstStyle/>
          <a:p>
            <a:pPr eaLnBrk="1" hangingPunct="1">
              <a:lnSpc>
                <a:spcPct val="90000"/>
              </a:lnSpc>
            </a:pPr>
            <a:r>
              <a:rPr lang="en-US" smtClean="0"/>
              <a:t>Contoh:</a:t>
            </a:r>
          </a:p>
          <a:p>
            <a:pPr lvl="1" eaLnBrk="1" hangingPunct="1">
              <a:lnSpc>
                <a:spcPct val="90000"/>
              </a:lnSpc>
            </a:pPr>
            <a:r>
              <a:rPr lang="en-US" smtClean="0"/>
              <a:t>Data Penampung :</a:t>
            </a:r>
          </a:p>
          <a:p>
            <a:pPr lvl="2" eaLnBrk="1" hangingPunct="1">
              <a:lnSpc>
                <a:spcPct val="90000"/>
              </a:lnSpc>
            </a:pPr>
            <a:r>
              <a:rPr lang="en-US" smtClean="0"/>
              <a:t>Dalam byte = {10,10,14,21}</a:t>
            </a:r>
          </a:p>
          <a:p>
            <a:pPr lvl="2" eaLnBrk="1" hangingPunct="1">
              <a:lnSpc>
                <a:spcPct val="90000"/>
              </a:lnSpc>
            </a:pPr>
            <a:r>
              <a:rPr lang="en-US" smtClean="0"/>
              <a:t>Dalam bit = {0000101</a:t>
            </a:r>
            <a:r>
              <a:rPr lang="en-US" smtClean="0">
                <a:solidFill>
                  <a:srgbClr val="00CC00"/>
                </a:solidFill>
              </a:rPr>
              <a:t>0</a:t>
            </a:r>
            <a:r>
              <a:rPr lang="en-US" smtClean="0"/>
              <a:t>,0000101</a:t>
            </a:r>
            <a:r>
              <a:rPr lang="en-US" smtClean="0">
                <a:solidFill>
                  <a:srgbClr val="00CC00"/>
                </a:solidFill>
              </a:rPr>
              <a:t>0</a:t>
            </a:r>
            <a:r>
              <a:rPr lang="en-US" smtClean="0"/>
              <a:t>,0000111</a:t>
            </a:r>
            <a:r>
              <a:rPr lang="en-US" smtClean="0">
                <a:solidFill>
                  <a:srgbClr val="00CC00"/>
                </a:solidFill>
              </a:rPr>
              <a:t>0</a:t>
            </a:r>
            <a:r>
              <a:rPr lang="en-US" smtClean="0"/>
              <a:t>, 0001010</a:t>
            </a:r>
            <a:r>
              <a:rPr lang="en-US" smtClean="0">
                <a:solidFill>
                  <a:srgbClr val="00CC00"/>
                </a:solidFill>
              </a:rPr>
              <a:t>1</a:t>
            </a:r>
            <a:r>
              <a:rPr lang="en-US" smtClean="0"/>
              <a:t>}</a:t>
            </a:r>
          </a:p>
          <a:p>
            <a:pPr lvl="1" eaLnBrk="1" hangingPunct="1">
              <a:lnSpc>
                <a:spcPct val="90000"/>
              </a:lnSpc>
            </a:pPr>
            <a:r>
              <a:rPr lang="en-US" smtClean="0"/>
              <a:t>Data rahasia : 14 (dalam bit : </a:t>
            </a:r>
            <a:r>
              <a:rPr lang="en-US" smtClean="0">
                <a:solidFill>
                  <a:srgbClr val="FF0000"/>
                </a:solidFill>
              </a:rPr>
              <a:t>1110</a:t>
            </a:r>
            <a:r>
              <a:rPr lang="en-US" smtClean="0"/>
              <a:t>)</a:t>
            </a:r>
          </a:p>
          <a:p>
            <a:pPr lvl="1" eaLnBrk="1" hangingPunct="1">
              <a:lnSpc>
                <a:spcPct val="90000"/>
              </a:lnSpc>
            </a:pPr>
            <a:r>
              <a:rPr lang="en-US" smtClean="0"/>
              <a:t>Hasil Steganography :</a:t>
            </a:r>
          </a:p>
          <a:p>
            <a:pPr lvl="2" eaLnBrk="1" hangingPunct="1">
              <a:lnSpc>
                <a:spcPct val="90000"/>
              </a:lnSpc>
            </a:pPr>
            <a:r>
              <a:rPr lang="en-US" smtClean="0"/>
              <a:t>Dalam bit = {0000101</a:t>
            </a:r>
            <a:r>
              <a:rPr lang="en-US" smtClean="0">
                <a:solidFill>
                  <a:srgbClr val="FF0000"/>
                </a:solidFill>
              </a:rPr>
              <a:t>1</a:t>
            </a:r>
            <a:r>
              <a:rPr lang="en-US" smtClean="0"/>
              <a:t>,0000101</a:t>
            </a:r>
            <a:r>
              <a:rPr lang="en-US" smtClean="0">
                <a:solidFill>
                  <a:srgbClr val="FF0000"/>
                </a:solidFill>
              </a:rPr>
              <a:t>1</a:t>
            </a:r>
            <a:r>
              <a:rPr lang="en-US" smtClean="0"/>
              <a:t>,0000111</a:t>
            </a:r>
            <a:r>
              <a:rPr lang="en-US" smtClean="0">
                <a:solidFill>
                  <a:srgbClr val="FF0000"/>
                </a:solidFill>
              </a:rPr>
              <a:t>1</a:t>
            </a:r>
            <a:r>
              <a:rPr lang="en-US" smtClean="0"/>
              <a:t>, 0001010</a:t>
            </a:r>
            <a:r>
              <a:rPr lang="en-US" smtClean="0">
                <a:solidFill>
                  <a:srgbClr val="FF0000"/>
                </a:solidFill>
              </a:rPr>
              <a:t>0</a:t>
            </a:r>
            <a:r>
              <a:rPr lang="en-US" smtClean="0"/>
              <a:t>}</a:t>
            </a:r>
          </a:p>
          <a:p>
            <a:pPr lvl="2" eaLnBrk="1" hangingPunct="1">
              <a:lnSpc>
                <a:spcPct val="90000"/>
              </a:lnSpc>
            </a:pPr>
            <a:r>
              <a:rPr lang="en-US" smtClean="0"/>
              <a:t>Dalam byte = {11, 11, 15, 20}</a:t>
            </a:r>
          </a:p>
          <a:p>
            <a:pPr lvl="2" eaLnBrk="1" hangingPunct="1">
              <a:lnSpc>
                <a:spcPct val="90000"/>
              </a:lnSpc>
            </a:pPr>
            <a:endParaRPr lang="en-US" smtClean="0"/>
          </a:p>
        </p:txBody>
      </p:sp>
      <p:sp>
        <p:nvSpPr>
          <p:cNvPr id="6" name="Slide Number Placeholder 5"/>
          <p:cNvSpPr>
            <a:spLocks noGrp="1"/>
          </p:cNvSpPr>
          <p:nvPr>
            <p:ph type="sldNum" sz="quarter" idx="12"/>
          </p:nvPr>
        </p:nvSpPr>
        <p:spPr/>
        <p:txBody>
          <a:bodyPr/>
          <a:lstStyle/>
          <a:p>
            <a:pPr>
              <a:defRPr/>
            </a:pPr>
            <a:fld id="{C6A242A2-BC73-4C14-BBA4-7F7AC2F1BD9E}"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Bilangan</a:t>
            </a:r>
            <a:r>
              <a:rPr lang="en-US" dirty="0" smtClean="0"/>
              <a:t> </a:t>
            </a:r>
            <a:r>
              <a:rPr lang="en-US" dirty="0" err="1" smtClean="0"/>
              <a:t>acak</a:t>
            </a:r>
            <a:r>
              <a:rPr lang="en-US" dirty="0" smtClean="0"/>
              <a:t> </a:t>
            </a:r>
            <a:r>
              <a:rPr lang="en-US" dirty="0" err="1" smtClean="0"/>
              <a:t>dibangkitkan</a:t>
            </a:r>
            <a:r>
              <a:rPr lang="en-US" dirty="0" smtClean="0"/>
              <a:t> </a:t>
            </a:r>
            <a:r>
              <a:rPr lang="en-US" dirty="0" err="1" smtClean="0"/>
              <a:t>dengan</a:t>
            </a:r>
            <a:r>
              <a:rPr lang="en-US" dirty="0" smtClean="0"/>
              <a:t>  </a:t>
            </a:r>
            <a:r>
              <a:rPr lang="en-US" i="1" dirty="0" smtClean="0"/>
              <a:t>pseudo-random- number </a:t>
            </a:r>
            <a:r>
              <a:rPr lang="en-US" i="1" dirty="0" smtClean="0"/>
              <a:t>–generator </a:t>
            </a:r>
            <a:r>
              <a:rPr lang="en-US" dirty="0" smtClean="0"/>
              <a:t>(</a:t>
            </a:r>
            <a:r>
              <a:rPr lang="en-US" dirty="0" smtClean="0"/>
              <a:t>PRNG). </a:t>
            </a:r>
            <a:r>
              <a:rPr lang="en-US" dirty="0" smtClean="0"/>
              <a:t> PRNG </a:t>
            </a:r>
            <a:r>
              <a:rPr lang="en-US" dirty="0" err="1" smtClean="0"/>
              <a:t>menggunakan</a:t>
            </a:r>
            <a:r>
              <a:rPr lang="en-US" dirty="0" smtClean="0"/>
              <a:t> </a:t>
            </a:r>
            <a:r>
              <a:rPr lang="en-US" dirty="0" err="1" smtClean="0"/>
              <a:t>kunci</a:t>
            </a:r>
            <a:r>
              <a:rPr lang="en-US" dirty="0" smtClean="0"/>
              <a:t> </a:t>
            </a:r>
            <a:r>
              <a:rPr lang="en-US" dirty="0" err="1" smtClean="0"/>
              <a:t>rahasia</a:t>
            </a:r>
            <a:r>
              <a:rPr lang="en-US" dirty="0" smtClean="0"/>
              <a:t> </a:t>
            </a:r>
            <a:r>
              <a:rPr lang="en-US" dirty="0" err="1" smtClean="0"/>
              <a:t>untuk</a:t>
            </a:r>
            <a:r>
              <a:rPr lang="en-US" dirty="0" smtClean="0"/>
              <a:t> </a:t>
            </a:r>
            <a:r>
              <a:rPr lang="en-US" dirty="0" err="1" smtClean="0"/>
              <a:t>membangkitkan</a:t>
            </a:r>
            <a:r>
              <a:rPr lang="en-US" dirty="0" smtClean="0"/>
              <a:t> </a:t>
            </a:r>
            <a:r>
              <a:rPr lang="en-US" dirty="0" err="1" smtClean="0"/>
              <a:t>posisi</a:t>
            </a:r>
            <a:r>
              <a:rPr lang="en-US" dirty="0" smtClean="0"/>
              <a:t>  </a:t>
            </a:r>
            <a:r>
              <a:rPr lang="en-US" dirty="0" smtClean="0"/>
              <a:t>pixel yang </a:t>
            </a:r>
            <a:r>
              <a:rPr lang="en-US" dirty="0" err="1" smtClean="0"/>
              <a:t>akan</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menyembunyikan</a:t>
            </a:r>
            <a:r>
              <a:rPr lang="en-US" dirty="0" smtClean="0"/>
              <a:t> </a:t>
            </a:r>
            <a:r>
              <a:rPr lang="en-US" dirty="0" smtClean="0"/>
              <a:t>bit-bit.</a:t>
            </a:r>
          </a:p>
          <a:p>
            <a:pPr>
              <a:buNone/>
            </a:pPr>
            <a:endParaRPr lang="en-US" dirty="0" smtClean="0"/>
          </a:p>
          <a:p>
            <a:pPr algn="ctr">
              <a:buNone/>
            </a:pPr>
            <a:r>
              <a:rPr lang="en-US" dirty="0" err="1" smtClean="0"/>
              <a:t>Z</a:t>
            </a:r>
            <a:r>
              <a:rPr lang="en-US" sz="1800" dirty="0" err="1" smtClean="0"/>
              <a:t>i</a:t>
            </a:r>
            <a:r>
              <a:rPr lang="en-US" dirty="0" smtClean="0"/>
              <a:t> = (3Z</a:t>
            </a:r>
            <a:r>
              <a:rPr lang="en-US" sz="1800" dirty="0" smtClean="0"/>
              <a:t>i-1</a:t>
            </a:r>
            <a:r>
              <a:rPr lang="en-US" dirty="0" smtClean="0"/>
              <a:t>  +  15) mod 30,   </a:t>
            </a:r>
            <a:r>
              <a:rPr lang="en-US" dirty="0" err="1" smtClean="0"/>
              <a:t>dengan</a:t>
            </a:r>
            <a:r>
              <a:rPr lang="en-US" dirty="0" smtClean="0"/>
              <a:t> Z0 = 1 </a:t>
            </a:r>
            <a:endParaRPr lang="en-US" dirty="0"/>
          </a:p>
        </p:txBody>
      </p:sp>
      <p:sp>
        <p:nvSpPr>
          <p:cNvPr id="4" name="Date Placeholder 3"/>
          <p:cNvSpPr>
            <a:spLocks noGrp="1"/>
          </p:cNvSpPr>
          <p:nvPr>
            <p:ph type="dt" sz="half" idx="10"/>
          </p:nvPr>
        </p:nvSpPr>
        <p:spPr/>
        <p:txBody>
          <a:bodyPr/>
          <a:lstStyle/>
          <a:p>
            <a:pPr>
              <a:defRPr/>
            </a:pPr>
            <a:r>
              <a:rPr lang="en-US" smtClean="0"/>
              <a:t>EMD</a:t>
            </a:r>
            <a:endParaRPr lang="en-US"/>
          </a:p>
        </p:txBody>
      </p:sp>
      <p:sp>
        <p:nvSpPr>
          <p:cNvPr id="5" name="Footer Placeholder 4"/>
          <p:cNvSpPr>
            <a:spLocks noGrp="1"/>
          </p:cNvSpPr>
          <p:nvPr>
            <p:ph type="ftr" sz="quarter" idx="11"/>
          </p:nvPr>
        </p:nvSpPr>
        <p:spPr/>
        <p:txBody>
          <a:bodyPr/>
          <a:lstStyle/>
          <a:p>
            <a:pPr>
              <a:defRPr/>
            </a:pPr>
            <a:r>
              <a:rPr lang="en-US" smtClean="0"/>
              <a:t>Image Processing</a:t>
            </a:r>
            <a:endParaRPr lang="en-US"/>
          </a:p>
        </p:txBody>
      </p:sp>
      <p:sp>
        <p:nvSpPr>
          <p:cNvPr id="6" name="Slide Number Placeholder 5"/>
          <p:cNvSpPr>
            <a:spLocks noGrp="1"/>
          </p:cNvSpPr>
          <p:nvPr>
            <p:ph type="sldNum" sz="quarter" idx="12"/>
          </p:nvPr>
        </p:nvSpPr>
        <p:spPr/>
        <p:txBody>
          <a:bodyPr/>
          <a:lstStyle/>
          <a:p>
            <a:pPr>
              <a:defRPr/>
            </a:pPr>
            <a:fld id="{53C2FFA3-0091-453C-A59E-36D8FE238593}"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3238</TotalTime>
  <Words>674</Words>
  <Application>Microsoft Office PowerPoint</Application>
  <PresentationFormat>On-screen Show (4:3)</PresentationFormat>
  <Paragraphs>110</Paragraphs>
  <Slides>16</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Flow</vt:lpstr>
      <vt:lpstr>Visio</vt:lpstr>
      <vt:lpstr>Steganography</vt:lpstr>
      <vt:lpstr>Pendahuluan</vt:lpstr>
      <vt:lpstr>Pendahuluan</vt:lpstr>
      <vt:lpstr>Sejarah Steganography</vt:lpstr>
      <vt:lpstr>Slide 5</vt:lpstr>
      <vt:lpstr>Kriteria Steganography</vt:lpstr>
      <vt:lpstr>Teknik Penyembunyian Data</vt:lpstr>
      <vt:lpstr>Teknik Penyembunyian Data</vt:lpstr>
      <vt:lpstr>Slide 9</vt:lpstr>
      <vt:lpstr>Watermarking</vt:lpstr>
      <vt:lpstr>Watermarking</vt:lpstr>
      <vt:lpstr>Perbedaan Watermarking &amp; Steganography</vt:lpstr>
      <vt:lpstr>Steganography dengan Transformsi Wavelet</vt:lpstr>
      <vt:lpstr>Steganography dengan Transformsi Wavelet</vt:lpstr>
      <vt:lpstr>Image Watermarking Quality</vt:lpstr>
      <vt:lpstr>Extraction Image Watermarking Quality</vt:lpstr>
    </vt:vector>
  </TitlesOfParts>
  <Company>IF STTTelkom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Jaringan Multimedia</dc:title>
  <dc:creator>Muhammad Iqbal</dc:creator>
  <cp:lastModifiedBy>ana</cp:lastModifiedBy>
  <cp:revision>102</cp:revision>
  <dcterms:created xsi:type="dcterms:W3CDTF">2004-09-11T07:10:02Z</dcterms:created>
  <dcterms:modified xsi:type="dcterms:W3CDTF">2013-12-11T02:13:26Z</dcterms:modified>
</cp:coreProperties>
</file>