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7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73" r:id="rId17"/>
    <p:sldId id="264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20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29A66-83A1-49E6-98AD-379DF8A080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67F79C6-D98E-46D3-A5E3-4C152388856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sejarah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menimbulkan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rasa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senasib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seperjuangan</a:t>
          </a:r>
          <a:endParaRPr lang="en-US" sz="2400" dirty="0">
            <a:solidFill>
              <a:schemeClr val="bg2"/>
            </a:solidFill>
          </a:endParaRPr>
        </a:p>
      </dgm:t>
    </dgm:pt>
    <dgm:pt modelId="{11275334-C46C-47DA-8E02-2A15D7148381}" type="parTrans" cxnId="{6377F8B1-1FA0-451B-9DCA-28149CF7D1F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053DD636-F699-42E3-8220-033B0AD101DF}" type="sibTrans" cxnId="{6377F8B1-1FA0-451B-9DCA-28149CF7D1F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EBC6B3B1-6325-401F-8F0F-86F33581C9B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Keinginan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bersatu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dinyatakan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Sumpah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Pemuda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tanggal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28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Oktober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1928</a:t>
          </a:r>
          <a:endParaRPr lang="en-US" sz="2400" dirty="0">
            <a:solidFill>
              <a:schemeClr val="bg2"/>
            </a:solidFill>
          </a:endParaRPr>
        </a:p>
      </dgm:t>
    </dgm:pt>
    <dgm:pt modelId="{CA1854C4-2A46-45E2-83F9-41D81F0B0D55}" type="parTrans" cxnId="{717B0CD3-D174-454B-B3ED-BC3B5776B99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E7504E3F-2B57-416B-8E93-374E7F406BA8}" type="sibTrans" cxnId="{717B0CD3-D174-454B-B3ED-BC3B5776B99C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3747C601-9413-4204-9D8D-1892810FC44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Rasa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cinta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tanah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air di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dibuktikan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perjuangan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merebut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menegakkan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mengisi</a:t>
          </a:r>
          <a:r>
            <a:rPr lang="en-US" sz="24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kemerdekaan</a:t>
          </a:r>
          <a:endParaRPr lang="en-US" sz="2400" dirty="0">
            <a:solidFill>
              <a:schemeClr val="bg2"/>
            </a:solidFill>
          </a:endParaRPr>
        </a:p>
      </dgm:t>
    </dgm:pt>
    <dgm:pt modelId="{CCEBABBC-C9BA-4C51-A907-22D4051C3C93}" type="parTrans" cxnId="{FEB7A77D-1472-42FC-B5C7-CC678899386D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BBD44F8B-2358-4B8C-BBF8-EA28CF5CB9A0}" type="sibTrans" cxnId="{FEB7A77D-1472-42FC-B5C7-CC678899386D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ABD182C8-F5F7-4C61-AABA-C1EDB1123295}" type="pres">
      <dgm:prSet presAssocID="{46829A66-83A1-49E6-98AD-379DF8A08010}" presName="linearFlow" presStyleCnt="0">
        <dgm:presLayoutVars>
          <dgm:dir/>
          <dgm:resizeHandles val="exact"/>
        </dgm:presLayoutVars>
      </dgm:prSet>
      <dgm:spPr/>
    </dgm:pt>
    <dgm:pt modelId="{4C98C6AE-7367-40E7-A9ED-6B691428892A}" type="pres">
      <dgm:prSet presAssocID="{967F79C6-D98E-46D3-A5E3-4C152388856D}" presName="composite" presStyleCnt="0"/>
      <dgm:spPr/>
    </dgm:pt>
    <dgm:pt modelId="{2E658C5A-4E36-4CDD-B2AC-610BA9BC07A3}" type="pres">
      <dgm:prSet presAssocID="{967F79C6-D98E-46D3-A5E3-4C152388856D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B0D26E5-D92E-4DAE-9F97-E9B55DB9E7E2}" type="pres">
      <dgm:prSet presAssocID="{967F79C6-D98E-46D3-A5E3-4C15238885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77A8-D575-4088-B64C-2BED64C0D96A}" type="pres">
      <dgm:prSet presAssocID="{053DD636-F699-42E3-8220-033B0AD101DF}" presName="spacing" presStyleCnt="0"/>
      <dgm:spPr/>
    </dgm:pt>
    <dgm:pt modelId="{8D88DBD6-BAA3-4CB6-8383-373231F0763D}" type="pres">
      <dgm:prSet presAssocID="{EBC6B3B1-6325-401F-8F0F-86F33581C9B2}" presName="composite" presStyleCnt="0"/>
      <dgm:spPr/>
    </dgm:pt>
    <dgm:pt modelId="{53A86B11-EC6C-4F63-A33C-052C2357365C}" type="pres">
      <dgm:prSet presAssocID="{EBC6B3B1-6325-401F-8F0F-86F33581C9B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DA4A154-C02D-4092-9A2C-CC9837E02212}" type="pres">
      <dgm:prSet presAssocID="{EBC6B3B1-6325-401F-8F0F-86F33581C9B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4D55D-FD58-45B3-9BAE-9ACDB42AA4D7}" type="pres">
      <dgm:prSet presAssocID="{E7504E3F-2B57-416B-8E93-374E7F406BA8}" presName="spacing" presStyleCnt="0"/>
      <dgm:spPr/>
    </dgm:pt>
    <dgm:pt modelId="{702B5880-0A06-4011-B689-D12A95AA9B90}" type="pres">
      <dgm:prSet presAssocID="{3747C601-9413-4204-9D8D-1892810FC449}" presName="composite" presStyleCnt="0"/>
      <dgm:spPr/>
    </dgm:pt>
    <dgm:pt modelId="{9985EA1E-FB4D-4732-B96D-9A655EA74CCF}" type="pres">
      <dgm:prSet presAssocID="{3747C601-9413-4204-9D8D-1892810FC44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CF185E3-7439-4EDF-9DC3-710B18FDAA43}" type="pres">
      <dgm:prSet presAssocID="{3747C601-9413-4204-9D8D-1892810FC44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7B0CD3-D174-454B-B3ED-BC3B5776B99C}" srcId="{46829A66-83A1-49E6-98AD-379DF8A08010}" destId="{EBC6B3B1-6325-401F-8F0F-86F33581C9B2}" srcOrd="1" destOrd="0" parTransId="{CA1854C4-2A46-45E2-83F9-41D81F0B0D55}" sibTransId="{E7504E3F-2B57-416B-8E93-374E7F406BA8}"/>
    <dgm:cxn modelId="{6377F8B1-1FA0-451B-9DCA-28149CF7D1FC}" srcId="{46829A66-83A1-49E6-98AD-379DF8A08010}" destId="{967F79C6-D98E-46D3-A5E3-4C152388856D}" srcOrd="0" destOrd="0" parTransId="{11275334-C46C-47DA-8E02-2A15D7148381}" sibTransId="{053DD636-F699-42E3-8220-033B0AD101DF}"/>
    <dgm:cxn modelId="{2AE9630E-066F-47AD-9866-9B40B0F45F3D}" type="presOf" srcId="{46829A66-83A1-49E6-98AD-379DF8A08010}" destId="{ABD182C8-F5F7-4C61-AABA-C1EDB1123295}" srcOrd="0" destOrd="0" presId="urn:microsoft.com/office/officeart/2005/8/layout/vList3"/>
    <dgm:cxn modelId="{FEB7A77D-1472-42FC-B5C7-CC678899386D}" srcId="{46829A66-83A1-49E6-98AD-379DF8A08010}" destId="{3747C601-9413-4204-9D8D-1892810FC449}" srcOrd="2" destOrd="0" parTransId="{CCEBABBC-C9BA-4C51-A907-22D4051C3C93}" sibTransId="{BBD44F8B-2358-4B8C-BBF8-EA28CF5CB9A0}"/>
    <dgm:cxn modelId="{0E7EA637-3006-43E6-B8B7-C9E7179DCE1F}" type="presOf" srcId="{3747C601-9413-4204-9D8D-1892810FC449}" destId="{1CF185E3-7439-4EDF-9DC3-710B18FDAA43}" srcOrd="0" destOrd="0" presId="urn:microsoft.com/office/officeart/2005/8/layout/vList3"/>
    <dgm:cxn modelId="{32495B36-6FFC-4E7F-9533-EB6C12237EB8}" type="presOf" srcId="{967F79C6-D98E-46D3-A5E3-4C152388856D}" destId="{6B0D26E5-D92E-4DAE-9F97-E9B55DB9E7E2}" srcOrd="0" destOrd="0" presId="urn:microsoft.com/office/officeart/2005/8/layout/vList3"/>
    <dgm:cxn modelId="{03FF8FFA-B5DD-4F98-A670-49300FE5F669}" type="presOf" srcId="{EBC6B3B1-6325-401F-8F0F-86F33581C9B2}" destId="{1DA4A154-C02D-4092-9A2C-CC9837E02212}" srcOrd="0" destOrd="0" presId="urn:microsoft.com/office/officeart/2005/8/layout/vList3"/>
    <dgm:cxn modelId="{BFEDF5CD-A8F0-4AA0-8B32-8A8DDC1CCF8D}" type="presParOf" srcId="{ABD182C8-F5F7-4C61-AABA-C1EDB1123295}" destId="{4C98C6AE-7367-40E7-A9ED-6B691428892A}" srcOrd="0" destOrd="0" presId="urn:microsoft.com/office/officeart/2005/8/layout/vList3"/>
    <dgm:cxn modelId="{E8E152BB-4CD5-477D-BE7C-5ED7398D4804}" type="presParOf" srcId="{4C98C6AE-7367-40E7-A9ED-6B691428892A}" destId="{2E658C5A-4E36-4CDD-B2AC-610BA9BC07A3}" srcOrd="0" destOrd="0" presId="urn:microsoft.com/office/officeart/2005/8/layout/vList3"/>
    <dgm:cxn modelId="{9726580C-5420-4B53-A803-C2E460454B4F}" type="presParOf" srcId="{4C98C6AE-7367-40E7-A9ED-6B691428892A}" destId="{6B0D26E5-D92E-4DAE-9F97-E9B55DB9E7E2}" srcOrd="1" destOrd="0" presId="urn:microsoft.com/office/officeart/2005/8/layout/vList3"/>
    <dgm:cxn modelId="{E14A0276-D7D9-43BB-9123-1CD98AB57A54}" type="presParOf" srcId="{ABD182C8-F5F7-4C61-AABA-C1EDB1123295}" destId="{B8F677A8-D575-4088-B64C-2BED64C0D96A}" srcOrd="1" destOrd="0" presId="urn:microsoft.com/office/officeart/2005/8/layout/vList3"/>
    <dgm:cxn modelId="{BC1D4A0E-A31B-4A02-BA67-068847FE962C}" type="presParOf" srcId="{ABD182C8-F5F7-4C61-AABA-C1EDB1123295}" destId="{8D88DBD6-BAA3-4CB6-8383-373231F0763D}" srcOrd="2" destOrd="0" presId="urn:microsoft.com/office/officeart/2005/8/layout/vList3"/>
    <dgm:cxn modelId="{AED7AF66-A9D6-45A0-9381-BAE0F48CCE1E}" type="presParOf" srcId="{8D88DBD6-BAA3-4CB6-8383-373231F0763D}" destId="{53A86B11-EC6C-4F63-A33C-052C2357365C}" srcOrd="0" destOrd="0" presId="urn:microsoft.com/office/officeart/2005/8/layout/vList3"/>
    <dgm:cxn modelId="{D3CBF9A7-B3FE-444C-A57E-85DDC5B27F89}" type="presParOf" srcId="{8D88DBD6-BAA3-4CB6-8383-373231F0763D}" destId="{1DA4A154-C02D-4092-9A2C-CC9837E02212}" srcOrd="1" destOrd="0" presId="urn:microsoft.com/office/officeart/2005/8/layout/vList3"/>
    <dgm:cxn modelId="{E2ECD27B-6E17-4E7C-9DCC-CEFFAFF141DF}" type="presParOf" srcId="{ABD182C8-F5F7-4C61-AABA-C1EDB1123295}" destId="{A094D55D-FD58-45B3-9BAE-9ACDB42AA4D7}" srcOrd="3" destOrd="0" presId="urn:microsoft.com/office/officeart/2005/8/layout/vList3"/>
    <dgm:cxn modelId="{EE8E29BC-4AA3-40B7-889C-8693D41EAE34}" type="presParOf" srcId="{ABD182C8-F5F7-4C61-AABA-C1EDB1123295}" destId="{702B5880-0A06-4011-B689-D12A95AA9B90}" srcOrd="4" destOrd="0" presId="urn:microsoft.com/office/officeart/2005/8/layout/vList3"/>
    <dgm:cxn modelId="{4121B78B-EC24-438D-937F-9A53ADBE8E54}" type="presParOf" srcId="{702B5880-0A06-4011-B689-D12A95AA9B90}" destId="{9985EA1E-FB4D-4732-B96D-9A655EA74CCF}" srcOrd="0" destOrd="0" presId="urn:microsoft.com/office/officeart/2005/8/layout/vList3"/>
    <dgm:cxn modelId="{439575F7-93EF-45C5-AF31-11FC614A248C}" type="presParOf" srcId="{702B5880-0A06-4011-B689-D12A95AA9B90}" destId="{1CF185E3-7439-4EDF-9DC3-710B18FDAA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10D43-F929-439A-8ABB-725272758CF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A7BE96EA-02F2-436F-A774-801CB9BA5A23}">
      <dgm:prSet phldrT="[Text]"/>
      <dgm:spPr/>
      <dgm:t>
        <a:bodyPr/>
        <a:lstStyle/>
        <a:p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Masyarakat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heterogen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beraneka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ragam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faktor-faktor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kesukubangsaan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masing-masing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kebudayaan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daerahnya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bahasa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agama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dianut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dsb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90C4CAC7-F68C-4E0C-884F-9F7C054C1F71}" type="parTrans" cxnId="{CED575F0-2132-4A09-B933-3ACE9654FE6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FEFB349-4ACD-4FEB-908A-10EA84EC8257}" type="sibTrans" cxnId="{CED575F0-2132-4A09-B933-3ACE9654FE6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C5D75CC-06D8-4C90-98F7-38E6B3150450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Wilayah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negara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begitu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terdiri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atas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ribuan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kepulauan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dikelilingi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oleh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lautan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FC45CD3F-C2B3-4C36-A015-0F2E560A5F28}" type="parTrans" cxnId="{DDE51665-3C30-480C-BA01-357BF449204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7AB9F93D-EA46-41E4-A6FC-8E9772583EF5}" type="sibTrans" cxnId="{DDE51665-3C30-480C-BA01-357BF449204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6D3A565-32B8-4B37-88D6-6EB91573035C}">
      <dgm:prSet phldrT="[Text]"/>
      <dgm:spPr/>
      <dgm:t>
        <a:bodyPr/>
        <a:lstStyle/>
        <a:p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Besarnya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kemungkinan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ancaman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tantangan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hambatan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gangguan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merongrong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keutuhan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kesatuan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persatuan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baik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maupun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luar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negeri</a:t>
          </a:r>
          <a:r>
            <a:rPr lang="en-US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2"/>
            </a:solidFill>
          </a:endParaRPr>
        </a:p>
      </dgm:t>
    </dgm:pt>
    <dgm:pt modelId="{5CC6AD88-2DF9-48EF-A3C6-6671C89E9CCD}" type="parTrans" cxnId="{069D857D-BC40-4A49-B90B-CDBD829DE0C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EB0A72C-FC52-419B-865E-7D8A6C2C2EE8}" type="sibTrans" cxnId="{069D857D-BC40-4A49-B90B-CDBD829DE0C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6EB1E91-A3D3-4AC8-AA68-2293DFAE1213}" type="pres">
      <dgm:prSet presAssocID="{35010D43-F929-439A-8ABB-725272758CF9}" presName="Name0" presStyleCnt="0">
        <dgm:presLayoutVars>
          <dgm:resizeHandles/>
        </dgm:presLayoutVars>
      </dgm:prSet>
      <dgm:spPr/>
    </dgm:pt>
    <dgm:pt modelId="{401B61F0-78D4-4163-9F7E-9E224D2AA87E}" type="pres">
      <dgm:prSet presAssocID="{A7BE96EA-02F2-436F-A774-801CB9BA5A2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1BB2C-C231-4B97-BB3F-FE91AC4F1FB7}" type="pres">
      <dgm:prSet presAssocID="{0FEFB349-4ACD-4FEB-908A-10EA84EC8257}" presName="space" presStyleCnt="0"/>
      <dgm:spPr/>
    </dgm:pt>
    <dgm:pt modelId="{9B6AAC76-C9ED-4734-98AE-32C30CEAC205}" type="pres">
      <dgm:prSet presAssocID="{4C5D75CC-06D8-4C90-98F7-38E6B3150450}" presName="text" presStyleLbl="node1" presStyleIdx="1" presStyleCnt="3" custScaleX="178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AFF67-930D-43D3-B7DE-577B3D29C306}" type="pres">
      <dgm:prSet presAssocID="{7AB9F93D-EA46-41E4-A6FC-8E9772583EF5}" presName="space" presStyleCnt="0"/>
      <dgm:spPr/>
    </dgm:pt>
    <dgm:pt modelId="{3AB1EDB8-A805-46E9-96E1-3E448388618A}" type="pres">
      <dgm:prSet presAssocID="{86D3A565-32B8-4B37-88D6-6EB91573035C}" presName="text" presStyleLbl="node1" presStyleIdx="2" presStyleCnt="3" custScaleX="102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D80C89-AADE-4955-B7ED-E454AC591700}" type="presOf" srcId="{A7BE96EA-02F2-436F-A774-801CB9BA5A23}" destId="{401B61F0-78D4-4163-9F7E-9E224D2AA87E}" srcOrd="0" destOrd="0" presId="urn:diagrams.loki3.com/VaryingWidthList"/>
    <dgm:cxn modelId="{ABED0948-2717-455B-AB28-8AF4D29B9CFE}" type="presOf" srcId="{86D3A565-32B8-4B37-88D6-6EB91573035C}" destId="{3AB1EDB8-A805-46E9-96E1-3E448388618A}" srcOrd="0" destOrd="0" presId="urn:diagrams.loki3.com/VaryingWidthList"/>
    <dgm:cxn modelId="{DDE51665-3C30-480C-BA01-357BF4492043}" srcId="{35010D43-F929-439A-8ABB-725272758CF9}" destId="{4C5D75CC-06D8-4C90-98F7-38E6B3150450}" srcOrd="1" destOrd="0" parTransId="{FC45CD3F-C2B3-4C36-A015-0F2E560A5F28}" sibTransId="{7AB9F93D-EA46-41E4-A6FC-8E9772583EF5}"/>
    <dgm:cxn modelId="{24F73F6E-913C-429E-A8E7-DA9EE431B1CB}" type="presOf" srcId="{35010D43-F929-439A-8ABB-725272758CF9}" destId="{36EB1E91-A3D3-4AC8-AA68-2293DFAE1213}" srcOrd="0" destOrd="0" presId="urn:diagrams.loki3.com/VaryingWidthList"/>
    <dgm:cxn modelId="{F6B6E6C7-E740-4435-8E15-B87CE9A48D48}" type="presOf" srcId="{4C5D75CC-06D8-4C90-98F7-38E6B3150450}" destId="{9B6AAC76-C9ED-4734-98AE-32C30CEAC205}" srcOrd="0" destOrd="0" presId="urn:diagrams.loki3.com/VaryingWidthList"/>
    <dgm:cxn modelId="{CED575F0-2132-4A09-B933-3ACE9654FE6A}" srcId="{35010D43-F929-439A-8ABB-725272758CF9}" destId="{A7BE96EA-02F2-436F-A774-801CB9BA5A23}" srcOrd="0" destOrd="0" parTransId="{90C4CAC7-F68C-4E0C-884F-9F7C054C1F71}" sibTransId="{0FEFB349-4ACD-4FEB-908A-10EA84EC8257}"/>
    <dgm:cxn modelId="{069D857D-BC40-4A49-B90B-CDBD829DE0C8}" srcId="{35010D43-F929-439A-8ABB-725272758CF9}" destId="{86D3A565-32B8-4B37-88D6-6EB91573035C}" srcOrd="2" destOrd="0" parTransId="{5CC6AD88-2DF9-48EF-A3C6-6671C89E9CCD}" sibTransId="{8EB0A72C-FC52-419B-865E-7D8A6C2C2EE8}"/>
    <dgm:cxn modelId="{2795FE82-CAE2-4D80-96CA-7AA8CD40DB3F}" type="presParOf" srcId="{36EB1E91-A3D3-4AC8-AA68-2293DFAE1213}" destId="{401B61F0-78D4-4163-9F7E-9E224D2AA87E}" srcOrd="0" destOrd="0" presId="urn:diagrams.loki3.com/VaryingWidthList"/>
    <dgm:cxn modelId="{3C06177D-5024-43A9-BE06-2124A5469F12}" type="presParOf" srcId="{36EB1E91-A3D3-4AC8-AA68-2293DFAE1213}" destId="{4031BB2C-C231-4B97-BB3F-FE91AC4F1FB7}" srcOrd="1" destOrd="0" presId="urn:diagrams.loki3.com/VaryingWidthList"/>
    <dgm:cxn modelId="{A068DBE4-D488-4BB7-8BE9-09340A4E1BF4}" type="presParOf" srcId="{36EB1E91-A3D3-4AC8-AA68-2293DFAE1213}" destId="{9B6AAC76-C9ED-4734-98AE-32C30CEAC205}" srcOrd="2" destOrd="0" presId="urn:diagrams.loki3.com/VaryingWidthList"/>
    <dgm:cxn modelId="{3240E82A-BB7A-493E-BDC3-C99AD417A965}" type="presParOf" srcId="{36EB1E91-A3D3-4AC8-AA68-2293DFAE1213}" destId="{540AFF67-930D-43D3-B7DE-577B3D29C306}" srcOrd="3" destOrd="0" presId="urn:diagrams.loki3.com/VaryingWidthList"/>
    <dgm:cxn modelId="{DC8AA89F-14CA-40BF-8BF2-071BBFD65851}" type="presParOf" srcId="{36EB1E91-A3D3-4AC8-AA68-2293DFAE1213}" destId="{3AB1EDB8-A805-46E9-96E1-3E448388618A}" srcOrd="4" destOrd="0" presId="urn:diagrams.loki3.com/VaryingWidthList"/>
  </dgm:cxnLst>
  <dgm:bg>
    <a:noFill/>
  </dgm:bg>
  <dgm:whole>
    <a:ln>
      <a:solidFill>
        <a:schemeClr val="accent6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0963FB-1ED0-41F6-AFC2-6F9770EF743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F2CE63-933D-406B-A0E6-D7C7FAD77B2B}">
      <dgm:prSet phldrT="[Text]" custT="1"/>
      <dgm:spPr/>
      <dgm:t>
        <a:bodyPr/>
        <a:lstStyle/>
        <a:p>
          <a:r>
            <a:rPr lang="en-US" sz="2400" dirty="0" err="1" smtClean="0"/>
            <a:t>Apa</a:t>
          </a:r>
          <a:r>
            <a:rPr lang="en-US" sz="2400" dirty="0" smtClean="0"/>
            <a:t> </a:t>
          </a:r>
          <a:r>
            <a:rPr lang="en-US" sz="2400" dirty="0" err="1" smtClean="0"/>
            <a:t>pentingnya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 Indonesia yang plural</a:t>
          </a:r>
        </a:p>
      </dgm:t>
    </dgm:pt>
    <dgm:pt modelId="{338013FD-B35E-4A03-91DF-D7D4EFAA70B9}" type="parTrans" cxnId="{81360591-6F9B-4F7A-8485-C7C92E627349}">
      <dgm:prSet/>
      <dgm:spPr/>
      <dgm:t>
        <a:bodyPr/>
        <a:lstStyle/>
        <a:p>
          <a:endParaRPr lang="en-US" sz="2400"/>
        </a:p>
      </dgm:t>
    </dgm:pt>
    <dgm:pt modelId="{8EF56E2B-BB63-4C8A-9C78-00E4D8CC6BF7}" type="sibTrans" cxnId="{81360591-6F9B-4F7A-8485-C7C92E627349}">
      <dgm:prSet/>
      <dgm:spPr/>
      <dgm:t>
        <a:bodyPr/>
        <a:lstStyle/>
        <a:p>
          <a:endParaRPr lang="en-US" sz="2400"/>
        </a:p>
      </dgm:t>
    </dgm:pt>
    <dgm:pt modelId="{0B9C3C51-BE84-4297-902B-6990D2FFAE15}">
      <dgm:prSet phldrT="[Text]" custT="1"/>
      <dgm:spPr/>
      <dgm:t>
        <a:bodyPr/>
        <a:lstStyle/>
        <a:p>
          <a:r>
            <a:rPr lang="en-US" sz="2400" dirty="0" err="1" smtClean="0"/>
            <a:t>Strategi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</a:t>
          </a:r>
          <a:r>
            <a:rPr lang="en-US" sz="2400" dirty="0" err="1" smtClean="0"/>
            <a:t>apa</a:t>
          </a:r>
          <a:r>
            <a:rPr lang="en-US" sz="2400" dirty="0" smtClean="0"/>
            <a:t> yang </a:t>
          </a:r>
          <a:r>
            <a:rPr lang="en-US" sz="2400" dirty="0" err="1" smtClean="0"/>
            <a:t>tepat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 Indonesia </a:t>
          </a:r>
          <a:endParaRPr lang="en-US" sz="2400" dirty="0"/>
        </a:p>
      </dgm:t>
    </dgm:pt>
    <dgm:pt modelId="{C587D95E-13D4-4EE3-9E48-7C71B26EB75C}" type="parTrans" cxnId="{237338F9-9827-4E22-BCB9-26E9DD06F4B2}">
      <dgm:prSet/>
      <dgm:spPr/>
      <dgm:t>
        <a:bodyPr/>
        <a:lstStyle/>
        <a:p>
          <a:endParaRPr lang="en-US" sz="2400"/>
        </a:p>
      </dgm:t>
    </dgm:pt>
    <dgm:pt modelId="{14EB1078-8B91-4425-8D91-8BF5CA42324B}" type="sibTrans" cxnId="{237338F9-9827-4E22-BCB9-26E9DD06F4B2}">
      <dgm:prSet/>
      <dgm:spPr/>
      <dgm:t>
        <a:bodyPr/>
        <a:lstStyle/>
        <a:p>
          <a:endParaRPr lang="en-US" sz="2400"/>
        </a:p>
      </dgm:t>
    </dgm:pt>
    <dgm:pt modelId="{ECAF4AE9-8214-4CF4-8BFD-D67BE05CE9F9}">
      <dgm:prSet phldrT="[Text]" custT="1"/>
      <dgm:spPr/>
      <dgm:t>
        <a:bodyPr/>
        <a:lstStyle/>
        <a:p>
          <a:r>
            <a:rPr lang="en-US" sz="2400" dirty="0" err="1" smtClean="0"/>
            <a:t>Bagaimana</a:t>
          </a:r>
          <a:r>
            <a:rPr lang="en-US" sz="2400" dirty="0" smtClean="0"/>
            <a:t> </a:t>
          </a:r>
          <a:r>
            <a:rPr lang="en-US" sz="2400" dirty="0" err="1" smtClean="0"/>
            <a:t>mendukung</a:t>
          </a:r>
          <a:r>
            <a:rPr lang="en-US" sz="2400" dirty="0" smtClean="0"/>
            <a:t> </a:t>
          </a:r>
          <a:r>
            <a:rPr lang="en-US" sz="2400" dirty="0" err="1" smtClean="0"/>
            <a:t>integrasi</a:t>
          </a:r>
          <a:r>
            <a:rPr lang="en-US" sz="2400" dirty="0" smtClean="0"/>
            <a:t> di Indonesia </a:t>
          </a:r>
          <a:r>
            <a:rPr lang="en-US" sz="2400" dirty="0" err="1" smtClean="0"/>
            <a:t>melalui</a:t>
          </a:r>
          <a:r>
            <a:rPr lang="en-US" sz="2400" dirty="0" smtClean="0"/>
            <a:t> </a:t>
          </a:r>
          <a:r>
            <a:rPr lang="en-US" sz="2400" dirty="0" err="1" smtClean="0"/>
            <a:t>semboyan</a:t>
          </a:r>
          <a:r>
            <a:rPr lang="en-US" sz="2400" dirty="0" smtClean="0"/>
            <a:t> </a:t>
          </a:r>
          <a:r>
            <a:rPr lang="en-US" sz="2400" dirty="0" err="1" smtClean="0"/>
            <a:t>Bhinneka</a:t>
          </a:r>
          <a:r>
            <a:rPr lang="en-US" sz="2400" dirty="0" smtClean="0"/>
            <a:t> Tunggal </a:t>
          </a:r>
          <a:r>
            <a:rPr lang="en-US" sz="2400" dirty="0" err="1" smtClean="0"/>
            <a:t>Ika</a:t>
          </a:r>
          <a:r>
            <a:rPr lang="en-US" sz="2400" dirty="0" smtClean="0"/>
            <a:t> </a:t>
          </a:r>
          <a:endParaRPr lang="en-US" sz="2400" dirty="0"/>
        </a:p>
      </dgm:t>
    </dgm:pt>
    <dgm:pt modelId="{23361182-8851-4433-8420-DF9983284BD0}" type="parTrans" cxnId="{3748AD36-9D6F-4CC8-ABE6-7622880DD0F2}">
      <dgm:prSet/>
      <dgm:spPr/>
      <dgm:t>
        <a:bodyPr/>
        <a:lstStyle/>
        <a:p>
          <a:endParaRPr lang="en-US" sz="2400"/>
        </a:p>
      </dgm:t>
    </dgm:pt>
    <dgm:pt modelId="{171D990A-87F7-479A-90B1-935CA2FD5C4A}" type="sibTrans" cxnId="{3748AD36-9D6F-4CC8-ABE6-7622880DD0F2}">
      <dgm:prSet/>
      <dgm:spPr/>
      <dgm:t>
        <a:bodyPr/>
        <a:lstStyle/>
        <a:p>
          <a:endParaRPr lang="en-US" sz="2400"/>
        </a:p>
      </dgm:t>
    </dgm:pt>
    <dgm:pt modelId="{36BD9508-F9A2-4246-A007-9FEF52A93E36}" type="pres">
      <dgm:prSet presAssocID="{240963FB-1ED0-41F6-AFC2-6F9770EF743E}" presName="linearFlow" presStyleCnt="0">
        <dgm:presLayoutVars>
          <dgm:dir/>
          <dgm:resizeHandles val="exact"/>
        </dgm:presLayoutVars>
      </dgm:prSet>
      <dgm:spPr/>
    </dgm:pt>
    <dgm:pt modelId="{748EE3D4-A4A9-4071-9CFC-3BF0765D35D1}" type="pres">
      <dgm:prSet presAssocID="{58F2CE63-933D-406B-A0E6-D7C7FAD77B2B}" presName="composite" presStyleCnt="0"/>
      <dgm:spPr/>
    </dgm:pt>
    <dgm:pt modelId="{E10A8B11-165D-4FA8-9FC4-FBADC1FD65A8}" type="pres">
      <dgm:prSet presAssocID="{58F2CE63-933D-406B-A0E6-D7C7FAD77B2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5C0B3311-1AD3-43C9-B1F7-FC2C81C090C9}" type="pres">
      <dgm:prSet presAssocID="{58F2CE63-933D-406B-A0E6-D7C7FAD77B2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48868-4B33-4055-9486-DBD5BE7D2077}" type="pres">
      <dgm:prSet presAssocID="{8EF56E2B-BB63-4C8A-9C78-00E4D8CC6BF7}" presName="spacing" presStyleCnt="0"/>
      <dgm:spPr/>
    </dgm:pt>
    <dgm:pt modelId="{D6C00B12-0DA1-429D-A0D2-7633E7965218}" type="pres">
      <dgm:prSet presAssocID="{0B9C3C51-BE84-4297-902B-6990D2FFAE15}" presName="composite" presStyleCnt="0"/>
      <dgm:spPr/>
    </dgm:pt>
    <dgm:pt modelId="{E639D4DD-FEE6-4AD1-8DEE-DDD42E4AF7E5}" type="pres">
      <dgm:prSet presAssocID="{0B9C3C51-BE84-4297-902B-6990D2FFAE15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0960698-F179-423D-9D76-0764A974D6B4}" type="pres">
      <dgm:prSet presAssocID="{0B9C3C51-BE84-4297-902B-6990D2FFAE1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D7ACE-602F-42C0-A638-3C4AC94A7596}" type="pres">
      <dgm:prSet presAssocID="{14EB1078-8B91-4425-8D91-8BF5CA42324B}" presName="spacing" presStyleCnt="0"/>
      <dgm:spPr/>
    </dgm:pt>
    <dgm:pt modelId="{2E30499C-F45F-4A39-8A5C-BA77063871BD}" type="pres">
      <dgm:prSet presAssocID="{ECAF4AE9-8214-4CF4-8BFD-D67BE05CE9F9}" presName="composite" presStyleCnt="0"/>
      <dgm:spPr/>
    </dgm:pt>
    <dgm:pt modelId="{D46E02B1-BA59-49CC-BF9A-52C8A56F10FF}" type="pres">
      <dgm:prSet presAssocID="{ECAF4AE9-8214-4CF4-8BFD-D67BE05CE9F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4BAEF0B-11FD-4C46-90F7-C04EA43A1616}" type="pres">
      <dgm:prSet presAssocID="{ECAF4AE9-8214-4CF4-8BFD-D67BE05CE9F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48AD36-9D6F-4CC8-ABE6-7622880DD0F2}" srcId="{240963FB-1ED0-41F6-AFC2-6F9770EF743E}" destId="{ECAF4AE9-8214-4CF4-8BFD-D67BE05CE9F9}" srcOrd="2" destOrd="0" parTransId="{23361182-8851-4433-8420-DF9983284BD0}" sibTransId="{171D990A-87F7-479A-90B1-935CA2FD5C4A}"/>
    <dgm:cxn modelId="{1ED7EF7C-1C94-499D-A0B3-DD3B71307076}" type="presOf" srcId="{0B9C3C51-BE84-4297-902B-6990D2FFAE15}" destId="{10960698-F179-423D-9D76-0764A974D6B4}" srcOrd="0" destOrd="0" presId="urn:microsoft.com/office/officeart/2005/8/layout/vList3"/>
    <dgm:cxn modelId="{237338F9-9827-4E22-BCB9-26E9DD06F4B2}" srcId="{240963FB-1ED0-41F6-AFC2-6F9770EF743E}" destId="{0B9C3C51-BE84-4297-902B-6990D2FFAE15}" srcOrd="1" destOrd="0" parTransId="{C587D95E-13D4-4EE3-9E48-7C71B26EB75C}" sibTransId="{14EB1078-8B91-4425-8D91-8BF5CA42324B}"/>
    <dgm:cxn modelId="{7CB89AAD-D31C-4600-8D4B-7457A2A81346}" type="presOf" srcId="{ECAF4AE9-8214-4CF4-8BFD-D67BE05CE9F9}" destId="{84BAEF0B-11FD-4C46-90F7-C04EA43A1616}" srcOrd="0" destOrd="0" presId="urn:microsoft.com/office/officeart/2005/8/layout/vList3"/>
    <dgm:cxn modelId="{9F9CCB0C-9A2D-4C54-93E6-5EB09DAC0912}" type="presOf" srcId="{240963FB-1ED0-41F6-AFC2-6F9770EF743E}" destId="{36BD9508-F9A2-4246-A007-9FEF52A93E36}" srcOrd="0" destOrd="0" presId="urn:microsoft.com/office/officeart/2005/8/layout/vList3"/>
    <dgm:cxn modelId="{81360591-6F9B-4F7A-8485-C7C92E627349}" srcId="{240963FB-1ED0-41F6-AFC2-6F9770EF743E}" destId="{58F2CE63-933D-406B-A0E6-D7C7FAD77B2B}" srcOrd="0" destOrd="0" parTransId="{338013FD-B35E-4A03-91DF-D7D4EFAA70B9}" sibTransId="{8EF56E2B-BB63-4C8A-9C78-00E4D8CC6BF7}"/>
    <dgm:cxn modelId="{54F393C0-9129-4316-914D-282026FD3D6C}" type="presOf" srcId="{58F2CE63-933D-406B-A0E6-D7C7FAD77B2B}" destId="{5C0B3311-1AD3-43C9-B1F7-FC2C81C090C9}" srcOrd="0" destOrd="0" presId="urn:microsoft.com/office/officeart/2005/8/layout/vList3"/>
    <dgm:cxn modelId="{2581722D-EE75-4529-B26C-81FA6E2DF7BF}" type="presParOf" srcId="{36BD9508-F9A2-4246-A007-9FEF52A93E36}" destId="{748EE3D4-A4A9-4071-9CFC-3BF0765D35D1}" srcOrd="0" destOrd="0" presId="urn:microsoft.com/office/officeart/2005/8/layout/vList3"/>
    <dgm:cxn modelId="{3BAC7FB3-E55D-4D4B-AF59-0606D4CEB845}" type="presParOf" srcId="{748EE3D4-A4A9-4071-9CFC-3BF0765D35D1}" destId="{E10A8B11-165D-4FA8-9FC4-FBADC1FD65A8}" srcOrd="0" destOrd="0" presId="urn:microsoft.com/office/officeart/2005/8/layout/vList3"/>
    <dgm:cxn modelId="{52092CE1-CFAC-491C-BACA-4BB057FB4140}" type="presParOf" srcId="{748EE3D4-A4A9-4071-9CFC-3BF0765D35D1}" destId="{5C0B3311-1AD3-43C9-B1F7-FC2C81C090C9}" srcOrd="1" destOrd="0" presId="urn:microsoft.com/office/officeart/2005/8/layout/vList3"/>
    <dgm:cxn modelId="{007DFA0E-F46B-4BB9-8A87-8DCD27954A43}" type="presParOf" srcId="{36BD9508-F9A2-4246-A007-9FEF52A93E36}" destId="{3A648868-4B33-4055-9486-DBD5BE7D2077}" srcOrd="1" destOrd="0" presId="urn:microsoft.com/office/officeart/2005/8/layout/vList3"/>
    <dgm:cxn modelId="{ED77142F-2E80-4F67-83CC-DC170ABF88E6}" type="presParOf" srcId="{36BD9508-F9A2-4246-A007-9FEF52A93E36}" destId="{D6C00B12-0DA1-429D-A0D2-7633E7965218}" srcOrd="2" destOrd="0" presId="urn:microsoft.com/office/officeart/2005/8/layout/vList3"/>
    <dgm:cxn modelId="{618116AD-1610-4452-86DC-BF96E240E406}" type="presParOf" srcId="{D6C00B12-0DA1-429D-A0D2-7633E7965218}" destId="{E639D4DD-FEE6-4AD1-8DEE-DDD42E4AF7E5}" srcOrd="0" destOrd="0" presId="urn:microsoft.com/office/officeart/2005/8/layout/vList3"/>
    <dgm:cxn modelId="{4DCACB3F-A91D-4D68-90A8-417A108FBF22}" type="presParOf" srcId="{D6C00B12-0DA1-429D-A0D2-7633E7965218}" destId="{10960698-F179-423D-9D76-0764A974D6B4}" srcOrd="1" destOrd="0" presId="urn:microsoft.com/office/officeart/2005/8/layout/vList3"/>
    <dgm:cxn modelId="{6A6A34D2-D781-4595-B8AA-93610744C861}" type="presParOf" srcId="{36BD9508-F9A2-4246-A007-9FEF52A93E36}" destId="{E87D7ACE-602F-42C0-A638-3C4AC94A7596}" srcOrd="3" destOrd="0" presId="urn:microsoft.com/office/officeart/2005/8/layout/vList3"/>
    <dgm:cxn modelId="{BC231CA2-9E12-4D8A-93B2-813BC2BFDB00}" type="presParOf" srcId="{36BD9508-F9A2-4246-A007-9FEF52A93E36}" destId="{2E30499C-F45F-4A39-8A5C-BA77063871BD}" srcOrd="4" destOrd="0" presId="urn:microsoft.com/office/officeart/2005/8/layout/vList3"/>
    <dgm:cxn modelId="{F22FEA57-E8EE-405A-8639-2D6E59BDEAFF}" type="presParOf" srcId="{2E30499C-F45F-4A39-8A5C-BA77063871BD}" destId="{D46E02B1-BA59-49CC-BF9A-52C8A56F10FF}" srcOrd="0" destOrd="0" presId="urn:microsoft.com/office/officeart/2005/8/layout/vList3"/>
    <dgm:cxn modelId="{66307664-D357-49CE-80A2-DC950897753B}" type="presParOf" srcId="{2E30499C-F45F-4A39-8A5C-BA77063871BD}" destId="{84BAEF0B-11FD-4C46-90F7-C04EA43A161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B0B106-125D-42D2-A0B8-C4B27F1367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C4D5E-C3FF-4DF5-9F9C-CAF09BDDF30F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Memahami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yang plural</a:t>
          </a:r>
          <a:endParaRPr lang="en-US" sz="2800" dirty="0"/>
        </a:p>
      </dgm:t>
    </dgm:pt>
    <dgm:pt modelId="{79D75A38-6EE8-4CBB-BD0B-208DE906CFF4}" type="parTrans" cxnId="{36A1A022-D740-4D1D-B0C5-1609236DB262}">
      <dgm:prSet/>
      <dgm:spPr/>
      <dgm:t>
        <a:bodyPr/>
        <a:lstStyle/>
        <a:p>
          <a:endParaRPr lang="en-US" sz="2800"/>
        </a:p>
      </dgm:t>
    </dgm:pt>
    <dgm:pt modelId="{A8F16857-EB28-40C3-828E-A6BFBF817B8C}" type="sibTrans" cxnId="{36A1A022-D740-4D1D-B0C5-1609236DB262}">
      <dgm:prSet/>
      <dgm:spPr/>
      <dgm:t>
        <a:bodyPr/>
        <a:lstStyle/>
        <a:p>
          <a:endParaRPr lang="en-US" sz="2800"/>
        </a:p>
      </dgm:t>
    </dgm:pt>
    <dgm:pt modelId="{E36FBCD1-72FA-4F3E-BF78-B029F8DECB26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Memilih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integrasi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tepat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</a:t>
          </a:r>
          <a:endParaRPr lang="en-US" sz="2800" dirty="0"/>
        </a:p>
      </dgm:t>
    </dgm:pt>
    <dgm:pt modelId="{B36A3E37-5604-4A32-9935-655C6B669C8B}" type="parTrans" cxnId="{B1582BB5-FAB3-48D1-9D2D-837ED924A407}">
      <dgm:prSet/>
      <dgm:spPr/>
      <dgm:t>
        <a:bodyPr/>
        <a:lstStyle/>
        <a:p>
          <a:endParaRPr lang="en-US" sz="2800"/>
        </a:p>
      </dgm:t>
    </dgm:pt>
    <dgm:pt modelId="{61EFB165-D9A6-443C-9222-08BFD94E6048}" type="sibTrans" cxnId="{B1582BB5-FAB3-48D1-9D2D-837ED924A407}">
      <dgm:prSet/>
      <dgm:spPr/>
      <dgm:t>
        <a:bodyPr/>
        <a:lstStyle/>
        <a:p>
          <a:endParaRPr lang="en-US" sz="2800"/>
        </a:p>
      </dgm:t>
    </dgm:pt>
    <dgm:pt modelId="{44CC4AE1-62DF-4E65-98F9-A2C707A71EA8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Berperan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serta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mewujudkan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integrasi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nasional</a:t>
          </a:r>
          <a:endParaRPr lang="en-US" sz="2800" dirty="0"/>
        </a:p>
      </dgm:t>
    </dgm:pt>
    <dgm:pt modelId="{A1414B4B-E93D-4FD9-8F9E-CDDAC9B23897}" type="parTrans" cxnId="{9734DBC9-A5F0-4BB6-A709-B20148BE785C}">
      <dgm:prSet/>
      <dgm:spPr/>
      <dgm:t>
        <a:bodyPr/>
        <a:lstStyle/>
        <a:p>
          <a:endParaRPr lang="en-US" sz="2800"/>
        </a:p>
      </dgm:t>
    </dgm:pt>
    <dgm:pt modelId="{3C60294A-D24A-4B1B-AFE3-0D7F3DC0640A}" type="sibTrans" cxnId="{9734DBC9-A5F0-4BB6-A709-B20148BE785C}">
      <dgm:prSet/>
      <dgm:spPr/>
      <dgm:t>
        <a:bodyPr/>
        <a:lstStyle/>
        <a:p>
          <a:endParaRPr lang="en-US" sz="2800"/>
        </a:p>
      </dgm:t>
    </dgm:pt>
    <dgm:pt modelId="{C4945CDF-4EC7-498A-8C4D-8B5F9D7C64DF}" type="pres">
      <dgm:prSet presAssocID="{9EB0B106-125D-42D2-A0B8-C4B27F1367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74C2F-C784-4C63-97F7-BD81C741A767}" type="pres">
      <dgm:prSet presAssocID="{513C4D5E-C3FF-4DF5-9F9C-CAF09BDDF30F}" presName="parentLin" presStyleCnt="0"/>
      <dgm:spPr/>
    </dgm:pt>
    <dgm:pt modelId="{0147D088-4C66-4363-835D-819CC632AE03}" type="pres">
      <dgm:prSet presAssocID="{513C4D5E-C3FF-4DF5-9F9C-CAF09BDDF30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D1AF01-2A44-46F9-88BB-51BE99A8E1A2}" type="pres">
      <dgm:prSet presAssocID="{513C4D5E-C3FF-4DF5-9F9C-CAF09BDDF3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8777-D7EA-453E-9B33-0457295C5FDA}" type="pres">
      <dgm:prSet presAssocID="{513C4D5E-C3FF-4DF5-9F9C-CAF09BDDF30F}" presName="negativeSpace" presStyleCnt="0"/>
      <dgm:spPr/>
    </dgm:pt>
    <dgm:pt modelId="{A93724EE-91FA-4444-86F5-C6AA05CC6F07}" type="pres">
      <dgm:prSet presAssocID="{513C4D5E-C3FF-4DF5-9F9C-CAF09BDDF30F}" presName="childText" presStyleLbl="conFgAcc1" presStyleIdx="0" presStyleCnt="3">
        <dgm:presLayoutVars>
          <dgm:bulletEnabled val="1"/>
        </dgm:presLayoutVars>
      </dgm:prSet>
      <dgm:spPr/>
    </dgm:pt>
    <dgm:pt modelId="{0854ECC4-F3BC-4B0A-886C-8F8B7E29DA8C}" type="pres">
      <dgm:prSet presAssocID="{A8F16857-EB28-40C3-828E-A6BFBF817B8C}" presName="spaceBetweenRectangles" presStyleCnt="0"/>
      <dgm:spPr/>
    </dgm:pt>
    <dgm:pt modelId="{E95DCE1A-592F-4573-A62F-0F1D11683AB1}" type="pres">
      <dgm:prSet presAssocID="{E36FBCD1-72FA-4F3E-BF78-B029F8DECB26}" presName="parentLin" presStyleCnt="0"/>
      <dgm:spPr/>
    </dgm:pt>
    <dgm:pt modelId="{E75141A5-93F4-4014-AE25-6FA07F7B85D0}" type="pres">
      <dgm:prSet presAssocID="{E36FBCD1-72FA-4F3E-BF78-B029F8DECB2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A7D685-5CB5-47D9-86F9-0099387E39CD}" type="pres">
      <dgm:prSet presAssocID="{E36FBCD1-72FA-4F3E-BF78-B029F8DECB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6E2-1988-470D-8249-1CE28109ACFF}" type="pres">
      <dgm:prSet presAssocID="{E36FBCD1-72FA-4F3E-BF78-B029F8DECB26}" presName="negativeSpace" presStyleCnt="0"/>
      <dgm:spPr/>
    </dgm:pt>
    <dgm:pt modelId="{C6C23E23-BEBF-4C43-9129-5D371560A355}" type="pres">
      <dgm:prSet presAssocID="{E36FBCD1-72FA-4F3E-BF78-B029F8DECB26}" presName="childText" presStyleLbl="conFgAcc1" presStyleIdx="1" presStyleCnt="3">
        <dgm:presLayoutVars>
          <dgm:bulletEnabled val="1"/>
        </dgm:presLayoutVars>
      </dgm:prSet>
      <dgm:spPr/>
    </dgm:pt>
    <dgm:pt modelId="{F92B5089-C500-4605-B8BD-3242CE020370}" type="pres">
      <dgm:prSet presAssocID="{61EFB165-D9A6-443C-9222-08BFD94E6048}" presName="spaceBetweenRectangles" presStyleCnt="0"/>
      <dgm:spPr/>
    </dgm:pt>
    <dgm:pt modelId="{A65E5520-EBCF-4707-B875-EC497516EC52}" type="pres">
      <dgm:prSet presAssocID="{44CC4AE1-62DF-4E65-98F9-A2C707A71EA8}" presName="parentLin" presStyleCnt="0"/>
      <dgm:spPr/>
    </dgm:pt>
    <dgm:pt modelId="{B0034F9F-F96E-41B3-AB0C-ED4BFFC854DF}" type="pres">
      <dgm:prSet presAssocID="{44CC4AE1-62DF-4E65-98F9-A2C707A71EA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47B2EAA-A8D9-429A-A318-4FCFCD6A930E}" type="pres">
      <dgm:prSet presAssocID="{44CC4AE1-62DF-4E65-98F9-A2C707A71E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2D1BD-A641-4B37-A797-4FC99765A181}" type="pres">
      <dgm:prSet presAssocID="{44CC4AE1-62DF-4E65-98F9-A2C707A71EA8}" presName="negativeSpace" presStyleCnt="0"/>
      <dgm:spPr/>
    </dgm:pt>
    <dgm:pt modelId="{59E7ABF0-1071-416A-AB59-9146693651A9}" type="pres">
      <dgm:prSet presAssocID="{44CC4AE1-62DF-4E65-98F9-A2C707A71E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34DBC9-A5F0-4BB6-A709-B20148BE785C}" srcId="{9EB0B106-125D-42D2-A0B8-C4B27F13671D}" destId="{44CC4AE1-62DF-4E65-98F9-A2C707A71EA8}" srcOrd="2" destOrd="0" parTransId="{A1414B4B-E93D-4FD9-8F9E-CDDAC9B23897}" sibTransId="{3C60294A-D24A-4B1B-AFE3-0D7F3DC0640A}"/>
    <dgm:cxn modelId="{A2A0F8D9-42E4-44C0-B9A9-D8E0B6B42126}" type="presOf" srcId="{E36FBCD1-72FA-4F3E-BF78-B029F8DECB26}" destId="{2CA7D685-5CB5-47D9-86F9-0099387E39CD}" srcOrd="1" destOrd="0" presId="urn:microsoft.com/office/officeart/2005/8/layout/list1"/>
    <dgm:cxn modelId="{DBA7FE38-57B6-4DF8-800F-12716E29FD0A}" type="presOf" srcId="{513C4D5E-C3FF-4DF5-9F9C-CAF09BDDF30F}" destId="{0147D088-4C66-4363-835D-819CC632AE03}" srcOrd="0" destOrd="0" presId="urn:microsoft.com/office/officeart/2005/8/layout/list1"/>
    <dgm:cxn modelId="{36A1A022-D740-4D1D-B0C5-1609236DB262}" srcId="{9EB0B106-125D-42D2-A0B8-C4B27F13671D}" destId="{513C4D5E-C3FF-4DF5-9F9C-CAF09BDDF30F}" srcOrd="0" destOrd="0" parTransId="{79D75A38-6EE8-4CBB-BD0B-208DE906CFF4}" sibTransId="{A8F16857-EB28-40C3-828E-A6BFBF817B8C}"/>
    <dgm:cxn modelId="{0CFE0103-C33D-492B-A48D-63EB431C03B2}" type="presOf" srcId="{9EB0B106-125D-42D2-A0B8-C4B27F13671D}" destId="{C4945CDF-4EC7-498A-8C4D-8B5F9D7C64DF}" srcOrd="0" destOrd="0" presId="urn:microsoft.com/office/officeart/2005/8/layout/list1"/>
    <dgm:cxn modelId="{B1582BB5-FAB3-48D1-9D2D-837ED924A407}" srcId="{9EB0B106-125D-42D2-A0B8-C4B27F13671D}" destId="{E36FBCD1-72FA-4F3E-BF78-B029F8DECB26}" srcOrd="1" destOrd="0" parTransId="{B36A3E37-5604-4A32-9935-655C6B669C8B}" sibTransId="{61EFB165-D9A6-443C-9222-08BFD94E6048}"/>
    <dgm:cxn modelId="{A1C84481-21F3-4ACB-93FA-89161BB82EFB}" type="presOf" srcId="{44CC4AE1-62DF-4E65-98F9-A2C707A71EA8}" destId="{B0034F9F-F96E-41B3-AB0C-ED4BFFC854DF}" srcOrd="0" destOrd="0" presId="urn:microsoft.com/office/officeart/2005/8/layout/list1"/>
    <dgm:cxn modelId="{676C2336-5252-401B-8A4D-66AF8F307A7A}" type="presOf" srcId="{E36FBCD1-72FA-4F3E-BF78-B029F8DECB26}" destId="{E75141A5-93F4-4014-AE25-6FA07F7B85D0}" srcOrd="0" destOrd="0" presId="urn:microsoft.com/office/officeart/2005/8/layout/list1"/>
    <dgm:cxn modelId="{122E7B6C-09A5-4502-A47F-DACC2E5D8DD1}" type="presOf" srcId="{44CC4AE1-62DF-4E65-98F9-A2C707A71EA8}" destId="{547B2EAA-A8D9-429A-A318-4FCFCD6A930E}" srcOrd="1" destOrd="0" presId="urn:microsoft.com/office/officeart/2005/8/layout/list1"/>
    <dgm:cxn modelId="{92ADF001-BCBA-438D-8CC0-1006B72B04F7}" type="presOf" srcId="{513C4D5E-C3FF-4DF5-9F9C-CAF09BDDF30F}" destId="{D4D1AF01-2A44-46F9-88BB-51BE99A8E1A2}" srcOrd="1" destOrd="0" presId="urn:microsoft.com/office/officeart/2005/8/layout/list1"/>
    <dgm:cxn modelId="{A4811CAF-E897-4E8B-A63E-5D1C93E17277}" type="presParOf" srcId="{C4945CDF-4EC7-498A-8C4D-8B5F9D7C64DF}" destId="{E5674C2F-C784-4C63-97F7-BD81C741A767}" srcOrd="0" destOrd="0" presId="urn:microsoft.com/office/officeart/2005/8/layout/list1"/>
    <dgm:cxn modelId="{4B463923-22B7-446C-A404-D2AE8C72FC5B}" type="presParOf" srcId="{E5674C2F-C784-4C63-97F7-BD81C741A767}" destId="{0147D088-4C66-4363-835D-819CC632AE03}" srcOrd="0" destOrd="0" presId="urn:microsoft.com/office/officeart/2005/8/layout/list1"/>
    <dgm:cxn modelId="{B60A09B2-738C-4E60-AA4E-7BC3A89121E8}" type="presParOf" srcId="{E5674C2F-C784-4C63-97F7-BD81C741A767}" destId="{D4D1AF01-2A44-46F9-88BB-51BE99A8E1A2}" srcOrd="1" destOrd="0" presId="urn:microsoft.com/office/officeart/2005/8/layout/list1"/>
    <dgm:cxn modelId="{801232F1-A19A-4E0B-A9A5-754E392CB76A}" type="presParOf" srcId="{C4945CDF-4EC7-498A-8C4D-8B5F9D7C64DF}" destId="{6D4B8777-D7EA-453E-9B33-0457295C5FDA}" srcOrd="1" destOrd="0" presId="urn:microsoft.com/office/officeart/2005/8/layout/list1"/>
    <dgm:cxn modelId="{46906F05-382A-4326-A21F-5466EF9A3DAC}" type="presParOf" srcId="{C4945CDF-4EC7-498A-8C4D-8B5F9D7C64DF}" destId="{A93724EE-91FA-4444-86F5-C6AA05CC6F07}" srcOrd="2" destOrd="0" presId="urn:microsoft.com/office/officeart/2005/8/layout/list1"/>
    <dgm:cxn modelId="{8E6D378C-C83C-4E22-80C6-7E9DA2645237}" type="presParOf" srcId="{C4945CDF-4EC7-498A-8C4D-8B5F9D7C64DF}" destId="{0854ECC4-F3BC-4B0A-886C-8F8B7E29DA8C}" srcOrd="3" destOrd="0" presId="urn:microsoft.com/office/officeart/2005/8/layout/list1"/>
    <dgm:cxn modelId="{EDF7D1DB-E82E-44F2-B189-4D6B36010121}" type="presParOf" srcId="{C4945CDF-4EC7-498A-8C4D-8B5F9D7C64DF}" destId="{E95DCE1A-592F-4573-A62F-0F1D11683AB1}" srcOrd="4" destOrd="0" presId="urn:microsoft.com/office/officeart/2005/8/layout/list1"/>
    <dgm:cxn modelId="{717B8E64-C79E-4C35-BD1E-155AA2149B41}" type="presParOf" srcId="{E95DCE1A-592F-4573-A62F-0F1D11683AB1}" destId="{E75141A5-93F4-4014-AE25-6FA07F7B85D0}" srcOrd="0" destOrd="0" presId="urn:microsoft.com/office/officeart/2005/8/layout/list1"/>
    <dgm:cxn modelId="{0FAD5F04-3054-4861-8BC4-BAAA074E6B6C}" type="presParOf" srcId="{E95DCE1A-592F-4573-A62F-0F1D11683AB1}" destId="{2CA7D685-5CB5-47D9-86F9-0099387E39CD}" srcOrd="1" destOrd="0" presId="urn:microsoft.com/office/officeart/2005/8/layout/list1"/>
    <dgm:cxn modelId="{616E39EC-BC59-4D3D-85F1-C753E9812740}" type="presParOf" srcId="{C4945CDF-4EC7-498A-8C4D-8B5F9D7C64DF}" destId="{F7B166E2-1988-470D-8249-1CE28109ACFF}" srcOrd="5" destOrd="0" presId="urn:microsoft.com/office/officeart/2005/8/layout/list1"/>
    <dgm:cxn modelId="{B63A66C1-679B-4C24-8EAB-28D5DBB276E4}" type="presParOf" srcId="{C4945CDF-4EC7-498A-8C4D-8B5F9D7C64DF}" destId="{C6C23E23-BEBF-4C43-9129-5D371560A355}" srcOrd="6" destOrd="0" presId="urn:microsoft.com/office/officeart/2005/8/layout/list1"/>
    <dgm:cxn modelId="{03BB0051-F0FE-4722-A8D3-86E8EEBF819D}" type="presParOf" srcId="{C4945CDF-4EC7-498A-8C4D-8B5F9D7C64DF}" destId="{F92B5089-C500-4605-B8BD-3242CE020370}" srcOrd="7" destOrd="0" presId="urn:microsoft.com/office/officeart/2005/8/layout/list1"/>
    <dgm:cxn modelId="{58DF13BF-C262-4400-BA6D-CB340D22F516}" type="presParOf" srcId="{C4945CDF-4EC7-498A-8C4D-8B5F9D7C64DF}" destId="{A65E5520-EBCF-4707-B875-EC497516EC52}" srcOrd="8" destOrd="0" presId="urn:microsoft.com/office/officeart/2005/8/layout/list1"/>
    <dgm:cxn modelId="{119E6E6F-00E1-49B3-9F7E-6E19635D2FAF}" type="presParOf" srcId="{A65E5520-EBCF-4707-B875-EC497516EC52}" destId="{B0034F9F-F96E-41B3-AB0C-ED4BFFC854DF}" srcOrd="0" destOrd="0" presId="urn:microsoft.com/office/officeart/2005/8/layout/list1"/>
    <dgm:cxn modelId="{979F736A-9D08-4856-B311-7B6C70D912B8}" type="presParOf" srcId="{A65E5520-EBCF-4707-B875-EC497516EC52}" destId="{547B2EAA-A8D9-429A-A318-4FCFCD6A930E}" srcOrd="1" destOrd="0" presId="urn:microsoft.com/office/officeart/2005/8/layout/list1"/>
    <dgm:cxn modelId="{C936C7FF-7CF6-4C9D-93F7-FD2D59D1E04E}" type="presParOf" srcId="{C4945CDF-4EC7-498A-8C4D-8B5F9D7C64DF}" destId="{A612D1BD-A641-4B37-A797-4FC99765A181}" srcOrd="9" destOrd="0" presId="urn:microsoft.com/office/officeart/2005/8/layout/list1"/>
    <dgm:cxn modelId="{7247EB30-189C-4247-B3BD-602F965B591F}" type="presParOf" srcId="{C4945CDF-4EC7-498A-8C4D-8B5F9D7C64DF}" destId="{59E7ABF0-1071-416A-AB59-9146693651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0B106-125D-42D2-A0B8-C4B27F1367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C4D5E-C3FF-4DF5-9F9C-CAF09BDDF30F}">
      <dgm:prSet phldrT="[Text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Pembauran</a:t>
          </a:r>
          <a:r>
            <a: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Bangsa</a:t>
          </a:r>
          <a:endParaRPr lang="en-US" sz="3200" dirty="0"/>
        </a:p>
      </dgm:t>
    </dgm:pt>
    <dgm:pt modelId="{79D75A38-6EE8-4CBB-BD0B-208DE906CFF4}" type="parTrans" cxnId="{36A1A022-D740-4D1D-B0C5-1609236DB262}">
      <dgm:prSet/>
      <dgm:spPr/>
      <dgm:t>
        <a:bodyPr/>
        <a:lstStyle/>
        <a:p>
          <a:endParaRPr lang="en-US" sz="2800"/>
        </a:p>
      </dgm:t>
    </dgm:pt>
    <dgm:pt modelId="{A8F16857-EB28-40C3-828E-A6BFBF817B8C}" type="sibTrans" cxnId="{36A1A022-D740-4D1D-B0C5-1609236DB262}">
      <dgm:prSet/>
      <dgm:spPr/>
      <dgm:t>
        <a:bodyPr/>
        <a:lstStyle/>
        <a:p>
          <a:endParaRPr lang="en-US" sz="2800"/>
        </a:p>
      </dgm:t>
    </dgm:pt>
    <dgm:pt modelId="{E36FBCD1-72FA-4F3E-BF78-B029F8DECB26}">
      <dgm:prSet phldrT="[Text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Kerukunan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Antar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Umat</a:t>
          </a:r>
          <a:r>
            <a: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Beragama</a:t>
          </a:r>
          <a:endParaRPr lang="en-US" sz="2800" dirty="0"/>
        </a:p>
      </dgm:t>
    </dgm:pt>
    <dgm:pt modelId="{B36A3E37-5604-4A32-9935-655C6B669C8B}" type="parTrans" cxnId="{B1582BB5-FAB3-48D1-9D2D-837ED924A407}">
      <dgm:prSet/>
      <dgm:spPr/>
      <dgm:t>
        <a:bodyPr/>
        <a:lstStyle/>
        <a:p>
          <a:endParaRPr lang="en-US" sz="2800"/>
        </a:p>
      </dgm:t>
    </dgm:pt>
    <dgm:pt modelId="{61EFB165-D9A6-443C-9222-08BFD94E6048}" type="sibTrans" cxnId="{B1582BB5-FAB3-48D1-9D2D-837ED924A407}">
      <dgm:prSet/>
      <dgm:spPr/>
      <dgm:t>
        <a:bodyPr/>
        <a:lstStyle/>
        <a:p>
          <a:endParaRPr lang="en-US" sz="2800"/>
        </a:p>
      </dgm:t>
    </dgm:pt>
    <dgm:pt modelId="{44CC4AE1-62DF-4E65-98F9-A2C707A71EA8}">
      <dgm:prSet phldrT="[Text]" custT="1"/>
      <dgm:spPr/>
      <dgm:t>
        <a:bodyPr/>
        <a:lstStyle/>
        <a:p>
          <a:r>
            <a:rPr lang="en-US" sz="2800" dirty="0" err="1" smtClean="0"/>
            <a:t>Perubahan</a:t>
          </a:r>
          <a:r>
            <a:rPr lang="en-US" sz="2800" dirty="0" smtClean="0"/>
            <a:t> </a:t>
          </a:r>
          <a:r>
            <a:rPr lang="en-US" sz="2800" dirty="0" err="1" smtClean="0"/>
            <a:t>Nilai-nilai</a:t>
          </a:r>
          <a:endParaRPr lang="en-US" sz="2800" dirty="0"/>
        </a:p>
      </dgm:t>
    </dgm:pt>
    <dgm:pt modelId="{A1414B4B-E93D-4FD9-8F9E-CDDAC9B23897}" type="parTrans" cxnId="{9734DBC9-A5F0-4BB6-A709-B20148BE785C}">
      <dgm:prSet/>
      <dgm:spPr/>
      <dgm:t>
        <a:bodyPr/>
        <a:lstStyle/>
        <a:p>
          <a:endParaRPr lang="en-US" sz="2800"/>
        </a:p>
      </dgm:t>
    </dgm:pt>
    <dgm:pt modelId="{3C60294A-D24A-4B1B-AFE3-0D7F3DC0640A}" type="sibTrans" cxnId="{9734DBC9-A5F0-4BB6-A709-B20148BE785C}">
      <dgm:prSet/>
      <dgm:spPr/>
      <dgm:t>
        <a:bodyPr/>
        <a:lstStyle/>
        <a:p>
          <a:endParaRPr lang="en-US" sz="2800"/>
        </a:p>
      </dgm:t>
    </dgm:pt>
    <dgm:pt modelId="{C4945CDF-4EC7-498A-8C4D-8B5F9D7C64DF}" type="pres">
      <dgm:prSet presAssocID="{9EB0B106-125D-42D2-A0B8-C4B27F1367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74C2F-C784-4C63-97F7-BD81C741A767}" type="pres">
      <dgm:prSet presAssocID="{513C4D5E-C3FF-4DF5-9F9C-CAF09BDDF30F}" presName="parentLin" presStyleCnt="0"/>
      <dgm:spPr/>
    </dgm:pt>
    <dgm:pt modelId="{0147D088-4C66-4363-835D-819CC632AE03}" type="pres">
      <dgm:prSet presAssocID="{513C4D5E-C3FF-4DF5-9F9C-CAF09BDDF30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D1AF01-2A44-46F9-88BB-51BE99A8E1A2}" type="pres">
      <dgm:prSet presAssocID="{513C4D5E-C3FF-4DF5-9F9C-CAF09BDDF3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8777-D7EA-453E-9B33-0457295C5FDA}" type="pres">
      <dgm:prSet presAssocID="{513C4D5E-C3FF-4DF5-9F9C-CAF09BDDF30F}" presName="negativeSpace" presStyleCnt="0"/>
      <dgm:spPr/>
    </dgm:pt>
    <dgm:pt modelId="{A93724EE-91FA-4444-86F5-C6AA05CC6F07}" type="pres">
      <dgm:prSet presAssocID="{513C4D5E-C3FF-4DF5-9F9C-CAF09BDDF30F}" presName="childText" presStyleLbl="conFgAcc1" presStyleIdx="0" presStyleCnt="3">
        <dgm:presLayoutVars>
          <dgm:bulletEnabled val="1"/>
        </dgm:presLayoutVars>
      </dgm:prSet>
      <dgm:spPr/>
    </dgm:pt>
    <dgm:pt modelId="{0854ECC4-F3BC-4B0A-886C-8F8B7E29DA8C}" type="pres">
      <dgm:prSet presAssocID="{A8F16857-EB28-40C3-828E-A6BFBF817B8C}" presName="spaceBetweenRectangles" presStyleCnt="0"/>
      <dgm:spPr/>
    </dgm:pt>
    <dgm:pt modelId="{E95DCE1A-592F-4573-A62F-0F1D11683AB1}" type="pres">
      <dgm:prSet presAssocID="{E36FBCD1-72FA-4F3E-BF78-B029F8DECB26}" presName="parentLin" presStyleCnt="0"/>
      <dgm:spPr/>
    </dgm:pt>
    <dgm:pt modelId="{E75141A5-93F4-4014-AE25-6FA07F7B85D0}" type="pres">
      <dgm:prSet presAssocID="{E36FBCD1-72FA-4F3E-BF78-B029F8DECB2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A7D685-5CB5-47D9-86F9-0099387E39CD}" type="pres">
      <dgm:prSet presAssocID="{E36FBCD1-72FA-4F3E-BF78-B029F8DECB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6E2-1988-470D-8249-1CE28109ACFF}" type="pres">
      <dgm:prSet presAssocID="{E36FBCD1-72FA-4F3E-BF78-B029F8DECB26}" presName="negativeSpace" presStyleCnt="0"/>
      <dgm:spPr/>
    </dgm:pt>
    <dgm:pt modelId="{C6C23E23-BEBF-4C43-9129-5D371560A355}" type="pres">
      <dgm:prSet presAssocID="{E36FBCD1-72FA-4F3E-BF78-B029F8DECB26}" presName="childText" presStyleLbl="conFgAcc1" presStyleIdx="1" presStyleCnt="3">
        <dgm:presLayoutVars>
          <dgm:bulletEnabled val="1"/>
        </dgm:presLayoutVars>
      </dgm:prSet>
      <dgm:spPr/>
    </dgm:pt>
    <dgm:pt modelId="{F92B5089-C500-4605-B8BD-3242CE020370}" type="pres">
      <dgm:prSet presAssocID="{61EFB165-D9A6-443C-9222-08BFD94E6048}" presName="spaceBetweenRectangles" presStyleCnt="0"/>
      <dgm:spPr/>
    </dgm:pt>
    <dgm:pt modelId="{A65E5520-EBCF-4707-B875-EC497516EC52}" type="pres">
      <dgm:prSet presAssocID="{44CC4AE1-62DF-4E65-98F9-A2C707A71EA8}" presName="parentLin" presStyleCnt="0"/>
      <dgm:spPr/>
    </dgm:pt>
    <dgm:pt modelId="{B0034F9F-F96E-41B3-AB0C-ED4BFFC854DF}" type="pres">
      <dgm:prSet presAssocID="{44CC4AE1-62DF-4E65-98F9-A2C707A71EA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47B2EAA-A8D9-429A-A318-4FCFCD6A930E}" type="pres">
      <dgm:prSet presAssocID="{44CC4AE1-62DF-4E65-98F9-A2C707A71E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2D1BD-A641-4B37-A797-4FC99765A181}" type="pres">
      <dgm:prSet presAssocID="{44CC4AE1-62DF-4E65-98F9-A2C707A71EA8}" presName="negativeSpace" presStyleCnt="0"/>
      <dgm:spPr/>
    </dgm:pt>
    <dgm:pt modelId="{59E7ABF0-1071-416A-AB59-9146693651A9}" type="pres">
      <dgm:prSet presAssocID="{44CC4AE1-62DF-4E65-98F9-A2C707A71E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8F45A9-0E63-4EB5-8552-BCD3392A351D}" type="presOf" srcId="{513C4D5E-C3FF-4DF5-9F9C-CAF09BDDF30F}" destId="{0147D088-4C66-4363-835D-819CC632AE03}" srcOrd="0" destOrd="0" presId="urn:microsoft.com/office/officeart/2005/8/layout/list1"/>
    <dgm:cxn modelId="{6B26CB57-462A-4B61-AC4F-8EF60AED4426}" type="presOf" srcId="{9EB0B106-125D-42D2-A0B8-C4B27F13671D}" destId="{C4945CDF-4EC7-498A-8C4D-8B5F9D7C64DF}" srcOrd="0" destOrd="0" presId="urn:microsoft.com/office/officeart/2005/8/layout/list1"/>
    <dgm:cxn modelId="{9734DBC9-A5F0-4BB6-A709-B20148BE785C}" srcId="{9EB0B106-125D-42D2-A0B8-C4B27F13671D}" destId="{44CC4AE1-62DF-4E65-98F9-A2C707A71EA8}" srcOrd="2" destOrd="0" parTransId="{A1414B4B-E93D-4FD9-8F9E-CDDAC9B23897}" sibTransId="{3C60294A-D24A-4B1B-AFE3-0D7F3DC0640A}"/>
    <dgm:cxn modelId="{36A1A022-D740-4D1D-B0C5-1609236DB262}" srcId="{9EB0B106-125D-42D2-A0B8-C4B27F13671D}" destId="{513C4D5E-C3FF-4DF5-9F9C-CAF09BDDF30F}" srcOrd="0" destOrd="0" parTransId="{79D75A38-6EE8-4CBB-BD0B-208DE906CFF4}" sibTransId="{A8F16857-EB28-40C3-828E-A6BFBF817B8C}"/>
    <dgm:cxn modelId="{F51CE62C-7A15-4D8A-AD26-B2AE3E3F162C}" type="presOf" srcId="{E36FBCD1-72FA-4F3E-BF78-B029F8DECB26}" destId="{2CA7D685-5CB5-47D9-86F9-0099387E39CD}" srcOrd="1" destOrd="0" presId="urn:microsoft.com/office/officeart/2005/8/layout/list1"/>
    <dgm:cxn modelId="{B1582BB5-FAB3-48D1-9D2D-837ED924A407}" srcId="{9EB0B106-125D-42D2-A0B8-C4B27F13671D}" destId="{E36FBCD1-72FA-4F3E-BF78-B029F8DECB26}" srcOrd="1" destOrd="0" parTransId="{B36A3E37-5604-4A32-9935-655C6B669C8B}" sibTransId="{61EFB165-D9A6-443C-9222-08BFD94E6048}"/>
    <dgm:cxn modelId="{A91FB697-FC84-48D6-96E7-EB15CF49F196}" type="presOf" srcId="{E36FBCD1-72FA-4F3E-BF78-B029F8DECB26}" destId="{E75141A5-93F4-4014-AE25-6FA07F7B85D0}" srcOrd="0" destOrd="0" presId="urn:microsoft.com/office/officeart/2005/8/layout/list1"/>
    <dgm:cxn modelId="{980FF577-110E-4F37-A38A-0EB5832CC698}" type="presOf" srcId="{44CC4AE1-62DF-4E65-98F9-A2C707A71EA8}" destId="{547B2EAA-A8D9-429A-A318-4FCFCD6A930E}" srcOrd="1" destOrd="0" presId="urn:microsoft.com/office/officeart/2005/8/layout/list1"/>
    <dgm:cxn modelId="{A3AB927C-151C-4C4D-8BF2-B9560496057C}" type="presOf" srcId="{44CC4AE1-62DF-4E65-98F9-A2C707A71EA8}" destId="{B0034F9F-F96E-41B3-AB0C-ED4BFFC854DF}" srcOrd="0" destOrd="0" presId="urn:microsoft.com/office/officeart/2005/8/layout/list1"/>
    <dgm:cxn modelId="{C97C85A6-8A90-4C17-97C9-43490F2F96FB}" type="presOf" srcId="{513C4D5E-C3FF-4DF5-9F9C-CAF09BDDF30F}" destId="{D4D1AF01-2A44-46F9-88BB-51BE99A8E1A2}" srcOrd="1" destOrd="0" presId="urn:microsoft.com/office/officeart/2005/8/layout/list1"/>
    <dgm:cxn modelId="{72D84918-4B93-41BC-8B5C-9601A41ADA4B}" type="presParOf" srcId="{C4945CDF-4EC7-498A-8C4D-8B5F9D7C64DF}" destId="{E5674C2F-C784-4C63-97F7-BD81C741A767}" srcOrd="0" destOrd="0" presId="urn:microsoft.com/office/officeart/2005/8/layout/list1"/>
    <dgm:cxn modelId="{3FC90F6F-70EB-44D2-B8A5-D247D293E817}" type="presParOf" srcId="{E5674C2F-C784-4C63-97F7-BD81C741A767}" destId="{0147D088-4C66-4363-835D-819CC632AE03}" srcOrd="0" destOrd="0" presId="urn:microsoft.com/office/officeart/2005/8/layout/list1"/>
    <dgm:cxn modelId="{7E4C333F-1914-4D7F-8024-D5B4E4E90675}" type="presParOf" srcId="{E5674C2F-C784-4C63-97F7-BD81C741A767}" destId="{D4D1AF01-2A44-46F9-88BB-51BE99A8E1A2}" srcOrd="1" destOrd="0" presId="urn:microsoft.com/office/officeart/2005/8/layout/list1"/>
    <dgm:cxn modelId="{6424BF0D-43AB-475B-A187-0DF9ED6AEFE5}" type="presParOf" srcId="{C4945CDF-4EC7-498A-8C4D-8B5F9D7C64DF}" destId="{6D4B8777-D7EA-453E-9B33-0457295C5FDA}" srcOrd="1" destOrd="0" presId="urn:microsoft.com/office/officeart/2005/8/layout/list1"/>
    <dgm:cxn modelId="{6A265F6E-10A8-4FE4-81A9-4EDCF9BC188A}" type="presParOf" srcId="{C4945CDF-4EC7-498A-8C4D-8B5F9D7C64DF}" destId="{A93724EE-91FA-4444-86F5-C6AA05CC6F07}" srcOrd="2" destOrd="0" presId="urn:microsoft.com/office/officeart/2005/8/layout/list1"/>
    <dgm:cxn modelId="{AFAEE87E-67A4-4195-A01C-7ECB39B73A3F}" type="presParOf" srcId="{C4945CDF-4EC7-498A-8C4D-8B5F9D7C64DF}" destId="{0854ECC4-F3BC-4B0A-886C-8F8B7E29DA8C}" srcOrd="3" destOrd="0" presId="urn:microsoft.com/office/officeart/2005/8/layout/list1"/>
    <dgm:cxn modelId="{9AC32C18-783E-4A02-9D55-151FFBA40F16}" type="presParOf" srcId="{C4945CDF-4EC7-498A-8C4D-8B5F9D7C64DF}" destId="{E95DCE1A-592F-4573-A62F-0F1D11683AB1}" srcOrd="4" destOrd="0" presId="urn:microsoft.com/office/officeart/2005/8/layout/list1"/>
    <dgm:cxn modelId="{574A3999-06E6-4942-8C78-ECD7C68ADD14}" type="presParOf" srcId="{E95DCE1A-592F-4573-A62F-0F1D11683AB1}" destId="{E75141A5-93F4-4014-AE25-6FA07F7B85D0}" srcOrd="0" destOrd="0" presId="urn:microsoft.com/office/officeart/2005/8/layout/list1"/>
    <dgm:cxn modelId="{50F8F5DB-23AA-4787-8080-C4FCCC6E2CB2}" type="presParOf" srcId="{E95DCE1A-592F-4573-A62F-0F1D11683AB1}" destId="{2CA7D685-5CB5-47D9-86F9-0099387E39CD}" srcOrd="1" destOrd="0" presId="urn:microsoft.com/office/officeart/2005/8/layout/list1"/>
    <dgm:cxn modelId="{31731429-21AA-46C4-BB92-B2A17B8F58EC}" type="presParOf" srcId="{C4945CDF-4EC7-498A-8C4D-8B5F9D7C64DF}" destId="{F7B166E2-1988-470D-8249-1CE28109ACFF}" srcOrd="5" destOrd="0" presId="urn:microsoft.com/office/officeart/2005/8/layout/list1"/>
    <dgm:cxn modelId="{A3B68846-C085-4E23-BA7A-1B9F0BC27198}" type="presParOf" srcId="{C4945CDF-4EC7-498A-8C4D-8B5F9D7C64DF}" destId="{C6C23E23-BEBF-4C43-9129-5D371560A355}" srcOrd="6" destOrd="0" presId="urn:microsoft.com/office/officeart/2005/8/layout/list1"/>
    <dgm:cxn modelId="{C4A47494-4A24-4714-92DE-AE7D88E4C245}" type="presParOf" srcId="{C4945CDF-4EC7-498A-8C4D-8B5F9D7C64DF}" destId="{F92B5089-C500-4605-B8BD-3242CE020370}" srcOrd="7" destOrd="0" presId="urn:microsoft.com/office/officeart/2005/8/layout/list1"/>
    <dgm:cxn modelId="{F4C5E7C9-6DD3-4583-9282-98D082D6B40D}" type="presParOf" srcId="{C4945CDF-4EC7-498A-8C4D-8B5F9D7C64DF}" destId="{A65E5520-EBCF-4707-B875-EC497516EC52}" srcOrd="8" destOrd="0" presId="urn:microsoft.com/office/officeart/2005/8/layout/list1"/>
    <dgm:cxn modelId="{E4B883C0-4691-427A-BE3B-AD79B00811BE}" type="presParOf" srcId="{A65E5520-EBCF-4707-B875-EC497516EC52}" destId="{B0034F9F-F96E-41B3-AB0C-ED4BFFC854DF}" srcOrd="0" destOrd="0" presId="urn:microsoft.com/office/officeart/2005/8/layout/list1"/>
    <dgm:cxn modelId="{71431D48-DB78-4A89-978D-E6648D7E82AF}" type="presParOf" srcId="{A65E5520-EBCF-4707-B875-EC497516EC52}" destId="{547B2EAA-A8D9-429A-A318-4FCFCD6A930E}" srcOrd="1" destOrd="0" presId="urn:microsoft.com/office/officeart/2005/8/layout/list1"/>
    <dgm:cxn modelId="{42A1296F-B73F-4585-AE50-954C85C7C2A9}" type="presParOf" srcId="{C4945CDF-4EC7-498A-8C4D-8B5F9D7C64DF}" destId="{A612D1BD-A641-4B37-A797-4FC99765A181}" srcOrd="9" destOrd="0" presId="urn:microsoft.com/office/officeart/2005/8/layout/list1"/>
    <dgm:cxn modelId="{84056246-1819-4954-A7A4-04916F1F4506}" type="presParOf" srcId="{C4945CDF-4EC7-498A-8C4D-8B5F9D7C64DF}" destId="{59E7ABF0-1071-416A-AB59-9146693651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D26E5-D92E-4DAE-9F97-E9B55DB9E7E2}">
      <dsp:nvSpPr>
        <dsp:cNvPr id="0" name=""/>
        <dsp:cNvSpPr/>
      </dsp:nvSpPr>
      <dsp:spPr>
        <a:xfrm rot="10800000">
          <a:off x="1956242" y="2832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sejarah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menimbulkan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rasa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senasib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seperjuangan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2832"/>
        <a:ext cx="6136556" cy="1311847"/>
      </dsp:txXfrm>
    </dsp:sp>
    <dsp:sp modelId="{2E658C5A-4E36-4CDD-B2AC-610BA9BC07A3}">
      <dsp:nvSpPr>
        <dsp:cNvPr id="0" name=""/>
        <dsp:cNvSpPr/>
      </dsp:nvSpPr>
      <dsp:spPr>
        <a:xfrm>
          <a:off x="1300319" y="2832"/>
          <a:ext cx="1311847" cy="13118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4A154-C02D-4092-9A2C-CC9837E02212}">
      <dsp:nvSpPr>
        <dsp:cNvPr id="0" name=""/>
        <dsp:cNvSpPr/>
      </dsp:nvSpPr>
      <dsp:spPr>
        <a:xfrm rot="10800000">
          <a:off x="1956242" y="1706276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Keinginan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bersatu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dinyatakan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Sumpah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Pemuda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tanggal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28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Oktober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1928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1706276"/>
        <a:ext cx="6136556" cy="1311847"/>
      </dsp:txXfrm>
    </dsp:sp>
    <dsp:sp modelId="{53A86B11-EC6C-4F63-A33C-052C2357365C}">
      <dsp:nvSpPr>
        <dsp:cNvPr id="0" name=""/>
        <dsp:cNvSpPr/>
      </dsp:nvSpPr>
      <dsp:spPr>
        <a:xfrm>
          <a:off x="1300319" y="1706276"/>
          <a:ext cx="1311847" cy="131184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185E3-7439-4EDF-9DC3-710B18FDAA43}">
      <dsp:nvSpPr>
        <dsp:cNvPr id="0" name=""/>
        <dsp:cNvSpPr/>
      </dsp:nvSpPr>
      <dsp:spPr>
        <a:xfrm rot="10800000">
          <a:off x="1956242" y="3409719"/>
          <a:ext cx="6464518" cy="13118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4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Rasa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cinta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tanah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air di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kalangan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sebagaimana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dibuktikan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perjuangan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merebut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menegakkan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mengisi</a:t>
          </a:r>
          <a:r>
            <a:rPr lang="en-US" sz="24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kemerdekaan</a:t>
          </a:r>
          <a:endParaRPr lang="en-US" sz="2400" kern="1200" dirty="0">
            <a:solidFill>
              <a:schemeClr val="bg2"/>
            </a:solidFill>
          </a:endParaRPr>
        </a:p>
      </dsp:txBody>
      <dsp:txXfrm rot="10800000">
        <a:off x="2284204" y="3409719"/>
        <a:ext cx="6136556" cy="1311847"/>
      </dsp:txXfrm>
    </dsp:sp>
    <dsp:sp modelId="{9985EA1E-FB4D-4732-B96D-9A655EA74CCF}">
      <dsp:nvSpPr>
        <dsp:cNvPr id="0" name=""/>
        <dsp:cNvSpPr/>
      </dsp:nvSpPr>
      <dsp:spPr>
        <a:xfrm>
          <a:off x="1300319" y="3409719"/>
          <a:ext cx="1311847" cy="131184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B61F0-78D4-4163-9F7E-9E224D2AA87E}">
      <dsp:nvSpPr>
        <dsp:cNvPr id="0" name=""/>
        <dsp:cNvSpPr/>
      </dsp:nvSpPr>
      <dsp:spPr>
        <a:xfrm>
          <a:off x="0" y="1828"/>
          <a:ext cx="9100095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Masyarakat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Indonesia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heterogen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beraneka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ragam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faktor-faktor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kesukubangsaan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masing-masing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kebudayaan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daerahnya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bahasa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daerah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agama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dianut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dsb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0" y="1828"/>
        <a:ext cx="9100095" cy="1206696"/>
      </dsp:txXfrm>
    </dsp:sp>
    <dsp:sp modelId="{9B6AAC76-C9ED-4734-98AE-32C30CEAC205}">
      <dsp:nvSpPr>
        <dsp:cNvPr id="0" name=""/>
        <dsp:cNvSpPr/>
      </dsp:nvSpPr>
      <dsp:spPr>
        <a:xfrm>
          <a:off x="445164" y="1268859"/>
          <a:ext cx="8209765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Wilayah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negara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begitu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terdiri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atas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ribuan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kepulauan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dikelilingi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oleh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lautan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luas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445164" y="1268859"/>
        <a:ext cx="8209765" cy="1206696"/>
      </dsp:txXfrm>
    </dsp:sp>
    <dsp:sp modelId="{3AB1EDB8-A805-46E9-96E1-3E448388618A}">
      <dsp:nvSpPr>
        <dsp:cNvPr id="0" name=""/>
        <dsp:cNvSpPr/>
      </dsp:nvSpPr>
      <dsp:spPr>
        <a:xfrm>
          <a:off x="116647" y="2535891"/>
          <a:ext cx="8866800" cy="120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Besarnya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kemungkinan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ancaman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tantangan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hambatan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gangguan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merongrong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keutuhan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kesatuan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persatuan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bangsa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baik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yang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maupun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luar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negeri</a:t>
          </a:r>
          <a:r>
            <a:rPr lang="en-US" sz="2500" kern="1200" dirty="0" smtClean="0">
              <a:solidFill>
                <a:schemeClr val="bg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116647" y="2535891"/>
        <a:ext cx="8866800" cy="1206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B3311-1AD3-43C9-B1F7-FC2C81C090C9}">
      <dsp:nvSpPr>
        <dsp:cNvPr id="0" name=""/>
        <dsp:cNvSpPr/>
      </dsp:nvSpPr>
      <dsp:spPr>
        <a:xfrm rot="10800000">
          <a:off x="1789716" y="118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pentingnya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 Indonesia yang plural</a:t>
          </a:r>
        </a:p>
      </dsp:txBody>
      <dsp:txXfrm rot="10800000">
        <a:off x="2120010" y="118"/>
        <a:ext cx="5463829" cy="1321176"/>
      </dsp:txXfrm>
    </dsp:sp>
    <dsp:sp modelId="{E10A8B11-165D-4FA8-9FC4-FBADC1FD65A8}">
      <dsp:nvSpPr>
        <dsp:cNvPr id="0" name=""/>
        <dsp:cNvSpPr/>
      </dsp:nvSpPr>
      <dsp:spPr>
        <a:xfrm>
          <a:off x="1129128" y="118"/>
          <a:ext cx="1321176" cy="13211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60698-F179-423D-9D76-0764A974D6B4}">
      <dsp:nvSpPr>
        <dsp:cNvPr id="0" name=""/>
        <dsp:cNvSpPr/>
      </dsp:nvSpPr>
      <dsp:spPr>
        <a:xfrm rot="10800000">
          <a:off x="1789716" y="1715675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Strategi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apa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tepat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 Indonesia </a:t>
          </a:r>
          <a:endParaRPr lang="en-US" sz="2400" kern="1200" dirty="0"/>
        </a:p>
      </dsp:txBody>
      <dsp:txXfrm rot="10800000">
        <a:off x="2120010" y="1715675"/>
        <a:ext cx="5463829" cy="1321176"/>
      </dsp:txXfrm>
    </dsp:sp>
    <dsp:sp modelId="{E639D4DD-FEE6-4AD1-8DEE-DDD42E4AF7E5}">
      <dsp:nvSpPr>
        <dsp:cNvPr id="0" name=""/>
        <dsp:cNvSpPr/>
      </dsp:nvSpPr>
      <dsp:spPr>
        <a:xfrm>
          <a:off x="1129128" y="1715675"/>
          <a:ext cx="1321176" cy="13211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AEF0B-11FD-4C46-90F7-C04EA43A1616}">
      <dsp:nvSpPr>
        <dsp:cNvPr id="0" name=""/>
        <dsp:cNvSpPr/>
      </dsp:nvSpPr>
      <dsp:spPr>
        <a:xfrm rot="10800000">
          <a:off x="1789716" y="3431232"/>
          <a:ext cx="5794123" cy="13211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6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Bagaimana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mendukung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integrasi</a:t>
          </a:r>
          <a:r>
            <a:rPr lang="en-US" sz="2400" kern="1200" dirty="0" smtClean="0"/>
            <a:t> di Indonesia </a:t>
          </a:r>
          <a:r>
            <a:rPr lang="en-US" sz="2400" kern="1200" dirty="0" err="1" smtClean="0"/>
            <a:t>melalui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semboyan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Bhinneka</a:t>
          </a:r>
          <a:r>
            <a:rPr lang="en-US" sz="2400" kern="1200" dirty="0" smtClean="0"/>
            <a:t> Tunggal </a:t>
          </a:r>
          <a:r>
            <a:rPr lang="en-US" sz="2400" kern="1200" dirty="0" err="1" smtClean="0"/>
            <a:t>Ika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 rot="10800000">
        <a:off x="2120010" y="3431232"/>
        <a:ext cx="5463829" cy="1321176"/>
      </dsp:txXfrm>
    </dsp:sp>
    <dsp:sp modelId="{D46E02B1-BA59-49CC-BF9A-52C8A56F10FF}">
      <dsp:nvSpPr>
        <dsp:cNvPr id="0" name=""/>
        <dsp:cNvSpPr/>
      </dsp:nvSpPr>
      <dsp:spPr>
        <a:xfrm>
          <a:off x="1129128" y="3431232"/>
          <a:ext cx="1321176" cy="13211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724EE-91FA-4444-86F5-C6AA05CC6F07}">
      <dsp:nvSpPr>
        <dsp:cNvPr id="0" name=""/>
        <dsp:cNvSpPr/>
      </dsp:nvSpPr>
      <dsp:spPr>
        <a:xfrm>
          <a:off x="0" y="55538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1AF01-2A44-46F9-88BB-51BE99A8E1A2}">
      <dsp:nvSpPr>
        <dsp:cNvPr id="0" name=""/>
        <dsp:cNvSpPr/>
      </dsp:nvSpPr>
      <dsp:spPr>
        <a:xfrm>
          <a:off x="457250" y="24023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Memahami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yang plural</a:t>
          </a:r>
          <a:endParaRPr lang="en-US" sz="2800" kern="1200" dirty="0"/>
        </a:p>
      </dsp:txBody>
      <dsp:txXfrm>
        <a:off x="509128" y="75901"/>
        <a:ext cx="6297755" cy="958964"/>
      </dsp:txXfrm>
    </dsp:sp>
    <dsp:sp modelId="{C6C23E23-BEBF-4C43-9129-5D371560A355}">
      <dsp:nvSpPr>
        <dsp:cNvPr id="0" name=""/>
        <dsp:cNvSpPr/>
      </dsp:nvSpPr>
      <dsp:spPr>
        <a:xfrm>
          <a:off x="0" y="218834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7D685-5CB5-47D9-86F9-0099387E39CD}">
      <dsp:nvSpPr>
        <dsp:cNvPr id="0" name=""/>
        <dsp:cNvSpPr/>
      </dsp:nvSpPr>
      <dsp:spPr>
        <a:xfrm>
          <a:off x="457250" y="165698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Memilih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integrasi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tepat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masyarakat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Indonesia </a:t>
          </a:r>
          <a:endParaRPr lang="en-US" sz="2800" kern="1200" dirty="0"/>
        </a:p>
      </dsp:txBody>
      <dsp:txXfrm>
        <a:off x="509128" y="1708862"/>
        <a:ext cx="6297755" cy="958964"/>
      </dsp:txXfrm>
    </dsp:sp>
    <dsp:sp modelId="{59E7ABF0-1071-416A-AB59-9146693651A9}">
      <dsp:nvSpPr>
        <dsp:cNvPr id="0" name=""/>
        <dsp:cNvSpPr/>
      </dsp:nvSpPr>
      <dsp:spPr>
        <a:xfrm>
          <a:off x="0" y="382130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B2EAA-A8D9-429A-A318-4FCFCD6A930E}">
      <dsp:nvSpPr>
        <dsp:cNvPr id="0" name=""/>
        <dsp:cNvSpPr/>
      </dsp:nvSpPr>
      <dsp:spPr>
        <a:xfrm>
          <a:off x="457250" y="328994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Berperan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serta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mewujudkan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integrasi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</a:rPr>
            <a:t>nasional</a:t>
          </a:r>
          <a:endParaRPr lang="en-US" sz="2800" kern="1200" dirty="0"/>
        </a:p>
      </dsp:txBody>
      <dsp:txXfrm>
        <a:off x="509128" y="3341822"/>
        <a:ext cx="6297755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724EE-91FA-4444-86F5-C6AA05CC6F07}">
      <dsp:nvSpPr>
        <dsp:cNvPr id="0" name=""/>
        <dsp:cNvSpPr/>
      </dsp:nvSpPr>
      <dsp:spPr>
        <a:xfrm>
          <a:off x="0" y="55538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1AF01-2A44-46F9-88BB-51BE99A8E1A2}">
      <dsp:nvSpPr>
        <dsp:cNvPr id="0" name=""/>
        <dsp:cNvSpPr/>
      </dsp:nvSpPr>
      <dsp:spPr>
        <a:xfrm>
          <a:off x="457250" y="24023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Pembauran</a:t>
          </a:r>
          <a:r>
            <a:rPr lang="en-US" sz="3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Bangsa</a:t>
          </a:r>
          <a:endParaRPr lang="en-US" sz="3200" kern="1200" dirty="0"/>
        </a:p>
      </dsp:txBody>
      <dsp:txXfrm>
        <a:off x="509128" y="75901"/>
        <a:ext cx="6297755" cy="958964"/>
      </dsp:txXfrm>
    </dsp:sp>
    <dsp:sp modelId="{C6C23E23-BEBF-4C43-9129-5D371560A355}">
      <dsp:nvSpPr>
        <dsp:cNvPr id="0" name=""/>
        <dsp:cNvSpPr/>
      </dsp:nvSpPr>
      <dsp:spPr>
        <a:xfrm>
          <a:off x="0" y="218834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7D685-5CB5-47D9-86F9-0099387E39CD}">
      <dsp:nvSpPr>
        <dsp:cNvPr id="0" name=""/>
        <dsp:cNvSpPr/>
      </dsp:nvSpPr>
      <dsp:spPr>
        <a:xfrm>
          <a:off x="457250" y="165698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Kerukunan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Antar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Umat</a:t>
          </a:r>
          <a:r>
            <a:rPr lang="en-US" sz="2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rPr>
            <a:t>Beragama</a:t>
          </a:r>
          <a:endParaRPr lang="en-US" sz="2800" kern="1200" dirty="0"/>
        </a:p>
      </dsp:txBody>
      <dsp:txXfrm>
        <a:off x="509128" y="1708862"/>
        <a:ext cx="6297755" cy="958964"/>
      </dsp:txXfrm>
    </dsp:sp>
    <dsp:sp modelId="{59E7ABF0-1071-416A-AB59-9146693651A9}">
      <dsp:nvSpPr>
        <dsp:cNvPr id="0" name=""/>
        <dsp:cNvSpPr/>
      </dsp:nvSpPr>
      <dsp:spPr>
        <a:xfrm>
          <a:off x="0" y="3821304"/>
          <a:ext cx="91450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B2EAA-A8D9-429A-A318-4FCFCD6A930E}">
      <dsp:nvSpPr>
        <dsp:cNvPr id="0" name=""/>
        <dsp:cNvSpPr/>
      </dsp:nvSpPr>
      <dsp:spPr>
        <a:xfrm>
          <a:off x="457250" y="3289944"/>
          <a:ext cx="64015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62" tIns="0" rIns="2419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Perubahan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Nilai-nilai</a:t>
          </a:r>
          <a:endParaRPr lang="en-US" sz="2800" kern="1200" dirty="0"/>
        </a:p>
      </dsp:txBody>
      <dsp:txXfrm>
        <a:off x="509128" y="3341822"/>
        <a:ext cx="6297755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961D-7DC9-43F5-AFA5-C6918531D8D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58BF-060F-4221-97A3-050F71B8B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2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1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0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13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862683" y="4190171"/>
            <a:ext cx="906473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/>
          <a:srcRect l="27271" t="11030" r="13284" b="37244"/>
          <a:stretch>
            <a:fillRect/>
          </a:stretch>
        </p:blipFill>
        <p:spPr>
          <a:xfrm>
            <a:off x="0" y="1143001"/>
            <a:ext cx="8557575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381000"/>
            <a:ext cx="56134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0" y="3733800"/>
            <a:ext cx="338455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250" y="5486401"/>
            <a:ext cx="338455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9650" y="6528735"/>
            <a:ext cx="3136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772857" y="408667"/>
            <a:ext cx="2698190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/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808331" y="5000575"/>
            <a:ext cx="747953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341308" y="6052654"/>
            <a:ext cx="756569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58383" y="6131025"/>
            <a:ext cx="460278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598107" y="3681289"/>
            <a:ext cx="604557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46710" y="5029200"/>
            <a:ext cx="1129284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rot="5400000" flipH="1">
            <a:off x="936100" y="-826213"/>
            <a:ext cx="2444681" cy="42100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56093" y="279564"/>
            <a:ext cx="160848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533401"/>
            <a:ext cx="1898650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058" y="1843089"/>
            <a:ext cx="6672792" cy="419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9182570" y="6093223"/>
            <a:ext cx="604557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74" y="1600201"/>
            <a:ext cx="762813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2" y="3059114"/>
            <a:ext cx="6039907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608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950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88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959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59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195" y="1843088"/>
            <a:ext cx="421005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8"/>
            <a:ext cx="3259006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5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05195" y="1843088"/>
            <a:ext cx="44577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7"/>
            <a:ext cx="3259005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74295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3601"/>
            <a:ext cx="64389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515288"/>
            <a:ext cx="23114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0850" y="6515288"/>
            <a:ext cx="31369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0500" y="6515288"/>
            <a:ext cx="74295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895082" y="1005841"/>
            <a:ext cx="906473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838439" y="1724666"/>
            <a:ext cx="747953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8628127" y="493776"/>
            <a:ext cx="604557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0832" y="3255119"/>
            <a:ext cx="6145510" cy="1758057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INTEGRASI</a:t>
            </a:r>
            <a:br>
              <a:rPr lang="en-US" sz="6000" b="1" dirty="0" smtClean="0"/>
            </a:br>
            <a:r>
              <a:rPr lang="en-US" sz="6000" b="1" dirty="0" smtClean="0"/>
              <a:t>NASIONAL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0058" y="5429264"/>
            <a:ext cx="5365750" cy="457756"/>
          </a:xfrm>
        </p:spPr>
        <p:txBody>
          <a:bodyPr/>
          <a:lstStyle/>
          <a:p>
            <a:r>
              <a:rPr lang="en-US" b="1" i="1" dirty="0" smtClean="0"/>
              <a:t>Dr. </a:t>
            </a:r>
            <a:r>
              <a:rPr lang="en-US" b="1" i="1" dirty="0" err="1" smtClean="0"/>
              <a:t>Dewi</a:t>
            </a:r>
            <a:r>
              <a:rPr lang="en-US" b="1" i="1" dirty="0" smtClean="0"/>
              <a:t> </a:t>
            </a:r>
            <a:r>
              <a:rPr lang="en-US" b="1" i="1" dirty="0" err="1" smtClean="0"/>
              <a:t>Kurniasih</a:t>
            </a:r>
            <a:r>
              <a:rPr lang="en-US" b="1" i="1" dirty="0" smtClean="0"/>
              <a:t>, </a:t>
            </a:r>
            <a:r>
              <a:rPr lang="en-US" b="1" i="1" dirty="0" err="1" smtClean="0"/>
              <a:t>S.IP.,M.Si</a:t>
            </a:r>
            <a:r>
              <a:rPr lang="en-US" b="1" i="1" dirty="0" smtClean="0"/>
              <a:t>.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7050" y="357166"/>
            <a:ext cx="2338399" cy="23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PERKEMBANGAN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798641"/>
            <a:ext cx="8244440" cy="443867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pergolakan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–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endParaRPr lang="en-US" sz="2400" dirty="0" smtClean="0"/>
          </a:p>
          <a:p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pergolakan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cakupannya</a:t>
            </a:r>
            <a:r>
              <a:rPr lang="en-US" sz="2400" dirty="0" smtClean="0"/>
              <a:t>, </a:t>
            </a:r>
            <a:r>
              <a:rPr lang="en-US" sz="2400" dirty="0" err="1" smtClean="0"/>
              <a:t>rezim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mengorganisasikan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–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antagonisme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legimitasi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rezim</a:t>
            </a:r>
            <a:r>
              <a:rPr lang="en-US" sz="2400" dirty="0" smtClean="0"/>
              <a:t> </a:t>
            </a:r>
            <a:r>
              <a:rPr lang="en-US" sz="2400" dirty="0" err="1" smtClean="0"/>
              <a:t>ditantang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senjata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pergolakan</a:t>
            </a:r>
            <a:r>
              <a:rPr lang="en-US" sz="2400" dirty="0" smtClean="0"/>
              <a:t>;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konsensus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4168"/>
            <a:ext cx="7429500" cy="1676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INTEGRASI SOSIAL </a:t>
            </a:r>
            <a:r>
              <a:rPr lang="en-US" b="1" dirty="0"/>
              <a:t>&amp;</a:t>
            </a:r>
            <a:r>
              <a:rPr lang="en-US" b="1" dirty="0" smtClean="0"/>
              <a:t> INTEGRASI 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628800"/>
            <a:ext cx="9433048" cy="52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Negara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.,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terwujud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–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Indonesia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Undang</a:t>
            </a:r>
            <a:r>
              <a:rPr lang="en-US" sz="2400" dirty="0" smtClean="0"/>
              <a:t> – </a:t>
            </a:r>
            <a:r>
              <a:rPr lang="en-US" sz="2400" dirty="0" err="1" smtClean="0"/>
              <a:t>Undang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NRI 1945.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tali</a:t>
            </a:r>
            <a:r>
              <a:rPr lang="en-US" sz="2400" dirty="0" smtClean="0"/>
              <a:t> </a:t>
            </a:r>
            <a:r>
              <a:rPr lang="en-US" sz="2400" dirty="0" err="1" smtClean="0"/>
              <a:t>perekat</a:t>
            </a:r>
            <a:r>
              <a:rPr lang="en-US" sz="2400" dirty="0" smtClean="0"/>
              <a:t> </a:t>
            </a:r>
            <a:r>
              <a:rPr lang="en-US" sz="2400" dirty="0" err="1" smtClean="0"/>
              <a:t>persatuan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Disintegrasi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problem – problem fundamental – </a:t>
            </a:r>
            <a:r>
              <a:rPr lang="en-US" sz="2400" dirty="0" err="1" smtClean="0"/>
              <a:t>ketidakadilan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–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–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dituntaskan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KEKUASAAN DAN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2133600"/>
            <a:ext cx="7081868" cy="4081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Negara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memainkan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wasit</a:t>
            </a:r>
            <a:r>
              <a:rPr lang="en-US" sz="2400" dirty="0" smtClean="0"/>
              <a:t>, </a:t>
            </a:r>
            <a:r>
              <a:rPr lang="en-US" sz="2400" dirty="0" err="1" smtClean="0"/>
              <a:t>perwujudan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, </a:t>
            </a:r>
            <a:r>
              <a:rPr lang="en-US" sz="2400" dirty="0" err="1" smtClean="0"/>
              <a:t>pelindung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persemakmuran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ALAT POLITIK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50" y="1844824"/>
            <a:ext cx="8183078" cy="4680520"/>
          </a:xfrm>
        </p:spPr>
        <p:txBody>
          <a:bodyPr>
            <a:noAutofit/>
          </a:bodyPr>
          <a:lstStyle/>
          <a:p>
            <a:pPr marL="92075" indent="17463">
              <a:buNone/>
            </a:pP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campur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–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mengorganisir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–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merusak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340" y="152400"/>
            <a:ext cx="4889748" cy="1676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PEMAHAMAN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37034"/>
              </p:ext>
            </p:extLst>
          </p:nvPr>
        </p:nvGraphicFramePr>
        <p:xfrm>
          <a:off x="992560" y="1700808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2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6689948" cy="16764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B0F0"/>
                </a:solidFill>
              </a:rPr>
              <a:t>PENTINGNYA 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593764"/>
              </p:ext>
            </p:extLst>
          </p:nvPr>
        </p:nvGraphicFramePr>
        <p:xfrm>
          <a:off x="344488" y="1628800"/>
          <a:ext cx="91450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8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6689948" cy="1676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STRATEGI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87007"/>
              </p:ext>
            </p:extLst>
          </p:nvPr>
        </p:nvGraphicFramePr>
        <p:xfrm>
          <a:off x="344488" y="1628800"/>
          <a:ext cx="91450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9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904" y="5417840"/>
            <a:ext cx="5112568" cy="1440160"/>
          </a:xfrm>
        </p:spPr>
        <p:txBody>
          <a:bodyPr/>
          <a:lstStyle/>
          <a:p>
            <a:pPr algn="ctr"/>
            <a:r>
              <a:rPr lang="en-US" dirty="0" smtClean="0"/>
              <a:t>SEKIAN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088" y="326008"/>
            <a:ext cx="5263232" cy="52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96416"/>
            <a:ext cx="5537820" cy="1260376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738999"/>
            <a:ext cx="8784976" cy="4786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nation state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unit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modern.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Serikat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mengkondisikannya</a:t>
            </a:r>
            <a:r>
              <a:rPr lang="en-US" sz="2400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/>
              <a:t>P</a:t>
            </a:r>
            <a:r>
              <a:rPr lang="en-US" sz="2400" dirty="0" err="1" smtClean="0"/>
              <a:t>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sentralisasi</a:t>
            </a:r>
            <a:r>
              <a:rPr lang="en-US" sz="2400" dirty="0" smtClean="0"/>
              <a:t> modern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monarki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ke-18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/>
              <a:t>K</a:t>
            </a:r>
            <a:r>
              <a:rPr lang="en-US" sz="2400" dirty="0" err="1" smtClean="0"/>
              <a:t>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nasionalisme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ide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menempati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556792"/>
            <a:ext cx="8208912" cy="4751041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effectLst/>
              </a:rPr>
              <a:t>Berasal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dari</a:t>
            </a:r>
            <a:r>
              <a:rPr lang="en-US" sz="2600" dirty="0">
                <a:effectLst/>
              </a:rPr>
              <a:t> </a:t>
            </a:r>
            <a:r>
              <a:rPr lang="en-US" sz="2600" dirty="0" smtClean="0">
                <a:effectLst/>
              </a:rPr>
              <a:t>Bahasa </a:t>
            </a:r>
            <a:r>
              <a:rPr lang="en-US" sz="2600" dirty="0" err="1" smtClean="0">
                <a:effectLst/>
              </a:rPr>
              <a:t>Inggris</a:t>
            </a:r>
            <a:r>
              <a:rPr lang="en-US" sz="2600" dirty="0" smtClean="0">
                <a:effectLst/>
              </a:rPr>
              <a:t> </a:t>
            </a:r>
            <a:r>
              <a:rPr lang="en-US" sz="2600" i="1" dirty="0" smtClean="0">
                <a:effectLst/>
              </a:rPr>
              <a:t>integration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>
                <a:effectLst/>
              </a:rPr>
              <a:t>yang </a:t>
            </a:r>
            <a:r>
              <a:rPr lang="en-US" sz="2600" dirty="0" err="1">
                <a:effectLst/>
              </a:rPr>
              <a:t>berarti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kesempurnaan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atau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keseluruhan</a:t>
            </a:r>
            <a:r>
              <a:rPr lang="en-US" sz="2600" dirty="0">
                <a:effectLst/>
              </a:rPr>
              <a:t>.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Kamus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Besar</a:t>
            </a:r>
            <a:r>
              <a:rPr lang="en-US" sz="2600" dirty="0" smtClean="0">
                <a:effectLst/>
              </a:rPr>
              <a:t> Bahasa Indonesia </a:t>
            </a:r>
            <a:r>
              <a:rPr lang="en-US" sz="2600" dirty="0" err="1" smtClean="0">
                <a:effectLst/>
              </a:rPr>
              <a:t>mengartikan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Integrasi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sebagai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/>
              <a:t>pembauran</a:t>
            </a:r>
            <a:r>
              <a:rPr lang="en-US" sz="2600" dirty="0"/>
              <a:t> </a:t>
            </a:r>
            <a:r>
              <a:rPr lang="en-US" sz="2600" dirty="0" err="1"/>
              <a:t>hingga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kesatuan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600" dirty="0" err="1"/>
              <a:t>utuh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 smtClean="0"/>
              <a:t>bulat</a:t>
            </a:r>
            <a:r>
              <a:rPr lang="en-US" sz="2600" dirty="0" smtClean="0"/>
              <a:t>.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Suatu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keadaan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dimana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kelompok-kelompok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etnik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beradaptasi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dan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bersikap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komformitas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terhadap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kebudayaan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mayoritas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masyarakat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namun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masih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tetap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mempertahankan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kebudayaan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mereka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masing-masing</a:t>
            </a:r>
            <a:r>
              <a:rPr lang="en-US" sz="2600" dirty="0" smtClean="0">
                <a:effectLst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33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INTEGRASI 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608" y="1774303"/>
            <a:ext cx="8424936" cy="4751041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effectLst/>
              </a:rPr>
              <a:t>Istilah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integrasi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mempunyai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arti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pembauran</a:t>
            </a:r>
            <a:r>
              <a:rPr lang="en-US" sz="2600" dirty="0">
                <a:effectLst/>
              </a:rPr>
              <a:t>/</a:t>
            </a:r>
            <a:r>
              <a:rPr lang="en-US" sz="2600" dirty="0" err="1">
                <a:effectLst/>
              </a:rPr>
              <a:t>penyatuan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sehingga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menjadi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kesatuan</a:t>
            </a:r>
            <a:r>
              <a:rPr lang="en-US" sz="2600" dirty="0">
                <a:effectLst/>
              </a:rPr>
              <a:t> yang </a:t>
            </a:r>
            <a:r>
              <a:rPr lang="en-US" sz="2600" dirty="0" err="1" smtClean="0">
                <a:effectLst/>
              </a:rPr>
              <a:t>utuh</a:t>
            </a:r>
            <a:r>
              <a:rPr lang="en-US" sz="2600" dirty="0" smtClean="0">
                <a:effectLst/>
              </a:rPr>
              <a:t>/</a:t>
            </a:r>
            <a:r>
              <a:rPr lang="en-US" sz="2600" dirty="0" err="1" smtClean="0">
                <a:effectLst/>
              </a:rPr>
              <a:t>bulat</a:t>
            </a:r>
            <a:r>
              <a:rPr lang="en-US" sz="2600" dirty="0">
                <a:effectLst/>
              </a:rPr>
              <a:t>. </a:t>
            </a:r>
            <a:endParaRPr lang="en-US" sz="2600" dirty="0" smtClean="0">
              <a:effectLst/>
            </a:endParaRPr>
          </a:p>
          <a:p>
            <a:r>
              <a:rPr lang="en-US" sz="2600" dirty="0" err="1" smtClean="0">
                <a:effectLst/>
              </a:rPr>
              <a:t>Istilah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mempunyai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pengertian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kebangsaan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bersifat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sendiri</a:t>
            </a:r>
            <a:r>
              <a:rPr lang="en-US" sz="2600" dirty="0" smtClean="0">
                <a:effectLst/>
              </a:rPr>
              <a:t>, </a:t>
            </a:r>
            <a:r>
              <a:rPr lang="en-US" sz="2600" dirty="0" err="1" smtClean="0">
                <a:effectLst/>
              </a:rPr>
              <a:t>meliputi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suatu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seperti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cita-cita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tarian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nasional,perusahaan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nasional</a:t>
            </a:r>
            <a:r>
              <a:rPr lang="en-US" sz="2600" dirty="0">
                <a:effectLst/>
              </a:rPr>
              <a:t> . Hal-</a:t>
            </a:r>
            <a:r>
              <a:rPr lang="en-US" sz="2600" dirty="0" err="1">
                <a:effectLst/>
              </a:rPr>
              <a:t>hal</a:t>
            </a:r>
            <a:r>
              <a:rPr lang="en-US" sz="2600" dirty="0">
                <a:effectLst/>
              </a:rPr>
              <a:t> yang </a:t>
            </a:r>
            <a:r>
              <a:rPr lang="en-US" sz="2600" dirty="0" err="1">
                <a:effectLst/>
              </a:rPr>
              <a:t>menyangkut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bangsa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dapat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berupa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adat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>
                <a:effectLst/>
              </a:rPr>
              <a:t>istiadat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suku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warna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kulit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keturunan</a:t>
            </a:r>
            <a:r>
              <a:rPr lang="en-US" sz="2600" dirty="0">
                <a:effectLst/>
              </a:rPr>
              <a:t>, agama, </a:t>
            </a:r>
            <a:r>
              <a:rPr lang="en-US" sz="2600" dirty="0" err="1">
                <a:effectLst/>
              </a:rPr>
              <a:t>budaya,wilayah</a:t>
            </a:r>
            <a:r>
              <a:rPr lang="en-US" sz="2600" dirty="0">
                <a:effectLst/>
              </a:rPr>
              <a:t>/</a:t>
            </a:r>
            <a:r>
              <a:rPr lang="en-US" sz="2600" dirty="0" err="1">
                <a:effectLst/>
              </a:rPr>
              <a:t>daerah</a:t>
            </a:r>
            <a:r>
              <a:rPr lang="en-US" sz="2600" dirty="0">
                <a:effectLst/>
              </a:rPr>
              <a:t> </a:t>
            </a:r>
            <a:r>
              <a:rPr lang="en-US" sz="2600" dirty="0" err="1" smtClean="0">
                <a:effectLst/>
              </a:rPr>
              <a:t>dsb</a:t>
            </a:r>
            <a:r>
              <a:rPr lang="en-US" sz="2600" dirty="0" smtClean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23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476672"/>
            <a:ext cx="9145016" cy="612068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effectLst/>
              </a:rPr>
              <a:t>Integritas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identik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integritas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mempunyai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pengertian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proses </a:t>
            </a:r>
            <a:r>
              <a:rPr lang="en-US" sz="2400" dirty="0" err="1">
                <a:effectLst/>
              </a:rPr>
              <a:t>penyatuan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pembauran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berbagai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aspek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sosial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budaya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kesatuan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wilayah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pembentukan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identitas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>
                <a:effectLst/>
              </a:rPr>
              <a:t>  yang </a:t>
            </a:r>
            <a:r>
              <a:rPr lang="en-US" sz="2400" dirty="0" err="1">
                <a:effectLst/>
              </a:rPr>
              <a:t>harus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menjamin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terwujudnya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keselarasan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keserasian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keseimbangan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mencapai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tujuan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bersama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bangsa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400" dirty="0" err="1" smtClean="0">
                <a:effectLst/>
              </a:rPr>
              <a:t>Integritas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nasional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sebagai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konsep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kaitan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wawasan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kebangsaan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NKRI </a:t>
            </a:r>
            <a:r>
              <a:rPr lang="en-US" sz="2400" dirty="0" err="1" smtClean="0">
                <a:effectLst/>
              </a:rPr>
              <a:t>berlandaskan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pada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aliran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pemikiran</a:t>
            </a:r>
            <a:r>
              <a:rPr lang="en-US" sz="2400" dirty="0">
                <a:effectLst/>
              </a:rPr>
              <a:t>/</a:t>
            </a:r>
            <a:r>
              <a:rPr lang="en-US" sz="2400" dirty="0" err="1">
                <a:effectLst/>
              </a:rPr>
              <a:t>paham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integralistik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s-ES" sz="2400" dirty="0" err="1" smtClean="0">
                <a:effectLst/>
              </a:rPr>
              <a:t>Integrasi</a:t>
            </a:r>
            <a:r>
              <a:rPr lang="es-ES" sz="2400" dirty="0" smtClean="0">
                <a:effectLst/>
              </a:rPr>
              <a:t> </a:t>
            </a:r>
            <a:r>
              <a:rPr lang="es-ES" sz="2400" dirty="0" err="1">
                <a:effectLst/>
              </a:rPr>
              <a:t>nasional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adalah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usaha</a:t>
            </a:r>
            <a:r>
              <a:rPr lang="es-ES" sz="2400" dirty="0">
                <a:effectLst/>
              </a:rPr>
              <a:t> dan </a:t>
            </a:r>
            <a:r>
              <a:rPr lang="es-ES" sz="2400" dirty="0" err="1">
                <a:effectLst/>
              </a:rPr>
              <a:t>proses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mempersatukan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perbedaan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perbedaan</a:t>
            </a:r>
            <a:r>
              <a:rPr lang="es-ES" sz="2400" dirty="0">
                <a:effectLst/>
              </a:rPr>
              <a:t> yang </a:t>
            </a:r>
            <a:r>
              <a:rPr lang="es-ES" sz="2400" dirty="0" err="1">
                <a:effectLst/>
              </a:rPr>
              <a:t>ada</a:t>
            </a:r>
            <a:r>
              <a:rPr lang="es-ES" sz="2400" dirty="0">
                <a:effectLst/>
              </a:rPr>
              <a:t> pada </a:t>
            </a:r>
            <a:r>
              <a:rPr lang="es-ES" sz="2400" dirty="0" err="1">
                <a:effectLst/>
              </a:rPr>
              <a:t>suatu</a:t>
            </a:r>
            <a:r>
              <a:rPr lang="es-ES" sz="2400" dirty="0">
                <a:effectLst/>
              </a:rPr>
              <a:t> negara </a:t>
            </a:r>
            <a:r>
              <a:rPr lang="es-ES" sz="2400" dirty="0" err="1">
                <a:effectLst/>
              </a:rPr>
              <a:t>sehingga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terciptanya</a:t>
            </a:r>
            <a:r>
              <a:rPr lang="es-ES" sz="2400" dirty="0">
                <a:effectLst/>
              </a:rPr>
              <a:t> </a:t>
            </a:r>
            <a:r>
              <a:rPr lang="es-ES" sz="2400" dirty="0" err="1">
                <a:effectLst/>
              </a:rPr>
              <a:t>keserasian</a:t>
            </a:r>
            <a:r>
              <a:rPr lang="es-ES" sz="2400" dirty="0">
                <a:effectLst/>
              </a:rPr>
              <a:t> dan </a:t>
            </a:r>
            <a:r>
              <a:rPr lang="es-ES" sz="2400" dirty="0" err="1">
                <a:effectLst/>
              </a:rPr>
              <a:t>keselarasan</a:t>
            </a:r>
            <a:r>
              <a:rPr lang="es-ES" sz="2400" dirty="0">
                <a:effectLst/>
              </a:rPr>
              <a:t> secara </a:t>
            </a:r>
            <a:r>
              <a:rPr lang="es-ES" sz="2400" dirty="0" err="1">
                <a:effectLst/>
              </a:rPr>
              <a:t>nasional</a:t>
            </a:r>
            <a:r>
              <a:rPr lang="es-ES" sz="2400" dirty="0">
                <a:effectLst/>
              </a:rPr>
              <a:t>.	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9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FAKTOR PENDORONG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97960"/>
              </p:ext>
            </p:extLst>
          </p:nvPr>
        </p:nvGraphicFramePr>
        <p:xfrm>
          <a:off x="-87560" y="1728936"/>
          <a:ext cx="972108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2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8" y="152400"/>
            <a:ext cx="7429500" cy="1044352"/>
          </a:xfrm>
        </p:spPr>
        <p:txBody>
          <a:bodyPr/>
          <a:lstStyle/>
          <a:p>
            <a:r>
              <a:rPr lang="en-US" b="1" dirty="0" smtClean="0"/>
              <a:t>FAKTOR PENGHAMBAT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494468"/>
              </p:ext>
            </p:extLst>
          </p:nvPr>
        </p:nvGraphicFramePr>
        <p:xfrm>
          <a:off x="389409" y="1268760"/>
          <a:ext cx="9100095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5157193"/>
            <a:ext cx="3600400" cy="15841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85248" y="5582335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disintegrasi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MAKNA 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136" y="1916832"/>
            <a:ext cx="7668376" cy="4429156"/>
          </a:xfrm>
        </p:spPr>
        <p:txBody>
          <a:bodyPr>
            <a:noAutofit/>
          </a:bodyPr>
          <a:lstStyle/>
          <a:p>
            <a:r>
              <a:rPr lang="en-US" sz="2400" i="1" dirty="0" err="1" smtClean="0"/>
              <a:t>Vocabulaire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Philosophique</a:t>
            </a:r>
            <a:r>
              <a:rPr lang="en-US" sz="2400" dirty="0" smtClean="0"/>
              <a:t> </a:t>
            </a:r>
            <a:r>
              <a:rPr lang="en-US" sz="2400" dirty="0" err="1" smtClean="0"/>
              <a:t>Lalande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“</a:t>
            </a:r>
            <a:r>
              <a:rPr lang="en-US" sz="2400" dirty="0" err="1" smtClean="0"/>
              <a:t>dibangunnya</a:t>
            </a:r>
            <a:r>
              <a:rPr lang="en-US" sz="2400" dirty="0" smtClean="0"/>
              <a:t> </a:t>
            </a:r>
            <a:r>
              <a:rPr lang="en-US" sz="2400" dirty="0" err="1" smtClean="0"/>
              <a:t>interdependensi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–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–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”</a:t>
            </a:r>
          </a:p>
          <a:p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mempersatukan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yang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harmonis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tantangan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– </a:t>
            </a:r>
            <a:r>
              <a:rPr lang="en-US" sz="2400" dirty="0" err="1" smtClean="0"/>
              <a:t>anggotanya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harmoniusnya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0" y="152400"/>
            <a:ext cx="6715172" cy="1676400"/>
          </a:xfrm>
        </p:spPr>
        <p:txBody>
          <a:bodyPr>
            <a:noAutofit/>
          </a:bodyPr>
          <a:lstStyle/>
          <a:p>
            <a:r>
              <a:rPr lang="en-US" b="1" dirty="0" smtClean="0"/>
              <a:t>PROSES INTEGRASI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852" y="1628800"/>
            <a:ext cx="8749636" cy="478634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bukunya</a:t>
            </a:r>
            <a:r>
              <a:rPr lang="en-US" sz="2400" i="1" dirty="0" smtClean="0"/>
              <a:t>, The</a:t>
            </a:r>
            <a:r>
              <a:rPr lang="en-US" sz="2400" dirty="0" smtClean="0"/>
              <a:t> </a:t>
            </a:r>
            <a:r>
              <a:rPr lang="en-US" sz="2400" i="1" dirty="0" smtClean="0"/>
              <a:t>Formation of National State in Western Europe</a:t>
            </a:r>
            <a:r>
              <a:rPr lang="en-US" sz="2400" dirty="0" smtClean="0"/>
              <a:t> (1975), </a:t>
            </a:r>
            <a:r>
              <a:rPr lang="en-US" sz="2400" dirty="0" err="1" smtClean="0"/>
              <a:t>Charless</a:t>
            </a:r>
            <a:r>
              <a:rPr lang="en-US" sz="2400" dirty="0" smtClean="0"/>
              <a:t> Tilly,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–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melatarbrlakangi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ke-16, </a:t>
            </a:r>
            <a:r>
              <a:rPr lang="en-US" sz="2400" dirty="0" err="1" smtClean="0"/>
              <a:t>ciri</a:t>
            </a:r>
            <a:r>
              <a:rPr lang="en-US" sz="2400" dirty="0" smtClean="0"/>
              <a:t> – </a:t>
            </a:r>
            <a:r>
              <a:rPr lang="en-US" sz="2400" dirty="0" err="1" smtClean="0"/>
              <a:t>cirinya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pengaruhnya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Charles Tilly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–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memarakkan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(</a:t>
            </a:r>
            <a:r>
              <a:rPr lang="en-US" sz="2400" dirty="0" err="1" smtClean="0"/>
              <a:t>kapitalisme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135</TotalTime>
  <Words>849</Words>
  <Application>Microsoft Office PowerPoint</Application>
  <PresentationFormat>A4 Paper (210x297 mm)</PresentationFormat>
  <Paragraphs>72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</vt:lpstr>
      <vt:lpstr>Century</vt:lpstr>
      <vt:lpstr>Times New Roman</vt:lpstr>
      <vt:lpstr>Wingdings</vt:lpstr>
      <vt:lpstr>Butterfly</vt:lpstr>
      <vt:lpstr>INTEGRASI NASIONAL</vt:lpstr>
      <vt:lpstr>PENDAHULUAN</vt:lpstr>
      <vt:lpstr>PENGERTIAN</vt:lpstr>
      <vt:lpstr>INTEGRASI NASIONAL</vt:lpstr>
      <vt:lpstr>PowerPoint Presentation</vt:lpstr>
      <vt:lpstr>FAKTOR PENDORONG</vt:lpstr>
      <vt:lpstr>FAKTOR PENGHAMBAT</vt:lpstr>
      <vt:lpstr>MAKNA  INTEGRASI</vt:lpstr>
      <vt:lpstr>PROSES INTEGRASI</vt:lpstr>
      <vt:lpstr>PERKEMBANGAN INTEGRASI</vt:lpstr>
      <vt:lpstr>INTEGRASI SOSIAL &amp; INTEGRASI NASIONAL</vt:lpstr>
      <vt:lpstr>KEKUASAAN DAN INTEGRASI</vt:lpstr>
      <vt:lpstr>ALAT POLITIK INTEGRASI</vt:lpstr>
      <vt:lpstr>PEMAHAMAN</vt:lpstr>
      <vt:lpstr>PENTINGNYA </vt:lpstr>
      <vt:lpstr>STRATEGI</vt:lpstr>
      <vt:lpstr>SEKIAN 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INTEGRASI</dc:title>
  <dc:creator>Valued Acer Customer</dc:creator>
  <cp:lastModifiedBy>Microsoft account</cp:lastModifiedBy>
  <cp:revision>20</cp:revision>
  <dcterms:created xsi:type="dcterms:W3CDTF">2010-01-12T22:24:35Z</dcterms:created>
  <dcterms:modified xsi:type="dcterms:W3CDTF">2014-10-08T08:35:23Z</dcterms:modified>
</cp:coreProperties>
</file>