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980687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980687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499918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499918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499918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1952856"/>
          <a:ext cx="304502" cy="16112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1952856"/>
          <a:ext cx="4141231" cy="1611225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Kewarganegaraan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1952856"/>
        <a:ext cx="4141231" cy="161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KEWARGANEGARAAN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smtClean="0"/>
              <a:t>Senin, </a:t>
            </a:r>
            <a:r>
              <a:rPr lang="en-US" dirty="0" smtClean="0"/>
              <a:t>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Matikan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3488371"/>
              </p:ext>
            </p:extLst>
          </p:nvPr>
        </p:nvGraphicFramePr>
        <p:xfrm>
          <a:off x="76200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53</TotalTime>
  <Words>462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13</cp:revision>
  <dcterms:created xsi:type="dcterms:W3CDTF">2012-02-28T03:21:09Z</dcterms:created>
  <dcterms:modified xsi:type="dcterms:W3CDTF">2015-02-28T15:57:53Z</dcterms:modified>
</cp:coreProperties>
</file>