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deawfapurwantara@gmail.com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Kewarganegaraan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1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45B8EC8E-E166-44E8-958C-58F101B8016B}" srcId="{9401CD92-31D5-4519-8BFB-E35503A926B7}" destId="{1C5ED0A0-E400-43B9-9A26-8589925A7CAE}" srcOrd="1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err="1" smtClean="0">
              <a:solidFill>
                <a:schemeClr val="accent6"/>
              </a:solidFill>
            </a:rPr>
            <a:t>Saat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ini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sedang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disusun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Buku</a:t>
          </a:r>
          <a:r>
            <a:rPr lang="en-US" sz="2800" dirty="0" smtClean="0">
              <a:solidFill>
                <a:schemeClr val="accent6"/>
              </a:solidFill>
            </a:rPr>
            <a:t> Ajar </a:t>
          </a:r>
          <a:r>
            <a:rPr lang="en-US" sz="2800" dirty="0" err="1" smtClean="0">
              <a:solidFill>
                <a:schemeClr val="accent6"/>
              </a:solidFill>
            </a:rPr>
            <a:t>Kewarganegaraan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oleh</a:t>
          </a:r>
          <a:r>
            <a:rPr lang="en-US" sz="2800" dirty="0" smtClean="0">
              <a:solidFill>
                <a:schemeClr val="accent6"/>
              </a:solidFill>
            </a:rPr>
            <a:t> Tim </a:t>
          </a:r>
          <a:r>
            <a:rPr lang="en-US" sz="2800" dirty="0" err="1" smtClean="0">
              <a:solidFill>
                <a:schemeClr val="accent6"/>
              </a:solidFill>
            </a:rPr>
            <a:t>Dosen</a:t>
          </a:r>
          <a:r>
            <a:rPr lang="en-US" sz="2800" dirty="0" smtClean="0">
              <a:solidFill>
                <a:schemeClr val="accent6"/>
              </a:solidFill>
            </a:rPr>
            <a:t> </a:t>
          </a:r>
          <a:r>
            <a:rPr lang="en-US" sz="2800" dirty="0" err="1" smtClean="0">
              <a:solidFill>
                <a:schemeClr val="accent6"/>
              </a:solidFill>
            </a:rPr>
            <a:t>Unikom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DCF93926-5AF3-4D0D-8B2A-DCA8E25CDE0E}" type="presOf" srcId="{E9285FE9-EC23-4C05-8F6F-8C35C9525409}" destId="{28867BF4-FEF9-4FB5-B602-7EF38E0CA614}" srcOrd="0" destOrd="0" presId="urn:microsoft.com/office/officeart/2005/8/layout/vList2"/>
    <dgm:cxn modelId="{80D6CC99-EE90-4C93-B38A-B7AA431806F7}" type="presOf" srcId="{DDC69A61-A543-4153-BB7E-8E63DE746B2E}" destId="{DD49E07B-AB58-4BAF-802E-836E9AD086F7}" srcOrd="0" destOrd="0" presId="urn:microsoft.com/office/officeart/2005/8/layout/vList2"/>
    <dgm:cxn modelId="{08D888B2-2EAF-41C6-AFDB-8252FDC53CAB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/ 022-91606793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KEWARGANEGARAAN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3237"/>
            <a:ext cx="7543800" cy="563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Senin</a:t>
            </a:r>
            <a:r>
              <a:rPr lang="en-US" smtClean="0"/>
              <a:t>, 13.00 </a:t>
            </a:r>
            <a:r>
              <a:rPr lang="en-US" smtClean="0"/>
              <a:t>– </a:t>
            </a:r>
            <a:r>
              <a:rPr lang="en-US" smtClean="0"/>
              <a:t>14.30 </a:t>
            </a:r>
            <a:r>
              <a:rPr lang="en-US" dirty="0" smtClean="0"/>
              <a:t>(2 SKS),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Membawa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endParaRPr lang="en-US" sz="2600" dirty="0" smtClean="0"/>
          </a:p>
          <a:p>
            <a:r>
              <a:rPr lang="en-US" sz="2600" dirty="0" err="1" smtClean="0"/>
              <a:t>Mandi</a:t>
            </a:r>
            <a:r>
              <a:rPr lang="en-US" sz="2600" dirty="0" smtClean="0"/>
              <a:t> </a:t>
            </a:r>
            <a:r>
              <a:rPr lang="en-US" sz="2600" dirty="0" err="1" smtClean="0"/>
              <a:t>dulu</a:t>
            </a:r>
            <a:r>
              <a:rPr lang="en-US" sz="2600" dirty="0" smtClean="0"/>
              <a:t> </a:t>
            </a:r>
            <a:r>
              <a:rPr lang="en-US" sz="2600" dirty="0" err="1" smtClean="0"/>
              <a:t>sebelum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Matikan</a:t>
            </a:r>
            <a:r>
              <a:rPr lang="en-US" sz="2600" dirty="0" smtClean="0"/>
              <a:t> HP</a:t>
            </a:r>
            <a:endParaRPr lang="en-US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03488371"/>
              </p:ext>
            </p:extLst>
          </p:nvPr>
        </p:nvGraphicFramePr>
        <p:xfrm>
          <a:off x="762000" y="2336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Ubaedillah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Abdul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(Civic Education)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Jakarta:Kencana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Prenada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Media Group.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Kaelan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Achmad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Zubaidi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Yogyakarta:Paradigma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Rosyada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Dede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2003.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(Civic Education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Madani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Jakarta:ICCE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UIN.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Sinamo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Nomensen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2010.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Jakarta:Bumi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Sejahtera.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Srijanti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dkk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Mengembangkan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Etika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Berwarganegara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Sudirwo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Perguruan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Bandung:Randu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Alas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Sumarsono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dkk. 2004.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Kewarganegaraan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Syarbaini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Syahrial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2009.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Pancasila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Yogyakarta:Graha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Ilmu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1945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Koerniatmanto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Soetoprawira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B. 1996.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Kewarganegaraan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Keiimigrasian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Jakarta:PT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Muladi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2007.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Hakekat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Implikasinya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Perspektif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Hukum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Bandung:Refika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Aditama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2438400"/>
          </a:xfrm>
        </p:spPr>
        <p:txBody>
          <a:bodyPr/>
          <a:lstStyle/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0034457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433467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54</TotalTime>
  <Words>463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cdb2004223l</vt:lpstr>
      <vt:lpstr> KEWARGANEGARAAN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13</cp:revision>
  <dcterms:created xsi:type="dcterms:W3CDTF">2012-02-28T03:21:09Z</dcterms:created>
  <dcterms:modified xsi:type="dcterms:W3CDTF">2015-02-16T06:23:35Z</dcterms:modified>
</cp:coreProperties>
</file>