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93926-5AF3-4D0D-8B2A-DCA8E25CDE0E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29821-5FE0-4CC0-A4E6-7A84A534F13B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2976" y="112361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Quiz</a:t>
          </a:r>
          <a:endParaRPr lang="en-US" sz="2100" kern="1200" dirty="0"/>
        </a:p>
      </dsp:txBody>
      <dsp:txXfrm>
        <a:off x="2976" y="1123618"/>
        <a:ext cx="1522511" cy="415800"/>
      </dsp:txXfrm>
    </dsp:sp>
    <dsp:sp modelId="{DDF5E764-A215-46A5-B5E4-1577C2934865}">
      <dsp:nvSpPr>
        <dsp:cNvPr id="0" name=""/>
        <dsp:cNvSpPr/>
      </dsp:nvSpPr>
      <dsp:spPr>
        <a:xfrm>
          <a:off x="1525488" y="642849"/>
          <a:ext cx="304502" cy="13773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1951791" y="642849"/>
          <a:ext cx="4141231" cy="13773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Tanpa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pemberitahuan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susulan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Minimal 1 x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satu</a:t>
          </a:r>
          <a:r>
            <a:rPr lang="en-US" sz="2100" kern="1200" dirty="0" smtClean="0"/>
            <a:t> semester</a:t>
          </a:r>
          <a:endParaRPr lang="en-US" sz="2100" kern="1200" dirty="0"/>
        </a:p>
      </dsp:txBody>
      <dsp:txXfrm>
        <a:off x="1951791" y="642849"/>
        <a:ext cx="4141231" cy="1377337"/>
      </dsp:txXfrm>
    </dsp:sp>
    <dsp:sp modelId="{A2D5D430-1E0D-471C-BB0F-6D041B00482A}">
      <dsp:nvSpPr>
        <dsp:cNvPr id="0" name=""/>
        <dsp:cNvSpPr/>
      </dsp:nvSpPr>
      <dsp:spPr>
        <a:xfrm>
          <a:off x="2976" y="255056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Tugas</a:t>
          </a:r>
          <a:endParaRPr lang="en-US" sz="2100" kern="1200" dirty="0"/>
        </a:p>
      </dsp:txBody>
      <dsp:txXfrm>
        <a:off x="2976" y="2550568"/>
        <a:ext cx="1522511" cy="415800"/>
      </dsp:txXfrm>
    </dsp:sp>
    <dsp:sp modelId="{0C8097C0-41F6-4831-A83C-73ED0DEA9E6A}">
      <dsp:nvSpPr>
        <dsp:cNvPr id="0" name=""/>
        <dsp:cNvSpPr/>
      </dsp:nvSpPr>
      <dsp:spPr>
        <a:xfrm>
          <a:off x="1525488" y="2095787"/>
          <a:ext cx="304502" cy="13253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1951791" y="2095787"/>
          <a:ext cx="4141231" cy="1325362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Mandiri</a:t>
          </a:r>
          <a:r>
            <a:rPr lang="en-US" sz="2100" kern="1200" dirty="0" smtClean="0"/>
            <a:t> via email: deawfapurwantara@gmail.com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Kelompok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Buat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Makalah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dipresentasikan</a:t>
          </a:r>
          <a:endParaRPr lang="en-US" sz="2100" kern="1200" dirty="0"/>
        </a:p>
      </dsp:txBody>
      <dsp:txXfrm>
        <a:off x="1951791" y="2095787"/>
        <a:ext cx="4141231" cy="1325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5C0D-42FF-459A-8692-867BBEF44937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AA1D-9531-4003-A5C6-8ED393B0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982" y="5643578"/>
            <a:ext cx="5648348" cy="60006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67000"/>
            <a:ext cx="7346776" cy="1752600"/>
          </a:xfrm>
        </p:spPr>
        <p:txBody>
          <a:bodyPr/>
          <a:lstStyle/>
          <a:p>
            <a:r>
              <a:rPr lang="en-US" dirty="0" smtClean="0"/>
              <a:t>PANCASILA &amp;  UUD NRI 1945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03" y="5301208"/>
            <a:ext cx="1690569" cy="1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10600" cy="5133996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Rabu</a:t>
            </a:r>
            <a:r>
              <a:rPr lang="en-US" dirty="0" smtClean="0"/>
              <a:t>, 07.00 – 08.30 (2 SKS</a:t>
            </a:r>
            <a:r>
              <a:rPr lang="en-US" dirty="0" smtClean="0"/>
              <a:t>), </a:t>
            </a:r>
          </a:p>
          <a:p>
            <a:pPr marL="0" indent="0">
              <a:buNone/>
            </a:pPr>
            <a:r>
              <a:rPr lang="en-US" smtClean="0"/>
              <a:t>    R</a:t>
            </a:r>
            <a:r>
              <a:rPr lang="en-US" dirty="0" smtClean="0"/>
              <a:t>. </a:t>
            </a:r>
            <a:r>
              <a:rPr lang="en-US" dirty="0" smtClean="0"/>
              <a:t>2305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33492"/>
            <a:ext cx="9036496" cy="5247836"/>
          </a:xfrm>
        </p:spPr>
        <p:txBody>
          <a:bodyPr/>
          <a:lstStyle/>
          <a:p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Oblong 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Jeans </a:t>
            </a:r>
            <a:r>
              <a:rPr lang="en-US" dirty="0" err="1"/>
              <a:t>B</a:t>
            </a:r>
            <a:r>
              <a:rPr lang="en-US" dirty="0" err="1" smtClean="0"/>
              <a:t>olong</a:t>
            </a:r>
            <a:endParaRPr lang="en-US" dirty="0" smtClean="0"/>
          </a:p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Sepatu</a:t>
            </a:r>
          </a:p>
          <a:p>
            <a:r>
              <a:rPr lang="en-US" dirty="0" err="1" smtClean="0"/>
              <a:t>Bawa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,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&amp;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endParaRPr lang="en-US" dirty="0" smtClean="0"/>
          </a:p>
          <a:p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tertata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r>
              <a:rPr lang="en-US" dirty="0" smtClean="0"/>
              <a:t>,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anting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menerangkan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mengunyah</a:t>
            </a:r>
            <a:r>
              <a:rPr lang="en-US" dirty="0" smtClean="0"/>
              <a:t> </a:t>
            </a:r>
            <a:r>
              <a:rPr lang="en-US" dirty="0" err="1" smtClean="0"/>
              <a:t>permen</a:t>
            </a:r>
            <a:r>
              <a:rPr lang="en-US" dirty="0" smtClean="0"/>
              <a:t> </a:t>
            </a:r>
            <a:r>
              <a:rPr lang="en-US" dirty="0" err="1" smtClean="0"/>
              <a:t>karet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endParaRPr lang="en-US" dirty="0" smtClean="0"/>
          </a:p>
          <a:p>
            <a:r>
              <a:rPr lang="en-US" dirty="0" err="1"/>
              <a:t>Mandi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7399415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10600" cy="4724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As’ad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S. 2012.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Ideologi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Pasca-Reformasi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Jakarta:LP3ES.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Bakry, Noor. 2010. </a:t>
            </a:r>
            <a:r>
              <a:rPr lang="de-DE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Pancasila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Yogyakarta:Pustaka Pelajar.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 smtClean="0"/>
              <a:t>Budiono</a:t>
            </a:r>
            <a:r>
              <a:rPr lang="en-US" sz="2000" dirty="0" smtClean="0"/>
              <a:t>, Kabul. 2009.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Perguruan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Bandung:Alfabeta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Daryono</a:t>
            </a:r>
            <a:r>
              <a:rPr lang="en-US" sz="2000" dirty="0" smtClean="0"/>
              <a:t>. 2008. </a:t>
            </a:r>
            <a:r>
              <a:rPr lang="en-US" sz="2000" i="1" dirty="0" err="1" smtClean="0"/>
              <a:t>Pengantar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Jakarta:Rineka</a:t>
            </a:r>
            <a:r>
              <a:rPr lang="en-US" sz="2000" dirty="0" smtClean="0"/>
              <a:t> </a:t>
            </a:r>
            <a:r>
              <a:rPr lang="en-US" sz="2000" dirty="0" err="1" smtClean="0"/>
              <a:t>Cipta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Hamid, Abdul. </a:t>
            </a:r>
            <a:r>
              <a:rPr lang="en-US" sz="2000" dirty="0" err="1" smtClean="0"/>
              <a:t>Dkk</a:t>
            </a:r>
            <a:r>
              <a:rPr lang="en-US" sz="2000" dirty="0" smtClean="0"/>
              <a:t>. 2012.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Setia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Pranoto</a:t>
            </a:r>
            <a:r>
              <a:rPr lang="en-US" sz="2000" dirty="0" smtClean="0"/>
              <a:t>, </a:t>
            </a:r>
            <a:r>
              <a:rPr lang="en-US" sz="2000" dirty="0" err="1" smtClean="0"/>
              <a:t>Marimin</a:t>
            </a:r>
            <a:r>
              <a:rPr lang="en-US" sz="2000" dirty="0" smtClean="0"/>
              <a:t>. T. 2006.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Jakarta:Cakrawala</a:t>
            </a:r>
            <a:r>
              <a:rPr lang="en-US" sz="2000" dirty="0" smtClean="0"/>
              <a:t> </a:t>
            </a:r>
            <a:r>
              <a:rPr lang="en-US" sz="2000" dirty="0" err="1" smtClean="0"/>
              <a:t>Maha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Poespowardoyo</a:t>
            </a:r>
            <a:r>
              <a:rPr lang="en-US" sz="2000" dirty="0"/>
              <a:t>, </a:t>
            </a:r>
            <a:r>
              <a:rPr lang="en-US" sz="2000" dirty="0" err="1"/>
              <a:t>Soeryanto</a:t>
            </a:r>
            <a:r>
              <a:rPr lang="en-US" sz="2000" dirty="0"/>
              <a:t>. 1989. </a:t>
            </a:r>
            <a:r>
              <a:rPr lang="en-US" sz="2000" i="1" dirty="0" err="1"/>
              <a:t>Filsafat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dirty="0"/>
              <a:t>. Jakarta.</a:t>
            </a:r>
          </a:p>
          <a:p>
            <a:r>
              <a:rPr lang="en-US" sz="2000" dirty="0" err="1"/>
              <a:t>Rahayu</a:t>
            </a:r>
            <a:r>
              <a:rPr lang="en-US" sz="2000" dirty="0"/>
              <a:t>, </a:t>
            </a:r>
            <a:r>
              <a:rPr lang="en-US" sz="2000" dirty="0" err="1"/>
              <a:t>Ani.S</a:t>
            </a:r>
            <a:r>
              <a:rPr lang="en-US" sz="2000" dirty="0"/>
              <a:t>. 2013.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Jakarta:Bumi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Rindjin</a:t>
            </a:r>
            <a:r>
              <a:rPr lang="en-US" sz="2000" dirty="0"/>
              <a:t>, </a:t>
            </a:r>
            <a:r>
              <a:rPr lang="en-US" sz="2000" dirty="0" err="1"/>
              <a:t>Ketut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Santosa</a:t>
            </a:r>
            <a:r>
              <a:rPr lang="en-US" sz="2000" dirty="0" smtClean="0"/>
              <a:t>, </a:t>
            </a:r>
            <a:r>
              <a:rPr lang="en-US" sz="2000" dirty="0" err="1" smtClean="0"/>
              <a:t>Kholid</a:t>
            </a:r>
            <a:r>
              <a:rPr lang="en-US" sz="2000" dirty="0" smtClean="0"/>
              <a:t>. 2007. </a:t>
            </a:r>
            <a:r>
              <a:rPr lang="en-US" sz="2000" i="1" dirty="0" err="1" smtClean="0"/>
              <a:t>Paradigma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Memahami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UUD 1945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Bandung:Sega</a:t>
            </a:r>
            <a:r>
              <a:rPr lang="en-US" sz="2000" dirty="0" smtClean="0"/>
              <a:t> </a:t>
            </a:r>
            <a:r>
              <a:rPr lang="en-US" sz="2000" dirty="0" err="1" smtClean="0"/>
              <a:t>Arsy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Setijo</a:t>
            </a:r>
            <a:r>
              <a:rPr lang="en-US" sz="2000" dirty="0"/>
              <a:t>, </a:t>
            </a:r>
            <a:r>
              <a:rPr lang="en-US" sz="2000" dirty="0" err="1"/>
              <a:t>Pandji</a:t>
            </a:r>
            <a:r>
              <a:rPr lang="en-US" sz="2000" dirty="0"/>
              <a:t>. 2009.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: </a:t>
            </a:r>
            <a:r>
              <a:rPr lang="en-US" sz="2000" i="1" dirty="0" err="1"/>
              <a:t>Perspektif</a:t>
            </a:r>
            <a:r>
              <a:rPr lang="en-US" sz="2000" i="1" dirty="0"/>
              <a:t> </a:t>
            </a:r>
            <a:r>
              <a:rPr lang="en-US" sz="2000" i="1" dirty="0" err="1"/>
              <a:t>Sejarah</a:t>
            </a:r>
            <a:r>
              <a:rPr lang="en-US" sz="2000" i="1" dirty="0"/>
              <a:t> </a:t>
            </a:r>
            <a:r>
              <a:rPr lang="en-US" sz="2000" i="1" dirty="0" err="1"/>
              <a:t>Perjuangan</a:t>
            </a:r>
            <a:r>
              <a:rPr lang="en-US" sz="2000" i="1" dirty="0"/>
              <a:t> </a:t>
            </a:r>
            <a:r>
              <a:rPr lang="en-US" sz="2000" i="1" dirty="0" err="1"/>
              <a:t>Bangsa</a:t>
            </a:r>
            <a:r>
              <a:rPr lang="en-US" sz="2000" i="1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Widiasarana</a:t>
            </a:r>
            <a:r>
              <a:rPr lang="en-US" sz="2000" dirty="0"/>
              <a:t> Indonesia. </a:t>
            </a:r>
          </a:p>
          <a:p>
            <a:r>
              <a:rPr lang="en-US" sz="2000" dirty="0" err="1" smtClean="0"/>
              <a:t>Syarbaini</a:t>
            </a:r>
            <a:r>
              <a:rPr lang="en-US" sz="2000" dirty="0"/>
              <a:t>, </a:t>
            </a:r>
            <a:r>
              <a:rPr lang="en-US" sz="2000" dirty="0" err="1"/>
              <a:t>Syahrial</a:t>
            </a:r>
            <a:r>
              <a:rPr lang="en-US" sz="2000" dirty="0"/>
              <a:t>. 2009. </a:t>
            </a:r>
            <a:r>
              <a:rPr lang="en-US" sz="2000" i="1" dirty="0" err="1"/>
              <a:t>Implementasi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Melalui</a:t>
            </a:r>
            <a:r>
              <a:rPr lang="en-US" sz="2000" i="1" dirty="0"/>
              <a:t>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Yogyakarta:Graha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________.  2010.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Di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Jakarta. </a:t>
            </a:r>
            <a:r>
              <a:rPr lang="en-US" sz="2000" dirty="0" err="1"/>
              <a:t>Ghalia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Warsito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Era </a:t>
            </a:r>
            <a:r>
              <a:rPr lang="en-US" sz="2000" i="1" dirty="0" err="1"/>
              <a:t>Reformasi</a:t>
            </a:r>
            <a:r>
              <a:rPr lang="en-US" sz="2000" dirty="0"/>
              <a:t>. </a:t>
            </a:r>
            <a:r>
              <a:rPr lang="en-US" sz="2000" dirty="0" err="1"/>
              <a:t>Yogyakarta:Ombak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1945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070067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463</TotalTime>
  <Words>425</Words>
  <Application>Microsoft Office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cdb2004223l</vt:lpstr>
      <vt:lpstr>PANCASILA &amp;  UUD NRI 1945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Microsoft account</cp:lastModifiedBy>
  <cp:revision>27</cp:revision>
  <dcterms:created xsi:type="dcterms:W3CDTF">2012-02-28T03:21:09Z</dcterms:created>
  <dcterms:modified xsi:type="dcterms:W3CDTF">2015-02-28T16:21:27Z</dcterms:modified>
</cp:coreProperties>
</file>