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4" r:id="rId4"/>
    <p:sldId id="258" r:id="rId5"/>
    <p:sldId id="264" r:id="rId6"/>
    <p:sldId id="266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F2FF6A-3FF8-48C6-91BE-8833CCA7336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4E19C4-20B0-4332-8C69-63B58FBC85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133600"/>
            <a:ext cx="7406640" cy="2286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TUGAS PERSENTASI KELOMPOK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 rtlCol="0"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/>
              <a:t>TUGAS ETIKA BISNIS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id-ID" dirty="0" smtClean="0"/>
              <a:t>BUAT </a:t>
            </a:r>
            <a:r>
              <a:rPr lang="en-US" dirty="0" smtClean="0"/>
              <a:t>ENAM (6)</a:t>
            </a:r>
            <a:r>
              <a:rPr lang="id-ID" dirty="0" smtClean="0"/>
              <a:t> </a:t>
            </a:r>
            <a:r>
              <a:rPr lang="id-ID" dirty="0" smtClean="0"/>
              <a:t>KELOMPOK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id-ID" dirty="0" smtClean="0"/>
              <a:t>SETIAP KELOMPOK TERDIRI DARI</a:t>
            </a:r>
            <a:r>
              <a:rPr lang="en-US" dirty="0" smtClean="0"/>
              <a:t> HASIL PEMBAGIAN JUMLAH KELAS</a:t>
            </a:r>
            <a:endParaRPr lang="id-ID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id-ID" dirty="0" smtClean="0"/>
              <a:t>MATERI  </a:t>
            </a:r>
            <a:r>
              <a:rPr lang="en-US" dirty="0" smtClean="0"/>
              <a:t>SESUAI SILABUS</a:t>
            </a:r>
            <a:endParaRPr lang="id-ID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dirty="0" smtClean="0"/>
              <a:t>PERSENTASI DIMULAI PERTEMUAN </a:t>
            </a:r>
            <a:r>
              <a:rPr lang="en-US" dirty="0" smtClean="0"/>
              <a:t>KE-3</a:t>
            </a:r>
            <a:endParaRPr lang="en-US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dirty="0" smtClean="0"/>
              <a:t>SATELAH PERSENTASI DILAKUKAN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 smtClean="0"/>
              <a:t>Catatan </a:t>
            </a:r>
            <a:r>
              <a:rPr lang="id-ID" dirty="0"/>
              <a:t>:  </a:t>
            </a:r>
            <a:endParaRPr lang="en-US" dirty="0"/>
          </a:p>
          <a:p>
            <a:pPr algn="just"/>
            <a:r>
              <a:rPr lang="id-ID" dirty="0"/>
              <a:t>Pada Saat Persentasi Apabila salah satu Anggota Kelompok tidak hadir tanpa keterangan di anggap gugur </a:t>
            </a:r>
            <a:r>
              <a:rPr lang="en-US" dirty="0"/>
              <a:t>.  </a:t>
            </a:r>
            <a:endParaRPr lang="en-US" dirty="0" smtClean="0"/>
          </a:p>
          <a:p>
            <a:pPr algn="just"/>
            <a:r>
              <a:rPr lang="id-ID" dirty="0" smtClean="0"/>
              <a:t>Pada Saat Persentasi Apabila salah satu Anggota Kelompok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gugur</a:t>
            </a:r>
            <a:r>
              <a:rPr lang="en-US" dirty="0" smtClean="0"/>
              <a:t>.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soft copy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hard/soft copy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86836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id-ID" sz="3200" b="1" dirty="0" smtClean="0"/>
              <a:t>SISTEMATIKA PERSENTASI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 rtlCol="0">
            <a:normAutofit lnSpcReduction="10000"/>
          </a:bodyPr>
          <a:lstStyle/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Makalah di buat dalam  bentuk Word </a:t>
            </a:r>
            <a:r>
              <a:rPr lang="en-US" sz="2800" dirty="0"/>
              <a:t>D</a:t>
            </a:r>
            <a:r>
              <a:rPr lang="id-ID" sz="2800" dirty="0" smtClean="0"/>
              <a:t>ocument Jenis Huruf Times  New Roman ukuran 12 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Kemudian untuk persentasi di buat dalam bentuk power point : Jenis Huruf Times  New Roman (Ukuran 28 untuk judul,  ukuran 24 untuk pengetikan isi)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Makalah  dalam bentuk word di Print Out untuk Pembimbing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Setelah direvisi baik Makalah Dalam Word Maupun Power point.  Di kumpulkan dalam bentuk </a:t>
            </a:r>
            <a:r>
              <a:rPr lang="id-ID" sz="2800" dirty="0" smtClean="0"/>
              <a:t>CD</a:t>
            </a:r>
            <a:r>
              <a:rPr lang="en-US" sz="2800" dirty="0" smtClean="0"/>
              <a:t>/FLASDISK</a:t>
            </a:r>
            <a:r>
              <a:rPr lang="id-ID" sz="2800" dirty="0" smtClean="0"/>
              <a:t> </a:t>
            </a:r>
            <a:r>
              <a:rPr lang="id-ID" sz="2800" dirty="0" smtClean="0"/>
              <a:t>Satu minggu setelah persentasi.</a:t>
            </a:r>
            <a:endParaRPr lang="en-US" sz="28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id-ID" sz="28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id-ID" sz="24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id-ID" sz="24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lphaLcParenR"/>
              <a:defRPr/>
            </a:pPr>
            <a:endParaRPr lang="id-ID" sz="3800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lphaLcParenR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77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JUDUL</a:t>
            </a:r>
          </a:p>
          <a:p>
            <a:pPr marL="0" indent="0" algn="ctr"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Ajukan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  ………………..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Susun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:</a:t>
            </a:r>
          </a:p>
          <a:p>
            <a:pPr marL="0" indent="0" algn="ctr">
              <a:buNone/>
            </a:pPr>
            <a:r>
              <a:rPr lang="en-US" sz="2400" dirty="0" err="1" smtClean="0"/>
              <a:t>Kelompok</a:t>
            </a:r>
            <a:r>
              <a:rPr lang="en-US" sz="2400" dirty="0" smtClean="0"/>
              <a:t>/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</a:p>
          <a:p>
            <a:pPr marL="0" indent="0" algn="ctr">
              <a:buNone/>
            </a:pPr>
            <a:r>
              <a:rPr lang="en-US" sz="2400" dirty="0" err="1" smtClean="0"/>
              <a:t>Nama</a:t>
            </a:r>
            <a:r>
              <a:rPr lang="en-US" sz="2400" dirty="0" smtClean="0"/>
              <a:t>/</a:t>
            </a:r>
            <a:r>
              <a:rPr lang="en-US" sz="2400" dirty="0" err="1" smtClean="0"/>
              <a:t>Nim</a:t>
            </a:r>
            <a:r>
              <a:rPr lang="en-US" sz="2400" dirty="0" smtClean="0"/>
              <a:t> 			: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LOGO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PROGRAM STUDI……</a:t>
            </a:r>
          </a:p>
          <a:p>
            <a:pPr marL="0" indent="0" algn="ctr">
              <a:buNone/>
            </a:pPr>
            <a:r>
              <a:rPr lang="en-US" sz="2400" dirty="0" smtClean="0"/>
              <a:t>FAKULTAS EKONOMI</a:t>
            </a:r>
          </a:p>
          <a:p>
            <a:pPr marL="0" indent="0" algn="ctr">
              <a:buNone/>
            </a:pPr>
            <a:r>
              <a:rPr lang="en-US" sz="2400" dirty="0" smtClean="0"/>
              <a:t>UNIVERSITAS KOMPUTER INDONESIA</a:t>
            </a:r>
          </a:p>
          <a:p>
            <a:pPr marL="0" indent="0" algn="ctr">
              <a:buNone/>
            </a:pPr>
            <a:r>
              <a:rPr lang="en-US" sz="2400" dirty="0" smtClean="0"/>
              <a:t>BANDUNG </a:t>
            </a:r>
          </a:p>
          <a:p>
            <a:pPr marL="0" indent="0" algn="ctr">
              <a:buNone/>
            </a:pPr>
            <a:r>
              <a:rPr lang="en-US" sz="2400" dirty="0" smtClean="0"/>
              <a:t>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63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SISTEMATIKA PEMBUATAN MAKALAH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BAB I 	</a:t>
            </a:r>
          </a:p>
          <a:p>
            <a:pPr marL="0" indent="0" algn="ctr">
              <a:buNone/>
            </a:pPr>
            <a:r>
              <a:rPr lang="en-US" dirty="0" smtClean="0"/>
              <a:t>PENDAHULUAN</a:t>
            </a:r>
          </a:p>
          <a:p>
            <a:pPr marL="0" indent="0">
              <a:buNone/>
            </a:pPr>
            <a:r>
              <a:rPr lang="en-US" dirty="0" smtClean="0"/>
              <a:t>1.1 	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1.2 	</a:t>
            </a:r>
            <a:r>
              <a:rPr lang="en-US" smtClean="0"/>
              <a:t>Rumusan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1.3 	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1.4 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r>
              <a:rPr lang="en-US" dirty="0" smtClean="0"/>
              <a:t> (</a:t>
            </a:r>
            <a:r>
              <a:rPr lang="en-US" i="1" dirty="0" smtClean="0"/>
              <a:t>library Research)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buku-buku</a:t>
            </a:r>
            <a:r>
              <a:rPr lang="en-US" dirty="0" smtClean="0"/>
              <a:t>, diktat-diktat,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literatur-literatur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informasi-informasi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836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571500" indent="-5715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BAB II</a:t>
            </a:r>
          </a:p>
          <a:p>
            <a:pPr marL="571500" indent="-5715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TEORI DAN PEMBAHASAN 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2.1		</a:t>
            </a:r>
            <a:r>
              <a:rPr lang="en-US" sz="2800" dirty="0" err="1" smtClean="0"/>
              <a:t>Teori</a:t>
            </a:r>
            <a:endParaRPr lang="en-US" sz="2800" dirty="0" smtClean="0"/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2.2		</a:t>
            </a:r>
            <a:r>
              <a:rPr lang="en-US" sz="2800" dirty="0" err="1" smtClean="0"/>
              <a:t>kasus</a:t>
            </a:r>
            <a:r>
              <a:rPr lang="en-US" sz="2800" dirty="0" smtClean="0"/>
              <a:t>/</a:t>
            </a:r>
            <a:r>
              <a:rPr lang="en-US" sz="2800" dirty="0" err="1" smtClean="0"/>
              <a:t>Pembahasan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endParaRPr lang="en-US" sz="2800" dirty="0" smtClean="0"/>
          </a:p>
          <a:p>
            <a:pPr marL="571500" indent="-5715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BAB III</a:t>
            </a:r>
          </a:p>
          <a:p>
            <a:pPr marL="571500" indent="-57150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KESIMPULAN DAN SARAN 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3.1 		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3.2		Saran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DAFTAR PUSTAKA</a:t>
            </a:r>
          </a:p>
          <a:p>
            <a:pPr marL="571500" indent="-5715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LAMPIRAN-LAMPIRAN</a:t>
            </a:r>
          </a:p>
          <a:p>
            <a:pPr marL="571500" indent="-5715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181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       TUGAS PERSENTASI KELOMPOK  </vt:lpstr>
      <vt:lpstr>PowerPoint Presentation</vt:lpstr>
      <vt:lpstr>PowerPoint Presentation</vt:lpstr>
      <vt:lpstr>SISTEMATIKA PERSENTASI </vt:lpstr>
      <vt:lpstr>COVER</vt:lpstr>
      <vt:lpstr>SISTEMATIKA PEMBUATAN MAKALAH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PERSENTASI KELOMPOK  PERTEMUAN KE-9</dc:title>
  <dc:creator>Isniar</dc:creator>
  <cp:lastModifiedBy>Prof</cp:lastModifiedBy>
  <cp:revision>26</cp:revision>
  <dcterms:created xsi:type="dcterms:W3CDTF">2012-11-08T08:56:04Z</dcterms:created>
  <dcterms:modified xsi:type="dcterms:W3CDTF">2015-03-04T14:05:47Z</dcterms:modified>
</cp:coreProperties>
</file>