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DB19D-86E8-453E-8A81-56397B20CF0B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9171F-1C78-48B9-90DA-EE04B04F6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0B60F-5DCD-4CC9-ABD6-6C3F7D6433F1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4F6BB-56EA-4FA5-926D-CF7E5F51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F6BB-56EA-4FA5-926D-CF7E5F5181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4497-E350-4D3C-8E2C-F96EEDA4C81E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FD99-98C4-4BD6-B1B0-8B1CEA7BFE50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232-C698-4483-B214-555616B07367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204497-E350-4D3C-8E2C-F96EEDA4C81E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492B91-E732-407F-A30F-6AC5C654D513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DF7961-78E7-410E-B5EA-4F65AFD5F168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0A54-74BB-47A7-8877-E42BE378C198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42CD-5E92-423A-817C-C81944DAABBF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19BEE4-E4A3-47DA-A077-BD65F051CE0F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FE2E-9E76-49D7-8308-39AEEEF3A781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988E52-2AEE-4BEA-9955-1639B5E948E3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B91-E732-407F-A30F-6AC5C654D513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850699-18B5-45B5-803F-03CF3BFDD350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FD99-98C4-4BD6-B1B0-8B1CEA7BFE50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232-C698-4483-B214-555616B07367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7961-78E7-410E-B5EA-4F65AFD5F168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0A54-74BB-47A7-8877-E42BE378C198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42CD-5E92-423A-817C-C81944DAABBF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BEE4-E4A3-47DA-A077-BD65F051CE0F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FE2E-9E76-49D7-8308-39AEEEF3A781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E52-2AEE-4BEA-9955-1639B5E948E3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0699-18B5-45B5-803F-03CF3BFDD350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DCD9-67AC-44B6-8126-7B52721266A9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CEDCD9-67AC-44B6-8126-7B52721266A9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HandOut Proses Legislatif, By Tatik Rohmawati, S.IP.,M.Si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676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MATERI PERKULIAHAN PROLEG</a:t>
            </a:r>
            <a:br>
              <a:rPr lang="en-US" dirty="0" smtClean="0"/>
            </a:br>
            <a:r>
              <a:rPr lang="en-US" dirty="0" smtClean="0"/>
              <a:t>TENTANG</a:t>
            </a:r>
            <a:br>
              <a:rPr lang="en-US" dirty="0" smtClean="0"/>
            </a:br>
            <a:r>
              <a:rPr lang="en-US" dirty="0" smtClean="0"/>
              <a:t>LOKUS DAN FOKUS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Dosen</a:t>
            </a:r>
            <a:r>
              <a:rPr lang="en-US" b="1" dirty="0" smtClean="0">
                <a:solidFill>
                  <a:schemeClr val="tx2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TATIK ROHMAWATI, </a:t>
            </a:r>
            <a:r>
              <a:rPr lang="en-US" b="1" dirty="0" err="1" smtClean="0">
                <a:solidFill>
                  <a:schemeClr val="tx2"/>
                </a:solidFill>
              </a:rPr>
              <a:t>S.IP.,M.Si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1FBA-AAFE-495C-A9CC-A1E24D45EC06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LOKUS DAN FOKUS PROLEG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53340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Lokus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tempat</a:t>
            </a:r>
            <a:endParaRPr lang="en-US" sz="2000" b="1" dirty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Lokus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legislatif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DPR/DPRD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Fokus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objek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kajian</a:t>
            </a:r>
            <a:r>
              <a:rPr lang="en-US" sz="2000" b="1" dirty="0">
                <a:solidFill>
                  <a:schemeClr val="tx1"/>
                </a:solidFill>
              </a:rPr>
              <a:t>/</a:t>
            </a:r>
            <a:r>
              <a:rPr lang="en-US" sz="2000" b="1" dirty="0" err="1">
                <a:solidFill>
                  <a:schemeClr val="tx1"/>
                </a:solidFill>
              </a:rPr>
              <a:t>pokok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bahasan</a:t>
            </a:r>
            <a:endParaRPr lang="en-US" sz="2000" b="1" dirty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Fokus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legislatif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teknik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Melihat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perkembangannya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proleg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berasal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pengetahuan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seorang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ahli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Burkhard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Krems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didefinisikan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interdisiplin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tentang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pembuatan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Negara. </a:t>
            </a:r>
            <a:r>
              <a:rPr lang="en-US" sz="2000" b="1" dirty="0" err="1">
                <a:solidFill>
                  <a:schemeClr val="tx1"/>
                </a:solidFill>
              </a:rPr>
              <a:t>Pendapat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didukung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Weiner </a:t>
            </a:r>
            <a:r>
              <a:rPr lang="en-US" sz="2000" b="1" dirty="0" err="1">
                <a:solidFill>
                  <a:schemeClr val="tx1"/>
                </a:solidFill>
              </a:rPr>
              <a:t>Malhofer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Peter </a:t>
            </a:r>
            <a:r>
              <a:rPr lang="en-US" sz="2000" b="1" dirty="0" err="1">
                <a:solidFill>
                  <a:schemeClr val="tx1"/>
                </a:solidFill>
              </a:rPr>
              <a:t>Nall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Interdisipliner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saling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berkaitan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ilmu-ilmu</a:t>
            </a:r>
            <a:r>
              <a:rPr lang="en-US" sz="2000" b="1" dirty="0">
                <a:solidFill>
                  <a:schemeClr val="tx1"/>
                </a:solidFill>
              </a:rPr>
              <a:t> lain (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sosial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pengetahuan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ketiga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ahli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merupakan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bagian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bukan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bersifat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dokmatis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tetapi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luas</a:t>
            </a:r>
            <a:r>
              <a:rPr lang="en-US" sz="2000" b="1" dirty="0">
                <a:solidFill>
                  <a:schemeClr val="tx1"/>
                </a:solidFill>
              </a:rPr>
              <a:t>. Kita </a:t>
            </a:r>
            <a:r>
              <a:rPr lang="en-US" sz="2000" b="1" dirty="0" err="1">
                <a:solidFill>
                  <a:schemeClr val="tx1"/>
                </a:solidFill>
              </a:rPr>
              <a:t>tetap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proleg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termasuk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interdisiplin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bisa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terlepas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aspek-aspek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politik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), </a:t>
            </a:r>
            <a:r>
              <a:rPr lang="en-US" sz="2000" b="1" dirty="0" err="1">
                <a:solidFill>
                  <a:schemeClr val="tx1"/>
                </a:solidFill>
              </a:rPr>
              <a:t>hubungan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antar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lembaga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6367-BF63-4A16-AD81-880C4D45D10A}" type="datetime1">
              <a:rPr lang="en-US" smtClean="0"/>
              <a:pPr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838199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534400" cy="4953000"/>
          </a:xfrm>
        </p:spPr>
        <p:txBody>
          <a:bodyPr>
            <a:normAutofit/>
          </a:bodyPr>
          <a:lstStyle/>
          <a:p>
            <a:pPr lvl="0" algn="just"/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Burkhard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Krems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membagi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pengetahuan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Teori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kognitif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berusaha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mencari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kejelasan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makna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pengertian-pengertian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marL="457200" indent="-45720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normatif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membahas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tentang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proses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pembuatan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peraturn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Negara.</a:t>
            </a:r>
          </a:p>
          <a:p>
            <a:pPr lvl="0" algn="just"/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dibagi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3 sub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bagian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:</a:t>
            </a: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1)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Proses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2)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Metode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3)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Teknik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F6B4-04EE-4321-868C-49DC80AC1878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HandOut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By </a:t>
            </a:r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838199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2400" dirty="0">
                <a:solidFill>
                  <a:schemeClr val="tx1"/>
                </a:solidFill>
              </a:rPr>
              <a:t>Weiner </a:t>
            </a:r>
            <a:r>
              <a:rPr lang="en-US" sz="2400" dirty="0" err="1">
                <a:solidFill>
                  <a:schemeClr val="tx1"/>
                </a:solidFill>
              </a:rPr>
              <a:t>Malhofer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membagi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pengetahuan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</a:rPr>
              <a:t>enelitian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kenyataan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membahas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pembentuk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pembentukan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didasarkan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petunjuk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pembentukan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Teknik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strukturnya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Metode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Analitik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maknanya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Taktik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ragam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bahasanya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strategi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4A96-F983-4A2C-AAA1-1475777EB25A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077200" cy="4953000"/>
          </a:xfrm>
        </p:spPr>
        <p:txBody>
          <a:bodyPr>
            <a:normAutofit/>
          </a:bodyPr>
          <a:lstStyle/>
          <a:p>
            <a:pPr lvl="0" algn="just"/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proses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tahap-tahap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tingkatan-tingkatannya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Persiapan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RUU (</a:t>
            </a:r>
            <a:r>
              <a:rPr lang="en-US" sz="2400" b="1" dirty="0" err="1">
                <a:solidFill>
                  <a:schemeClr val="tx1"/>
                </a:solidFill>
              </a:rPr>
              <a:t>Naskah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akademik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Penetapan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ketika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sudah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disyahkan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ketika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sudah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dilaksanakan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Evaluasi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peninjauan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kembali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en-US" sz="2400" b="1" dirty="0" err="1">
                <a:solidFill>
                  <a:schemeClr val="tx1"/>
                </a:solidFill>
              </a:rPr>
              <a:t>Metode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berbicara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suatu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bagaimana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dapat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mencapai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tujuannya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substansi</a:t>
            </a:r>
            <a:r>
              <a:rPr lang="en-US" sz="2400" b="1" dirty="0">
                <a:solidFill>
                  <a:schemeClr val="tx1"/>
                </a:solidFill>
              </a:rPr>
              <a:t>). </a:t>
            </a:r>
            <a:r>
              <a:rPr lang="en-US" sz="2400" b="1" dirty="0" err="1">
                <a:solidFill>
                  <a:schemeClr val="tx1"/>
                </a:solidFill>
              </a:rPr>
              <a:t>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dipelajari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oleh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ilmu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hukum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yang </a:t>
            </a:r>
            <a:r>
              <a:rPr lang="en-US" sz="2400" b="1" dirty="0" err="1">
                <a:solidFill>
                  <a:schemeClr val="tx1"/>
                </a:solidFill>
              </a:rPr>
              <a:t>disebut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legal drafting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ketentuan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pembuatan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8412-44BB-4B58-80FC-29473679DA5C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600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267200"/>
          </a:xfrm>
        </p:spPr>
        <p:txBody>
          <a:bodyPr>
            <a:normAutofit/>
          </a:bodyPr>
          <a:lstStyle/>
          <a:p>
            <a:pPr lvl="0" algn="just"/>
            <a:r>
              <a:rPr lang="en-US" sz="2000" b="1" dirty="0" err="1" smtClean="0">
                <a:solidFill>
                  <a:schemeClr val="tx1"/>
                </a:solidFill>
              </a:rPr>
              <a:t>Teknik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perundang-undangan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berbicara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tentang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1) </a:t>
            </a:r>
            <a:r>
              <a:rPr lang="en-US" sz="2000" b="1" dirty="0" err="1" smtClean="0">
                <a:solidFill>
                  <a:schemeClr val="tx1"/>
                </a:solidFill>
              </a:rPr>
              <a:t>Bentuk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luar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Masalah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penamaan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perundang-undangan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Pembukaan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</a:rPr>
              <a:t>pendahuluan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</a:rPr>
              <a:t>pengertian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umum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Batang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tubuh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Penutup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2) </a:t>
            </a:r>
            <a:r>
              <a:rPr lang="en-US" sz="2000" b="1" dirty="0" err="1" smtClean="0">
                <a:solidFill>
                  <a:schemeClr val="tx1"/>
                </a:solidFill>
              </a:rPr>
              <a:t>Bentuk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Sistematika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peraturan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urutan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bagian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bab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ayat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Definisi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peristilahan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3) </a:t>
            </a:r>
            <a:r>
              <a:rPr lang="en-US" sz="2000" b="1" dirty="0" err="1" smtClean="0">
                <a:solidFill>
                  <a:schemeClr val="tx1"/>
                </a:solidFill>
              </a:rPr>
              <a:t>Ragam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bahasa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ungkapan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610C-904A-4519-8C96-1911E105A6E6}" type="datetime1">
              <a:rPr lang="en-US" smtClean="0">
                <a:solidFill>
                  <a:schemeClr val="tx1"/>
                </a:solidFill>
              </a:rPr>
              <a:pPr/>
              <a:t>3/7/2015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468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Oriel</vt:lpstr>
      <vt:lpstr>MATERI PERKULIAHAN PROLEG TENTANG LOKUS DAN FOKUS PROLEG</vt:lpstr>
      <vt:lpstr>LOKUS DAN FOKUS PROLEG </vt:lpstr>
      <vt:lpstr>LANJUTAN</vt:lpstr>
      <vt:lpstr>LANJUTAN</vt:lpstr>
      <vt:lpstr>LANJUTAN</vt:lpstr>
      <vt:lpstr>LANJUTAN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PERKULIAHAN PROLEG TENTANG LOKUS DAN FOKUS PROLEG</dc:title>
  <dc:creator>Lenovo User</dc:creator>
  <cp:lastModifiedBy>IK-dosen</cp:lastModifiedBy>
  <cp:revision>22</cp:revision>
  <dcterms:created xsi:type="dcterms:W3CDTF">2010-03-16T10:58:01Z</dcterms:created>
  <dcterms:modified xsi:type="dcterms:W3CDTF">2015-03-07T02:24:14Z</dcterms:modified>
</cp:coreProperties>
</file>